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20"/>
  </p:notesMasterIdLst>
  <p:sldIdLst>
    <p:sldId id="303" r:id="rId2"/>
    <p:sldId id="408" r:id="rId3"/>
    <p:sldId id="407" r:id="rId4"/>
    <p:sldId id="410" r:id="rId5"/>
    <p:sldId id="409" r:id="rId6"/>
    <p:sldId id="346" r:id="rId7"/>
    <p:sldId id="395" r:id="rId8"/>
    <p:sldId id="412" r:id="rId9"/>
    <p:sldId id="406" r:id="rId10"/>
    <p:sldId id="403" r:id="rId11"/>
    <p:sldId id="387" r:id="rId12"/>
    <p:sldId id="413" r:id="rId13"/>
    <p:sldId id="411" r:id="rId14"/>
    <p:sldId id="367" r:id="rId15"/>
    <p:sldId id="311" r:id="rId16"/>
    <p:sldId id="295" r:id="rId17"/>
    <p:sldId id="296" r:id="rId18"/>
    <p:sldId id="349" r:id="rId19"/>
  </p:sldIdLst>
  <p:sldSz cx="9144000" cy="6858000" type="screen4x3"/>
  <p:notesSz cx="6858000" cy="9144000"/>
  <p:defaultTextStyle>
    <a:defPPr>
      <a:defRPr lang="fa-I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2  Titr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0066"/>
    <a:srgbClr val="006600"/>
    <a:srgbClr val="866EEC"/>
    <a:srgbClr val="808000"/>
    <a:srgbClr val="0099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79" autoAdjust="0"/>
    <p:restoredTop sz="94518" autoAdjust="0"/>
  </p:normalViewPr>
  <p:slideViewPr>
    <p:cSldViewPr>
      <p:cViewPr>
        <p:scale>
          <a:sx n="75" d="100"/>
          <a:sy n="75" d="100"/>
        </p:scale>
        <p:origin x="-82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54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Arial Black" pitchFamily="34" charset="0"/>
                <a:cs typeface="2 Moj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Arial Black" pitchFamily="34" charset="0"/>
                <a:cs typeface="2 Moj" pitchFamily="2" charset="-78"/>
              </a:defRPr>
            </a:lvl1pPr>
          </a:lstStyle>
          <a:p>
            <a:pPr>
              <a:defRPr/>
            </a:pPr>
            <a:fld id="{C061F4B8-90D3-46AB-A94E-C52CDFB50EA2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Arial Black" pitchFamily="34" charset="0"/>
                <a:cs typeface="2 Moj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Arial Black" pitchFamily="34" charset="0"/>
                <a:cs typeface="2 Moj" pitchFamily="2" charset="-78"/>
              </a:defRPr>
            </a:lvl1pPr>
          </a:lstStyle>
          <a:p>
            <a:pPr>
              <a:defRPr/>
            </a:pPr>
            <a:fld id="{4880BAAF-D766-4429-8531-AE56324C3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</p:grpSp>
      <p:sp>
        <p:nvSpPr>
          <p:cNvPr id="175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5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A4C2-A5D8-445A-9E5B-DF9B73E8FCE1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5541-F203-4CC2-B70D-09918013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438F-9B02-4AD6-AC49-2D37E90320D7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A3B47-36EE-45CB-8F01-07ECD0F02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038A-3A1F-4231-871E-E9722C3755A0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227B-4F8B-400C-86DE-E62EE404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E069-ECAE-4E7B-B303-52C5E12CFD0B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05EA-74F8-4077-92EB-1513F3A9B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4C6D-8B9F-4F01-A54B-029B09B5C28E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E622F-C659-49AF-915C-BC1326E3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F125-A3B2-4CF4-BB81-2F671929D680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7A9F-3022-45FC-9E12-D5EB8C2D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9F64-F82D-47B9-BCBB-BFDBF523C633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8108-DC82-426D-AB44-04A50CAF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3EDD-EB2E-491E-909F-7956F6A84501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7A4F-D6FD-41F2-B6EA-493EE46DC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428A-10E7-4192-A775-395D35F95316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E0A5-4354-4D35-9374-06D0F72AF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060A-7EE6-4DEE-9160-973AFF024FCF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E76C-CFAB-4058-8B79-FA7D20F23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E3A7-C4CA-4247-BDED-0DA420D3131F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AB57-DA3A-4910-B57D-2380AE97E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74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  <p:sp>
          <p:nvSpPr>
            <p:cNvPr id="174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cs typeface="2  Titr" pitchFamily="2" charset="-78"/>
              </a:endParaRPr>
            </a:p>
          </p:txBody>
        </p:sp>
      </p:grpSp>
      <p:sp>
        <p:nvSpPr>
          <p:cNvPr id="174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2 Moj" pitchFamily="2" charset="-78"/>
              </a:defRPr>
            </a:lvl1pPr>
          </a:lstStyle>
          <a:p>
            <a:pPr>
              <a:defRPr/>
            </a:pPr>
            <a:fld id="{6F6F2183-CA69-41D3-8B69-E1FAA85E6D39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174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2 Moj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2 Moj" pitchFamily="2" charset="-78"/>
              </a:defRPr>
            </a:lvl1pPr>
          </a:lstStyle>
          <a:p>
            <a:pPr>
              <a:defRPr/>
            </a:pPr>
            <a:fld id="{FC659A43-36AB-4C02-9051-4936676C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http://www.sunna.info/souwar/data/media/7/Mouhammad_Sunna_info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img.tebyan.net/big/1382/11/2412462422192501321712431476016218715293201200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Nzkdbg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 descr="bis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813593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opImage" descr="108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WordArt 5"/>
          <p:cNvSpPr>
            <a:spLocks noChangeArrowheads="1" noChangeShapeType="1" noTextEdit="1"/>
          </p:cNvSpPr>
          <p:nvPr/>
        </p:nvSpPr>
        <p:spPr bwMode="auto">
          <a:xfrm>
            <a:off x="3563938" y="404813"/>
            <a:ext cx="15843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/>
            <a:r>
              <a:rPr lang="fa-I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71842" dir="2700000" algn="ctr" rotWithShape="0">
                    <a:srgbClr val="333399"/>
                  </a:outerShdw>
                </a:effectLst>
                <a:cs typeface="B Titr"/>
              </a:rPr>
              <a:t>به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71842" dir="2700000" algn="ctr" rotWithShape="0">
                  <a:srgbClr val="333399"/>
                </a:outerShdw>
              </a:effectLst>
              <a:cs typeface="B Titr"/>
            </a:endParaRPr>
          </a:p>
        </p:txBody>
      </p:sp>
      <p:sp>
        <p:nvSpPr>
          <p:cNvPr id="198662" name="WordArt 5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/>
            <a:r>
              <a:rPr lang="fa-IR" sz="3600" kern="10">
                <a:ln w="38100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4758" dir="6078596" algn="ctr" rotWithShape="0">
                    <a:srgbClr val="FF0000"/>
                  </a:outerShdw>
                </a:effectLst>
                <a:cs typeface="B Titr"/>
              </a:rPr>
              <a:t>خوش آمدید</a:t>
            </a:r>
            <a:endParaRPr lang="en-US" sz="3600" kern="10">
              <a:ln w="38100">
                <a:solidFill>
                  <a:srgbClr val="1C1C1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64758" dir="6078596" algn="ctr" rotWithShape="0">
                  <a:srgbClr val="FF0000"/>
                </a:outerShdw>
              </a:effectLst>
              <a:cs typeface="B Titr"/>
            </a:endParaRPr>
          </a:p>
        </p:txBody>
      </p:sp>
      <p:sp>
        <p:nvSpPr>
          <p:cNvPr id="198663" name="WordArt 5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7920037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/>
            <a:r>
              <a:rPr lang="fa-IR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71842" dir="2700000" algn="ctr" rotWithShape="0">
                    <a:srgbClr val="333399"/>
                  </a:outerShdw>
                </a:effectLst>
                <a:cs typeface="B Titr"/>
              </a:rPr>
              <a:t>عزاداری ابا عبدالله</a:t>
            </a:r>
            <a:endParaRPr lang="en-US" sz="3600" kern="1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71842" dir="2700000" algn="ctr" rotWithShape="0">
                  <a:srgbClr val="333399"/>
                </a:outerShdw>
              </a:effectLst>
              <a:cs typeface="B Titr"/>
            </a:endParaRPr>
          </a:p>
        </p:txBody>
      </p:sp>
      <p:sp>
        <p:nvSpPr>
          <p:cNvPr id="198664" name="WordArt 5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813593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/>
            <a:r>
              <a:rPr lang="fa-IR" sz="3600" kern="10">
                <a:ln w="381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796" dir="3806097" algn="ctr" rotWithShape="0">
                    <a:srgbClr val="FF0000"/>
                  </a:outerShdw>
                </a:effectLst>
                <a:cs typeface="B Titr"/>
              </a:rPr>
              <a:t>هنرستان دارابی</a:t>
            </a:r>
            <a:endParaRPr lang="en-US" sz="3600" kern="10">
              <a:ln w="38100">
                <a:solidFill>
                  <a:schemeClr val="tx2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796" dir="3806097" algn="ctr" rotWithShape="0">
                  <a:srgbClr val="FF0000"/>
                </a:outerShdw>
              </a:effectLst>
              <a:cs typeface="B Titr"/>
            </a:endParaRPr>
          </a:p>
        </p:txBody>
      </p:sp>
      <p:pic>
        <p:nvPicPr>
          <p:cNvPr id="14342" name="Picture 6" descr="http://www.sunna.info/souwar/data/media/7/Mouhammad_Sunna_inf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858000" y="0"/>
            <a:ext cx="2286000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0" y="0"/>
            <a:ext cx="2286000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2214563" y="5572125"/>
            <a:ext cx="4643437" cy="12858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86000" y="0"/>
            <a:ext cx="4572000" cy="12858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633788" y="5572125"/>
            <a:ext cx="1295400" cy="12858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4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نظم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857250" y="5157788"/>
            <a:ext cx="1500188" cy="1343025"/>
          </a:xfrm>
          <a:prstGeom prst="roundRect">
            <a:avLst>
              <a:gd name="adj" fmla="val 50000"/>
            </a:avLst>
          </a:prstGeom>
          <a:solidFill>
            <a:srgbClr val="8080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حلالیت </a:t>
            </a:r>
          </a:p>
          <a:p>
            <a:pPr rtl="1">
              <a:defRPr/>
            </a:pPr>
            <a:r>
              <a:rPr lang="fa-IR" sz="32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طلبی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71500" y="2714625"/>
            <a:ext cx="1714500" cy="1500188"/>
          </a:xfrm>
          <a:prstGeom prst="roundRect">
            <a:avLst>
              <a:gd name="adj" fmla="val 50000"/>
            </a:avLst>
          </a:prstGeom>
          <a:blipFill>
            <a:blip r:embed="rId5" cstate="print"/>
            <a:stretch>
              <a:fillRect/>
            </a:stretch>
          </a:blip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endParaRPr lang="fa-IR" sz="3200" b="1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B Titr" pitchFamily="2" charset="-78"/>
            </a:endParaRPr>
          </a:p>
          <a:p>
            <a:pPr rtl="1">
              <a:defRPr/>
            </a:pPr>
            <a:r>
              <a:rPr lang="fa-IR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B Titr" pitchFamily="2" charset="-78"/>
              </a:rPr>
              <a:t>شجاعت</a:t>
            </a:r>
          </a:p>
          <a:p>
            <a:pPr rtl="1">
              <a:defRPr/>
            </a:pPr>
            <a:endParaRPr lang="fa-IR" sz="3200" b="1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000125" y="357188"/>
            <a:ext cx="1357313" cy="1343025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6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نماز </a:t>
            </a:r>
          </a:p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اول وقت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000500" y="0"/>
            <a:ext cx="1357313" cy="1343025"/>
          </a:xfrm>
          <a:prstGeom prst="round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B Titr" pitchFamily="2" charset="-78"/>
              </a:rPr>
              <a:t>عبادت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6563" y="357188"/>
            <a:ext cx="1357312" cy="1214437"/>
          </a:xfrm>
          <a:prstGeom prst="roundRect">
            <a:avLst>
              <a:gd name="adj" fmla="val 50000"/>
            </a:avLst>
          </a:prstGeom>
          <a:blipFill>
            <a:blip r:embed="rId7" cstate="print"/>
            <a:stretch>
              <a:fillRect/>
            </a:stretch>
          </a:blip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عمل به </a:t>
            </a:r>
          </a:p>
          <a:p>
            <a:pPr rtl="1">
              <a:defRPr/>
            </a:pPr>
            <a:r>
              <a:rPr lang="fa-IR" sz="2800" b="1" dirty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تکلیف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858000" y="2428875"/>
            <a:ext cx="1571625" cy="1343025"/>
          </a:xfrm>
          <a:prstGeom prst="roundRect">
            <a:avLst>
              <a:gd name="adj" fmla="val 50000"/>
            </a:avLst>
          </a:prstGeom>
          <a:blipFill>
            <a:blip r:embed="rId8" cstate="print"/>
            <a:tile tx="0" ty="0" sx="100000" sy="100000" flip="none" algn="tl"/>
          </a:blip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قاطعیت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643688" y="5000625"/>
            <a:ext cx="1457325" cy="1343025"/>
          </a:xfrm>
          <a:prstGeom prst="roundRect">
            <a:avLst>
              <a:gd name="adj" fmla="val 50000"/>
            </a:avLst>
          </a:prstGeom>
          <a:solidFill>
            <a:srgbClr val="FF66FF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ساده</a:t>
            </a:r>
          </a:p>
          <a:p>
            <a:pPr rtl="1">
              <a:defRPr/>
            </a:pPr>
            <a:r>
              <a:rPr lang="fa-IR" sz="32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 زیستی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pic>
        <p:nvPicPr>
          <p:cNvPr id="14355" name="TopImage" descr="1087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1714500"/>
            <a:ext cx="23574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 animBg="1"/>
      <p:bldP spid="198663" grpId="0" animBg="1"/>
      <p:bldP spid="19866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10610748691015458861879910217234911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214313"/>
            <a:ext cx="4572000" cy="1143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rtl="1">
              <a:defRPr/>
            </a:pPr>
            <a:r>
              <a:rPr lang="fa-IR" sz="4800" dirty="0" smtClean="0">
                <a:cs typeface="B Titr" pitchFamily="2" charset="-78"/>
              </a:rPr>
              <a:t>خمینی ای امام »</a:t>
            </a:r>
            <a:endParaRPr lang="en-US" sz="4800" dirty="0" smtClean="0">
              <a:cs typeface="B Titr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307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خمینی ای امام ، خمینی ای امام ( 2 )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ای مجاهد ای مظهر شرف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ای گذشت ز جان،  در ره هدف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l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هر زمان می رسد،  از تو این ندا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l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ای اسیران و مستضعفان به پا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زیر بار ستم زندگی بس است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نزد طاغوتیان ، بندگی بس است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l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بود شعار تو،  به راه حق پیام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l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ز ما تو را درود،  زما تو را سلام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fa-IR" sz="2400" ker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خمینی ای امام ، خمینی ای امام  (2 )</a:t>
            </a:r>
            <a:endParaRPr lang="en-US" sz="2400" ker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ar-SA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tebyan.net/big/1382/11/241246242219250132171243147601621871529320120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357313" y="0"/>
            <a:ext cx="6929437" cy="6715125"/>
          </a:xfrm>
          <a:prstGeom prst="ellipse">
            <a:avLst/>
          </a:prstGeom>
          <a:solidFill>
            <a:srgbClr val="FFFF00"/>
          </a:solidFill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5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-5672426">
            <a:off x="3505200" y="628651"/>
            <a:ext cx="2174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15803842">
            <a:off x="3910261" y="831489"/>
            <a:ext cx="1284330" cy="53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ریشه قرآنی</a:t>
            </a:r>
            <a:endParaRPr lang="fa-I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/>
            </a:endParaRPr>
          </a:p>
        </p:txBody>
      </p:sp>
      <p:pic>
        <p:nvPicPr>
          <p:cNvPr id="7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-4022004">
            <a:off x="4553743" y="846932"/>
            <a:ext cx="2271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 rot="17454264">
            <a:off x="5055553" y="979908"/>
            <a:ext cx="1284330" cy="53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مساجد</a:t>
            </a:r>
          </a:p>
        </p:txBody>
      </p:sp>
      <p:pic>
        <p:nvPicPr>
          <p:cNvPr id="9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19701067">
            <a:off x="5240338" y="1470025"/>
            <a:ext cx="2428875" cy="10414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 rot="19759286">
            <a:off x="5902123" y="1635780"/>
            <a:ext cx="1500198" cy="51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برای خدا</a:t>
            </a:r>
          </a:p>
        </p:txBody>
      </p:sp>
      <p:pic>
        <p:nvPicPr>
          <p:cNvPr id="11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>
            <a:off x="5761038" y="2308225"/>
            <a:ext cx="238283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6451179" y="2560668"/>
            <a:ext cx="1404181" cy="526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ظلم ستیزی</a:t>
            </a:r>
          </a:p>
        </p:txBody>
      </p:sp>
      <p:pic>
        <p:nvPicPr>
          <p:cNvPr id="13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1115896">
            <a:off x="5727700" y="3225800"/>
            <a:ext cx="243681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2604970">
            <a:off x="5295900" y="4144963"/>
            <a:ext cx="2271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 rot="2826955">
            <a:off x="5924887" y="4518543"/>
            <a:ext cx="1284330" cy="53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ولایت فقیه </a:t>
            </a:r>
          </a:p>
        </p:txBody>
      </p:sp>
      <p:pic>
        <p:nvPicPr>
          <p:cNvPr id="16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-7638724">
            <a:off x="2507456" y="1094582"/>
            <a:ext cx="2271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 rot="14312215">
            <a:off x="2832770" y="1226451"/>
            <a:ext cx="1284330" cy="53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حاصل خون </a:t>
            </a:r>
            <a:r>
              <a:rPr lang="fa-IR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شهداء</a:t>
            </a:r>
          </a:p>
        </p:txBody>
      </p:sp>
      <p:pic>
        <p:nvPicPr>
          <p:cNvPr id="18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-9675304">
            <a:off x="1728788" y="1860550"/>
            <a:ext cx="24352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 rot="1463634">
            <a:off x="2027373" y="2039095"/>
            <a:ext cx="1379629" cy="6332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اسلامی</a:t>
            </a:r>
          </a:p>
        </p:txBody>
      </p:sp>
      <p:pic>
        <p:nvPicPr>
          <p:cNvPr id="20" name="Picture 9" descr="Untitled-3 copy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9848781">
            <a:off x="1560513" y="2819400"/>
            <a:ext cx="2479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 rot="21096130">
            <a:off x="1740647" y="3295128"/>
            <a:ext cx="1500198" cy="454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خامنه ای</a:t>
            </a:r>
          </a:p>
        </p:txBody>
      </p:sp>
      <p:pic>
        <p:nvPicPr>
          <p:cNvPr id="22" name="Picture 9" descr="Untitled-3 copy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8599979">
            <a:off x="1787525" y="3824288"/>
            <a:ext cx="23336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 rot="18772571">
            <a:off x="2137772" y="4197051"/>
            <a:ext cx="1500198" cy="5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وحدت کلمه</a:t>
            </a:r>
          </a:p>
        </p:txBody>
      </p:sp>
      <p:pic>
        <p:nvPicPr>
          <p:cNvPr id="24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6857581">
            <a:off x="2474119" y="4541044"/>
            <a:ext cx="23876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 rot="18614540">
            <a:off x="2908365" y="4921222"/>
            <a:ext cx="1500198" cy="454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آزادی</a:t>
            </a:r>
          </a:p>
        </p:txBody>
      </p:sp>
      <p:pic>
        <p:nvPicPr>
          <p:cNvPr id="26" name="Picture 9" descr="Untitled-3 copy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4444442">
            <a:off x="4382293" y="4599782"/>
            <a:ext cx="2271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 rot="4666427">
            <a:off x="4896848" y="5061727"/>
            <a:ext cx="1284330" cy="53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امام خمینی</a:t>
            </a:r>
          </a:p>
        </p:txBody>
      </p:sp>
      <p:pic>
        <p:nvPicPr>
          <p:cNvPr id="28" name="Picture 9" descr="Untitled-3 copy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</a:blip>
          <a:srcRect l="6287" t="66957" r="4866" b="1930"/>
          <a:stretch>
            <a:fillRect/>
          </a:stretch>
        </p:blipFill>
        <p:spPr bwMode="auto">
          <a:xfrm rot="5920187">
            <a:off x="3459162" y="4900613"/>
            <a:ext cx="217646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8"/>
          <p:cNvSpPr>
            <a:spLocks noChangeArrowheads="1" noChangeShapeType="1" noTextEdit="1"/>
          </p:cNvSpPr>
          <p:nvPr/>
        </p:nvSpPr>
        <p:spPr bwMode="auto">
          <a:xfrm rot="16769962">
            <a:off x="3869086" y="5269390"/>
            <a:ext cx="1284330" cy="53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استقلال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500438" y="2000250"/>
            <a:ext cx="2643187" cy="2505075"/>
          </a:xfrm>
          <a:prstGeom prst="ellipse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8100000" scaled="1"/>
          </a:gradFill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1" name="WordArt 6"/>
          <p:cNvSpPr>
            <a:spLocks noChangeArrowheads="1" noChangeShapeType="1" noTextEdit="1"/>
          </p:cNvSpPr>
          <p:nvPr/>
        </p:nvSpPr>
        <p:spPr bwMode="auto">
          <a:xfrm rot="-183699">
            <a:off x="3813175" y="3052763"/>
            <a:ext cx="1973263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528"/>
              </a:avLst>
            </a:prstTxWarp>
          </a:bodyPr>
          <a:lstStyle/>
          <a:p>
            <a:pPr rtl="1"/>
            <a:r>
              <a:rPr lang="fa-IR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/>
                  </a:outerShdw>
                </a:effectLst>
                <a:cs typeface="B Titr"/>
              </a:rPr>
              <a:t>انقلاب</a:t>
            </a:r>
            <a:endParaRPr lang="en-US" sz="3600" b="1" kern="1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algn="tl" rotWithShape="0">
                  <a:srgbClr val="000000"/>
                </a:outerShdw>
              </a:effectLst>
              <a:cs typeface="B Titr"/>
            </a:endParaRPr>
          </a:p>
        </p:txBody>
      </p:sp>
      <p:sp>
        <p:nvSpPr>
          <p:cNvPr id="32" name="WordArt 8"/>
          <p:cNvSpPr>
            <a:spLocks noChangeArrowheads="1" noChangeShapeType="1" noTextEdit="1"/>
          </p:cNvSpPr>
          <p:nvPr/>
        </p:nvSpPr>
        <p:spPr bwMode="auto">
          <a:xfrm>
            <a:off x="4071938" y="2357438"/>
            <a:ext cx="1500187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 rtl="1"/>
            <a:r>
              <a:rPr lang="fa-IR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64758" dir="4721404" algn="ctr" rotWithShape="0">
                    <a:srgbClr val="FFFFFF"/>
                  </a:outerShdw>
                </a:effectLst>
                <a:cs typeface="B Titr"/>
              </a:rPr>
              <a:t>زیبائی های</a:t>
            </a:r>
            <a:endParaRPr lang="en-US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64758" dir="4721404" algn="ctr" rotWithShape="0">
                  <a:srgbClr val="FFFFFF"/>
                </a:outerShdw>
              </a:effectLst>
              <a:cs typeface="B Titr"/>
            </a:endParaRPr>
          </a:p>
        </p:txBody>
      </p:sp>
      <p:sp>
        <p:nvSpPr>
          <p:cNvPr id="33" name="WordArt 8"/>
          <p:cNvSpPr>
            <a:spLocks noChangeArrowheads="1" noChangeShapeType="1" noTextEdit="1"/>
          </p:cNvSpPr>
          <p:nvPr/>
        </p:nvSpPr>
        <p:spPr bwMode="auto">
          <a:xfrm rot="910600">
            <a:off x="6364455" y="3465345"/>
            <a:ext cx="1444678" cy="5667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9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/>
              </a:rPr>
              <a:t> مستضعفین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285750" y="928688"/>
            <a:ext cx="5500688" cy="1292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ar-SA"/>
              <a:t>در آیه 38 سوره محمد (ص)</a:t>
            </a:r>
            <a:r>
              <a:rPr lang="en-US"/>
              <a:t> </a:t>
            </a:r>
          </a:p>
          <a:p>
            <a:pPr rtl="1"/>
            <a:r>
              <a:rPr lang="ar-SA" sz="2400">
                <a:cs typeface="B Titr" pitchFamily="2" charset="-78"/>
              </a:rPr>
              <a:t>وَإِنْ تَتَوَلَّوْا یَسْتَبْدِلْ قَوْمًا غَیْرَكُمْ ثُمَّ لَا یَكُونُوا أَمْثَالَكُمْ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en-US"/>
              <a:t> «</a:t>
            </a:r>
            <a:r>
              <a:rPr lang="ar-SA"/>
              <a:t>اگر شما به اسلام پشت کنید، خداوند قومی را جایگزین شما می کند که مانند شما نباشد</a:t>
            </a:r>
            <a:r>
              <a:rPr lang="en-US"/>
              <a:t>»</a:t>
            </a:r>
            <a:endParaRPr lang="fa-I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opImage" descr="108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43875" y="2357438"/>
            <a:ext cx="428625" cy="26431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4" name="Rectangle 3"/>
          <p:cNvSpPr/>
          <p:nvPr/>
        </p:nvSpPr>
        <p:spPr bwMode="auto">
          <a:xfrm>
            <a:off x="4643438" y="2000250"/>
            <a:ext cx="428625" cy="2857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>
              <a:cs typeface="2  Titr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314914">
            <a:off x="7131050" y="3475038"/>
            <a:ext cx="428625" cy="149225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 bwMode="auto">
          <a:xfrm rot="20444047">
            <a:off x="3763963" y="2060575"/>
            <a:ext cx="428625" cy="2960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>
              <a:cs typeface="2  Titr" pitchFamily="2" charset="-7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572158">
            <a:off x="2605088" y="3603625"/>
            <a:ext cx="428625" cy="12334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-1714113">
            <a:off x="561975" y="3533775"/>
            <a:ext cx="428625" cy="11890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" name="Rectangle 11"/>
          <p:cNvSpPr/>
          <p:nvPr/>
        </p:nvSpPr>
        <p:spPr bwMode="auto">
          <a:xfrm>
            <a:off x="3714750" y="4572000"/>
            <a:ext cx="3357563" cy="428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>
              <a:cs typeface="2  Titr" pitchFamily="2" charset="-7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85813" y="4429125"/>
            <a:ext cx="2143125" cy="4286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72125" y="2286000"/>
            <a:ext cx="500063" cy="4286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43625" y="2286000"/>
            <a:ext cx="500063" cy="4286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57375" y="5357813"/>
            <a:ext cx="500063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43750" y="2214563"/>
            <a:ext cx="500063" cy="4286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7188" y="5929313"/>
            <a:ext cx="8358187" cy="6429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a-IR" sz="3200" dirty="0">
                <a:cs typeface="B Titr" pitchFamily="2" charset="-78"/>
              </a:rPr>
              <a:t>با درس و دین و حجاب        </a:t>
            </a:r>
            <a:r>
              <a:rPr lang="fa-IR" sz="3200" dirty="0" smtClean="0">
                <a:cs typeface="B Titr" pitchFamily="2" charset="-78"/>
              </a:rPr>
              <a:t>یاری </a:t>
            </a:r>
            <a:r>
              <a:rPr lang="fa-IR" sz="3200" dirty="0">
                <a:cs typeface="B Titr" pitchFamily="2" charset="-78"/>
              </a:rPr>
              <a:t>کنیم انقلاب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8072438" y="2214563"/>
            <a:ext cx="571500" cy="64293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باد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8072438" y="4500563"/>
            <a:ext cx="571500" cy="64293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رس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7286625" y="3286125"/>
            <a:ext cx="571500" cy="6429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دی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6858000" y="4429125"/>
            <a:ext cx="571500" cy="6429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و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3214688" y="2000250"/>
            <a:ext cx="571500" cy="6429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یار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643188" y="3500438"/>
            <a:ext cx="571500" cy="64293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یک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4572000" y="1857375"/>
            <a:ext cx="571500" cy="6429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آب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4357688" y="4357688"/>
            <a:ext cx="571500" cy="64293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حج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5500688" y="3714750"/>
            <a:ext cx="1071562" cy="1285875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285750" y="3429000"/>
            <a:ext cx="571500" cy="6429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نیم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5715000" y="4071938"/>
            <a:ext cx="571500" cy="642937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solidFill>
                  <a:srgbClr val="0000CC"/>
                </a:solidFill>
                <a:latin typeface="Arial" pitchFamily="34" charset="0"/>
                <a:cs typeface="B Titr" pitchFamily="2" charset="-78"/>
              </a:rPr>
              <a:t>نو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ckgroun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56" name="Rectangle 52"/>
          <p:cNvSpPr>
            <a:spLocks noChangeArrowheads="1"/>
          </p:cNvSpPr>
          <p:nvPr/>
        </p:nvSpPr>
        <p:spPr bwMode="auto">
          <a:xfrm>
            <a:off x="71438" y="71438"/>
            <a:ext cx="8858250" cy="6740525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ar-SA" sz="2400">
                <a:cs typeface="B Titr" pitchFamily="2" charset="-78"/>
              </a:rPr>
              <a:t>بهمن خونین جاویدان</a:t>
            </a:r>
            <a:r>
              <a:rPr lang="fa-IR" sz="2400">
                <a:cs typeface="B Titr" pitchFamily="2" charset="-78"/>
              </a:rPr>
              <a:t>  </a:t>
            </a:r>
          </a:p>
          <a:p>
            <a:pPr algn="r" rtl="1"/>
            <a:r>
              <a:rPr lang="ar-SA" sz="2400">
                <a:cs typeface="B Titr" pitchFamily="2" charset="-78"/>
              </a:rPr>
              <a:t>آمده موسم فتح  و  ایمان</a:t>
            </a:r>
            <a:r>
              <a:rPr lang="fa-IR" sz="2400">
                <a:cs typeface="B Titr" pitchFamily="2" charset="-78"/>
              </a:rPr>
              <a:t>        </a:t>
            </a:r>
            <a:r>
              <a:rPr lang="ar-SA" sz="2400">
                <a:cs typeface="B Titr" pitchFamily="2" charset="-78"/>
              </a:rPr>
              <a:t>  </a:t>
            </a:r>
            <a:r>
              <a:rPr lang="fa-IR" sz="2400">
                <a:cs typeface="B Titr" pitchFamily="2" charset="-78"/>
              </a:rPr>
              <a:t>            </a:t>
            </a:r>
            <a:r>
              <a:rPr lang="ar-SA" sz="2400">
                <a:cs typeface="B Titr" pitchFamily="2" charset="-78"/>
              </a:rPr>
              <a:t> </a:t>
            </a:r>
            <a:r>
              <a:rPr lang="fa-IR" sz="2400">
                <a:cs typeface="B Titr" pitchFamily="2" charset="-78"/>
              </a:rPr>
              <a:t>                         </a:t>
            </a:r>
            <a:r>
              <a:rPr lang="ar-SA" sz="2400">
                <a:cs typeface="B Titr" pitchFamily="2" charset="-78"/>
              </a:rPr>
              <a:t>   شعله زد بر افق نور قرآن</a:t>
            </a:r>
            <a:endParaRPr lang="fa-IR" sz="2400">
              <a:cs typeface="B Titr" pitchFamily="2" charset="-78"/>
            </a:endParaRPr>
          </a:p>
          <a:p>
            <a:pPr algn="r" rtl="1"/>
            <a:r>
              <a:rPr lang="ar-SA" sz="2400">
                <a:cs typeface="B Titr" pitchFamily="2" charset="-78"/>
              </a:rPr>
              <a:t>در دل بهمن سرد تاریخ</a:t>
            </a:r>
            <a:r>
              <a:rPr lang="fa-IR" sz="2400">
                <a:cs typeface="B Titr" pitchFamily="2" charset="-78"/>
              </a:rPr>
              <a:t>                                                       </a:t>
            </a:r>
            <a:r>
              <a:rPr lang="ar-SA" sz="2400">
                <a:cs typeface="B Titr" pitchFamily="2" charset="-78"/>
              </a:rPr>
              <a:t>لاله سر زد ز خون شهیدان</a:t>
            </a:r>
            <a:r>
              <a:rPr lang="fa-IR" sz="2400">
                <a:cs typeface="B Titr" pitchFamily="2" charset="-78"/>
              </a:rPr>
              <a:t>                                 </a:t>
            </a:r>
            <a:r>
              <a:rPr lang="ar-SA" sz="2400">
                <a:cs typeface="B Titr" pitchFamily="2" charset="-78"/>
              </a:rPr>
              <a:t>لاله ها قامت سرخ عشق اند</a:t>
            </a:r>
            <a:r>
              <a:rPr lang="fa-IR" sz="2400">
                <a:cs typeface="B Titr" pitchFamily="2" charset="-78"/>
              </a:rPr>
              <a:t>                                               </a:t>
            </a:r>
            <a:r>
              <a:rPr lang="ar-SA" sz="2400">
                <a:cs typeface="B Titr" pitchFamily="2" charset="-78"/>
              </a:rPr>
              <a:t>سرنوشت تو با خون نوشتند</a:t>
            </a:r>
            <a:r>
              <a:rPr lang="fa-IR" sz="2400">
                <a:cs typeface="B Titr" pitchFamily="2" charset="-78"/>
              </a:rPr>
              <a:t>                                   </a:t>
            </a:r>
            <a:r>
              <a:rPr lang="ar-SA" sz="2400">
                <a:cs typeface="B Titr" pitchFamily="2" charset="-78"/>
              </a:rPr>
              <a:t>پیکر پاکت ای جان به کف را </a:t>
            </a:r>
            <a:r>
              <a:rPr lang="fa-IR" sz="2400">
                <a:cs typeface="B Titr" pitchFamily="2" charset="-78"/>
              </a:rPr>
              <a:t>                                           </a:t>
            </a:r>
            <a:r>
              <a:rPr lang="ar-SA" sz="2400">
                <a:cs typeface="B Titr" pitchFamily="2" charset="-78"/>
              </a:rPr>
              <a:t>از ازل با شهادت سرشتند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بهمن خونین جاویدان</a:t>
            </a:r>
            <a:r>
              <a:rPr lang="fa-IR" sz="2400">
                <a:cs typeface="B Titr" pitchFamily="2" charset="-78"/>
              </a:rPr>
              <a:t>                       </a:t>
            </a:r>
            <a:r>
              <a:rPr lang="ar-SA" sz="2400">
                <a:cs typeface="B Titr" pitchFamily="2" charset="-78"/>
              </a:rPr>
              <a:t>تا ابد زنده بادا قرآن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fa-IR" sz="2400">
                <a:cs typeface="B Titr" pitchFamily="2" charset="-78"/>
              </a:rPr>
              <a:t>      </a:t>
            </a:r>
            <a:r>
              <a:rPr lang="ar-SA" sz="2400">
                <a:cs typeface="B Titr" pitchFamily="2" charset="-78"/>
              </a:rPr>
              <a:t>بهمن خونین جاویدان</a:t>
            </a:r>
            <a:r>
              <a:rPr lang="fa-IR" sz="2400">
                <a:cs typeface="B Titr" pitchFamily="2" charset="-78"/>
              </a:rPr>
              <a:t>                                </a:t>
            </a:r>
            <a:r>
              <a:rPr lang="ar-SA" sz="2400">
                <a:cs typeface="B Titr" pitchFamily="2" charset="-78"/>
              </a:rPr>
              <a:t>تا ابد زنده یاد شهیدان 3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مقدمت را اماما شهیدان    </a:t>
            </a:r>
            <a:r>
              <a:rPr lang="fa-IR" sz="2400">
                <a:cs typeface="B Titr" pitchFamily="2" charset="-78"/>
              </a:rPr>
              <a:t>        </a:t>
            </a:r>
            <a:r>
              <a:rPr lang="ar-SA" sz="2400">
                <a:cs typeface="B Titr" pitchFamily="2" charset="-78"/>
              </a:rPr>
              <a:t>              با نثار تن خود گشودند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خونشان فرش راه تو بادا                       عاشق پاک راه تو بودند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آمدی با پیامت خمینی </a:t>
            </a:r>
            <a:r>
              <a:rPr lang="fa-IR" sz="2400">
                <a:cs typeface="B Titr" pitchFamily="2" charset="-78"/>
              </a:rPr>
              <a:t>                                    </a:t>
            </a:r>
            <a:r>
              <a:rPr lang="ar-SA" sz="2400">
                <a:cs typeface="B Titr" pitchFamily="2" charset="-78"/>
              </a:rPr>
              <a:t>ز رهایی و از"غم" سرودی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آنکه بر ظلم شب حمله ور شد </a:t>
            </a:r>
            <a:r>
              <a:rPr lang="fa-IR" sz="2400">
                <a:cs typeface="B Titr" pitchFamily="2" charset="-78"/>
              </a:rPr>
              <a:t>                   </a:t>
            </a:r>
            <a:r>
              <a:rPr lang="ar-SA" sz="2400">
                <a:cs typeface="B Titr" pitchFamily="2" charset="-78"/>
              </a:rPr>
              <a:t>    ای خمینی تو بودی تو بودی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آنکه بر ظلم شب حمله ور شد  </a:t>
            </a:r>
            <a:r>
              <a:rPr lang="fa-IR" sz="2400">
                <a:cs typeface="B Titr" pitchFamily="2" charset="-78"/>
              </a:rPr>
              <a:t>                    </a:t>
            </a:r>
            <a:r>
              <a:rPr lang="ar-SA" sz="2400">
                <a:cs typeface="B Titr" pitchFamily="2" charset="-78"/>
              </a:rPr>
              <a:t>  ای خمینی تو بودی تو بودی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بهمن خونین جاویدان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" در دل تار شهر شهیدان </a:t>
            </a:r>
            <a:r>
              <a:rPr lang="fa-IR" sz="2400">
                <a:cs typeface="B Titr" pitchFamily="2" charset="-78"/>
              </a:rPr>
              <a:t>  </a:t>
            </a:r>
            <a:r>
              <a:rPr lang="ar-SA" sz="2400">
                <a:cs typeface="B Titr" pitchFamily="2" charset="-78"/>
              </a:rPr>
              <a:t>                دست غمخوار خلق خدایی 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از تبار حسین شهیدی   </a:t>
            </a:r>
            <a:r>
              <a:rPr lang="fa-IR" sz="2400">
                <a:cs typeface="B Titr" pitchFamily="2" charset="-78"/>
              </a:rPr>
              <a:t> </a:t>
            </a:r>
            <a:r>
              <a:rPr lang="ar-SA" sz="2400">
                <a:cs typeface="B Titr" pitchFamily="2" charset="-78"/>
              </a:rPr>
              <a:t>                     از دیار عروج و خدایی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در دل تار شهر شهیدان   </a:t>
            </a:r>
            <a:r>
              <a:rPr lang="fa-IR" sz="2400">
                <a:cs typeface="B Titr" pitchFamily="2" charset="-78"/>
              </a:rPr>
              <a:t>      </a:t>
            </a:r>
            <a:r>
              <a:rPr lang="ar-SA" sz="2400">
                <a:cs typeface="B Titr" pitchFamily="2" charset="-78"/>
              </a:rPr>
              <a:t>              دست غمخوار خلق خدایی 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از تبار حسین شهیدی                        از دیار عروج و خدایی" </a:t>
            </a:r>
            <a:endParaRPr lang="en-US" sz="2400">
              <a:cs typeface="B Titr" pitchFamily="2" charset="-78"/>
            </a:endParaRPr>
          </a:p>
          <a:p>
            <a:pPr rtl="1"/>
            <a:r>
              <a:rPr lang="ar-SA" sz="2400">
                <a:cs typeface="B Titr" pitchFamily="2" charset="-78"/>
              </a:rPr>
              <a:t>بهمن خونین جاویدان </a:t>
            </a:r>
            <a:r>
              <a:rPr lang="en-US" sz="2400">
                <a:cs typeface="B Titr" pitchFamily="2" charset="-78"/>
              </a:rPr>
              <a:t> 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1625"/>
            <a:ext cx="8353425" cy="1462088"/>
          </a:xfrm>
        </p:spPr>
        <p:txBody>
          <a:bodyPr/>
          <a:lstStyle/>
          <a:p>
            <a:pPr algn="r" eaLnBrk="1" hangingPunct="1">
              <a:defRPr/>
            </a:pPr>
            <a:endParaRPr lang="en-US" sz="2000" smtClean="0"/>
          </a:p>
        </p:txBody>
      </p:sp>
      <p:pic>
        <p:nvPicPr>
          <p:cNvPr id="19459" name="Picture 2" descr="Backgroun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85750" y="0"/>
            <a:ext cx="835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endParaRPr lang="en-US" sz="1200">
              <a:cs typeface="B Titr" pitchFamily="2" charset="-78"/>
            </a:endParaRPr>
          </a:p>
          <a:p>
            <a:pPr rtl="1"/>
            <a:endParaRPr lang="en-US" sz="1200">
              <a:cs typeface="B Titr" pitchFamily="2" charset="-78"/>
            </a:endParaRPr>
          </a:p>
        </p:txBody>
      </p:sp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 rot="-1871545">
            <a:off x="490538" y="219075"/>
            <a:ext cx="1909762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24BD"/>
                </a:solidFill>
                <a:effectLst>
                  <a:outerShdw dist="71842" dir="2700000" algn="ctr" rotWithShape="0">
                    <a:srgbClr val="FF0000"/>
                  </a:outerShdw>
                </a:effectLst>
                <a:cs typeface="B Titr"/>
              </a:rPr>
              <a:t>شعر 22 بهمن</a:t>
            </a:r>
            <a:endParaRPr lang="en-US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A24BD"/>
              </a:solidFill>
              <a:effectLst>
                <a:outerShdw dist="71842" dir="2700000" algn="ctr" rotWithShape="0">
                  <a:srgbClr val="FF0000"/>
                </a:outerShdw>
              </a:effectLst>
              <a:cs typeface="B Titr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28625" y="-71438"/>
            <a:ext cx="821531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2400">
                <a:ea typeface="Times New Roman" pitchFamily="18" charset="0"/>
                <a:cs typeface="B Titr" pitchFamily="2" charset="-78"/>
              </a:rPr>
              <a:t>بیست و دوی بهمن(2)                    روز از خود گذشتن</a:t>
            </a:r>
            <a:endParaRPr lang="en-US" sz="2400">
              <a:ea typeface="Times New Roman" pitchFamily="18" charset="0"/>
              <a:cs typeface="B Titr" pitchFamily="2" charset="-78"/>
            </a:endParaRPr>
          </a:p>
          <a:p>
            <a:pPr algn="r" rtl="1" eaLnBrk="0" hangingPunct="0"/>
            <a:r>
              <a:rPr lang="ar-SA" sz="2400">
                <a:ea typeface="Times New Roman" pitchFamily="18" charset="0"/>
                <a:cs typeface="B Titr" pitchFamily="2" charset="-78"/>
              </a:rPr>
              <a:t>روز  آزادی   ما                          روز نجات میهن</a:t>
            </a:r>
            <a:endParaRPr lang="en-US" sz="2400">
              <a:ea typeface="Times New Roman" pitchFamily="18" charset="0"/>
              <a:cs typeface="B Titr" pitchFamily="2" charset="-78"/>
            </a:endParaRPr>
          </a:p>
          <a:p>
            <a:pPr algn="r" rtl="1" eaLnBrk="0" hangingPunct="0"/>
            <a:r>
              <a:rPr lang="ar-SA" sz="2400">
                <a:ea typeface="Times New Roman" pitchFamily="18" charset="0"/>
                <a:cs typeface="B Titr" pitchFamily="2" charset="-78"/>
              </a:rPr>
              <a:t>روز پیروزی ما                          روز شکست دشمن</a:t>
            </a:r>
            <a:endParaRPr lang="en-US" sz="2400">
              <a:cs typeface="B Titr" pitchFamily="2" charset="-78"/>
            </a:endParaRPr>
          </a:p>
          <a:p>
            <a:pPr algn="r" rtl="1" eaLnBrk="0" hangingPunct="0"/>
            <a:r>
              <a:rPr lang="ar-SA" sz="2400">
                <a:solidFill>
                  <a:srgbClr val="C00000"/>
                </a:solidFill>
                <a:cs typeface="B Titr" pitchFamily="2" charset="-78"/>
              </a:rPr>
              <a:t>بیست و دوی بهمن                     بیست و دوی بهمن</a:t>
            </a:r>
            <a:endParaRPr lang="en-US" sz="2400">
              <a:solidFill>
                <a:srgbClr val="C00000"/>
              </a:solidFill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cs typeface="B Titr" pitchFamily="2" charset="-78"/>
              </a:rPr>
              <a:t>به پیش ای رهروان راه الله                      رسیده مژده پیروزی ما</a:t>
            </a:r>
            <a:endParaRPr lang="en-US" sz="2400"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cs typeface="B Titr" pitchFamily="2" charset="-78"/>
              </a:rPr>
              <a:t>زریشه برکنیم بنیاد دشمن                  به یاری خداوند توانا</a:t>
            </a:r>
            <a:endParaRPr lang="en-US" sz="2400"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solidFill>
                  <a:srgbClr val="C00000"/>
                </a:solidFill>
                <a:cs typeface="B Titr" pitchFamily="2" charset="-78"/>
              </a:rPr>
              <a:t>الله یاور ماست                       خمینی رهبر ماست(2) </a:t>
            </a:r>
            <a:endParaRPr lang="en-US" sz="2400">
              <a:solidFill>
                <a:srgbClr val="C00000"/>
              </a:solidFill>
              <a:cs typeface="B Titr" pitchFamily="2" charset="-78"/>
            </a:endParaRPr>
          </a:p>
          <a:p>
            <a:pPr algn="r" rtl="1" eaLnBrk="0" hangingPunct="0"/>
            <a:r>
              <a:rPr lang="ar-SA" sz="2400">
                <a:cs typeface="B Titr" pitchFamily="2" charset="-78"/>
              </a:rPr>
              <a:t>ای دشمن ستمگر                     ای ظا</a:t>
            </a:r>
            <a:r>
              <a:rPr lang="fa-IR" sz="2400">
                <a:cs typeface="B Titr" pitchFamily="2" charset="-78"/>
              </a:rPr>
              <a:t>ل</a:t>
            </a:r>
            <a:r>
              <a:rPr lang="ar-SA" sz="2400">
                <a:cs typeface="B Titr" pitchFamily="2" charset="-78"/>
              </a:rPr>
              <a:t>مان کافر</a:t>
            </a:r>
            <a:endParaRPr lang="en-US" sz="2400">
              <a:cs typeface="B Titr" pitchFamily="2" charset="-78"/>
            </a:endParaRPr>
          </a:p>
          <a:p>
            <a:pPr algn="r" rtl="1" eaLnBrk="0" hangingPunct="0"/>
            <a:r>
              <a:rPr lang="ar-SA" sz="2400">
                <a:cs typeface="B Titr" pitchFamily="2" charset="-78"/>
              </a:rPr>
              <a:t>خون شما می ریزیم                       ما ملت دلاور</a:t>
            </a:r>
            <a:endParaRPr lang="en-US" sz="2400">
              <a:cs typeface="B Titr" pitchFamily="2" charset="-78"/>
            </a:endParaRPr>
          </a:p>
          <a:p>
            <a:pPr algn="r" rtl="1" eaLnBrk="0" hangingPunct="0"/>
            <a:r>
              <a:rPr lang="ar-SA" sz="2400">
                <a:cs typeface="B Titr" pitchFamily="2" charset="-78"/>
              </a:rPr>
              <a:t>خون شما می ریزیم                       ما ملت دلاور</a:t>
            </a:r>
            <a:endParaRPr lang="en-US" sz="2400">
              <a:cs typeface="B Titr" pitchFamily="2" charset="-78"/>
            </a:endParaRPr>
          </a:p>
          <a:p>
            <a:pPr algn="r" rtl="1" eaLnBrk="0" hangingPunct="0"/>
            <a:r>
              <a:rPr lang="ar-SA" sz="2400">
                <a:solidFill>
                  <a:srgbClr val="C00000"/>
                </a:solidFill>
                <a:cs typeface="B Titr" pitchFamily="2" charset="-78"/>
              </a:rPr>
              <a:t>الله یاور ماست                        خمینی رهبر ماست</a:t>
            </a:r>
            <a:r>
              <a:rPr lang="fa-IR" sz="240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ar-SA" sz="2400">
                <a:solidFill>
                  <a:srgbClr val="C00000"/>
                </a:solidFill>
                <a:cs typeface="B Titr" pitchFamily="2" charset="-78"/>
              </a:rPr>
              <a:t>(2)</a:t>
            </a:r>
            <a:r>
              <a:rPr lang="fa-IR" sz="2400">
                <a:solidFill>
                  <a:srgbClr val="C00000"/>
                </a:solidFill>
                <a:cs typeface="B Titr" pitchFamily="2" charset="-78"/>
              </a:rPr>
              <a:t>           </a:t>
            </a:r>
          </a:p>
          <a:p>
            <a:pPr rtl="1" eaLnBrk="0" hangingPunct="0"/>
            <a:r>
              <a:rPr lang="fa-IR" sz="2400">
                <a:solidFill>
                  <a:srgbClr val="006600"/>
                </a:solidFill>
                <a:cs typeface="B Titr" pitchFamily="2" charset="-78"/>
              </a:rPr>
              <a:t>    </a:t>
            </a:r>
            <a:r>
              <a:rPr lang="ar-SA" sz="2400">
                <a:solidFill>
                  <a:srgbClr val="006600"/>
                </a:solidFill>
                <a:cs typeface="B Titr" pitchFamily="2" charset="-78"/>
              </a:rPr>
              <a:t>بیست و دوی بهمن</a:t>
            </a:r>
            <a:r>
              <a:rPr lang="fa-IR" sz="2400">
                <a:solidFill>
                  <a:srgbClr val="006600"/>
                </a:solidFill>
                <a:cs typeface="B Titr" pitchFamily="2" charset="-78"/>
              </a:rPr>
              <a:t> </a:t>
            </a:r>
            <a:r>
              <a:rPr lang="ar-SA" sz="2400">
                <a:solidFill>
                  <a:srgbClr val="006600"/>
                </a:solidFill>
                <a:cs typeface="B Titr" pitchFamily="2" charset="-78"/>
              </a:rPr>
              <a:t>(2) </a:t>
            </a:r>
            <a:endParaRPr lang="en-US" sz="2400">
              <a:solidFill>
                <a:srgbClr val="006600"/>
              </a:solidFill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cs typeface="B Titr" pitchFamily="2" charset="-78"/>
              </a:rPr>
              <a:t>کت</a:t>
            </a:r>
            <a:r>
              <a:rPr lang="fa-IR" sz="2400">
                <a:cs typeface="B Titr" pitchFamily="2" charset="-78"/>
              </a:rPr>
              <a:t>ا</a:t>
            </a:r>
            <a:r>
              <a:rPr lang="ar-SA" sz="2400">
                <a:cs typeface="B Titr" pitchFamily="2" charset="-78"/>
              </a:rPr>
              <a:t>ب ما قرآن است                         مکتب ما اسلام است</a:t>
            </a:r>
            <a:r>
              <a:rPr lang="fa-IR" sz="2400">
                <a:cs typeface="B Titr" pitchFamily="2" charset="-78"/>
              </a:rPr>
              <a:t> </a:t>
            </a:r>
            <a:r>
              <a:rPr lang="ar-SA" sz="2400">
                <a:cs typeface="B Titr" pitchFamily="2" charset="-78"/>
              </a:rPr>
              <a:t>(2) </a:t>
            </a:r>
            <a:endParaRPr lang="en-US" sz="2400"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cs typeface="B Titr" pitchFamily="2" charset="-78"/>
              </a:rPr>
              <a:t>  همرزمان همرزمان                           ای امت مسلمان</a:t>
            </a:r>
            <a:endParaRPr lang="en-US" sz="2400"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cs typeface="B Titr" pitchFamily="2" charset="-78"/>
              </a:rPr>
              <a:t> همرزمان همرزمان                           ای الگوی دلیران</a:t>
            </a:r>
            <a:endParaRPr lang="en-US" sz="2400"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cs typeface="B Titr" pitchFamily="2" charset="-78"/>
              </a:rPr>
              <a:t> بر دشمنان بتازید                         ای پاسداران قرآن</a:t>
            </a:r>
            <a:endParaRPr lang="en-US" sz="2400">
              <a:cs typeface="B Titr" pitchFamily="2" charset="-78"/>
            </a:endParaRPr>
          </a:p>
          <a:p>
            <a:pPr algn="l" rtl="1" eaLnBrk="0" hangingPunct="0"/>
            <a:r>
              <a:rPr lang="ar-SA" sz="2400">
                <a:solidFill>
                  <a:srgbClr val="C00000"/>
                </a:solidFill>
                <a:cs typeface="B Titr" pitchFamily="2" charset="-78"/>
              </a:rPr>
              <a:t> الله یاور ماست                          خمینی رهبر ماست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3" name="Picture 2" descr="Backgroun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55650" y="1647825"/>
            <a:ext cx="727551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70000"/>
              </a:lnSpc>
            </a:pPr>
            <a:r>
              <a:rPr lang="fa-IR" sz="2800" b="1">
                <a:solidFill>
                  <a:srgbClr val="1C1C1C"/>
                </a:solidFill>
                <a:latin typeface="Arial" charset="0"/>
                <a:cs typeface="Yagut" pitchFamily="2" charset="-78"/>
              </a:rPr>
              <a:t>توفيق اطاعت و دوري از               را به ما عنايت فرما.</a:t>
            </a:r>
          </a:p>
          <a:p>
            <a:pPr algn="r" rtl="1">
              <a:lnSpc>
                <a:spcPct val="170000"/>
              </a:lnSpc>
            </a:pPr>
            <a:r>
              <a:rPr lang="fa-IR" sz="2800" b="1">
                <a:solidFill>
                  <a:srgbClr val="1C1C1C"/>
                </a:solidFill>
                <a:latin typeface="Arial" charset="0"/>
                <a:cs typeface="Yagut" pitchFamily="2" charset="-78"/>
              </a:rPr>
              <a:t>دل هاي ما را جايگاه                  و معرفت قرار بده.</a:t>
            </a:r>
          </a:p>
          <a:p>
            <a:pPr algn="r" rtl="1">
              <a:lnSpc>
                <a:spcPct val="170000"/>
              </a:lnSpc>
            </a:pPr>
            <a:r>
              <a:rPr lang="fa-IR" sz="2800" b="1">
                <a:solidFill>
                  <a:srgbClr val="1C1C1C"/>
                </a:solidFill>
                <a:latin typeface="Arial" charset="0"/>
                <a:cs typeface="Yagut" pitchFamily="2" charset="-78"/>
              </a:rPr>
              <a:t>درون ما را از                هاي حرام و مشكوك پاك گردان.</a:t>
            </a:r>
          </a:p>
          <a:p>
            <a:pPr algn="r" rtl="1">
              <a:lnSpc>
                <a:spcPct val="170000"/>
              </a:lnSpc>
            </a:pPr>
            <a:r>
              <a:rPr lang="fa-IR" sz="2800" b="1">
                <a:solidFill>
                  <a:srgbClr val="1C1C1C"/>
                </a:solidFill>
                <a:latin typeface="Arial" charset="0"/>
                <a:cs typeface="Yagut" pitchFamily="2" charset="-78"/>
              </a:rPr>
              <a:t>دست‌هاي ما را از ستم و               باز دار.</a:t>
            </a:r>
          </a:p>
          <a:p>
            <a:pPr algn="r" rtl="1">
              <a:lnSpc>
                <a:spcPct val="170000"/>
              </a:lnSpc>
            </a:pPr>
            <a:r>
              <a:rPr lang="fa-IR" sz="2800" b="1">
                <a:solidFill>
                  <a:srgbClr val="1C1C1C"/>
                </a:solidFill>
                <a:latin typeface="Arial" charset="0"/>
                <a:cs typeface="Yagut" pitchFamily="2" charset="-78"/>
              </a:rPr>
              <a:t>چشم‌هاي ما را از گناه و                بپوشان.</a:t>
            </a:r>
          </a:p>
          <a:p>
            <a:pPr algn="r" rtl="1">
              <a:lnSpc>
                <a:spcPct val="170000"/>
              </a:lnSpc>
            </a:pPr>
            <a:r>
              <a:rPr lang="fa-IR" sz="2800" b="1">
                <a:solidFill>
                  <a:srgbClr val="1C1C1C"/>
                </a:solidFill>
                <a:latin typeface="Arial" charset="0"/>
                <a:cs typeface="Yagut" pitchFamily="2" charset="-78"/>
              </a:rPr>
              <a:t>گوش‌هاي ما را از شنيدن سخنان                و غيبت ببند</a:t>
            </a:r>
            <a:r>
              <a:rPr lang="fa-IR" sz="2800" b="1">
                <a:latin typeface="Arial" charset="0"/>
                <a:cs typeface="Yagut" pitchFamily="2" charset="-78"/>
              </a:rPr>
              <a:t>.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055938" y="754063"/>
            <a:ext cx="3028950" cy="658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600" b="1">
                <a:latin typeface="Arial" charset="0"/>
                <a:cs typeface="Yagut" pitchFamily="2" charset="-78"/>
              </a:rPr>
              <a:t>دعاي امام زمان </a:t>
            </a:r>
            <a:r>
              <a:rPr lang="fa-IR" sz="2000" b="1">
                <a:latin typeface="Arial" charset="0"/>
                <a:cs typeface="Yagut" pitchFamily="2" charset="-78"/>
              </a:rPr>
              <a:t>(عج)</a:t>
            </a:r>
            <a:endParaRPr lang="en-US" sz="2000" b="1">
              <a:latin typeface="Arial" charset="0"/>
              <a:cs typeface="Yagut" pitchFamily="2" charset="-78"/>
            </a:endParaRPr>
          </a:p>
        </p:txBody>
      </p:sp>
      <p:sp>
        <p:nvSpPr>
          <p:cNvPr id="30725" name="Oval 5"/>
          <p:cNvSpPr>
            <a:spLocks noChangeAspect="1" noChangeArrowheads="1"/>
          </p:cNvSpPr>
          <p:nvPr/>
        </p:nvSpPr>
        <p:spPr bwMode="auto">
          <a:xfrm>
            <a:off x="8037513" y="1966913"/>
            <a:ext cx="190500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fa-IR" sz="6000">
              <a:latin typeface="Arial" charset="0"/>
              <a:cs typeface="Arial" charset="0"/>
            </a:endParaRPr>
          </a:p>
        </p:txBody>
      </p:sp>
      <p:sp>
        <p:nvSpPr>
          <p:cNvPr id="30726" name="Oval 6"/>
          <p:cNvSpPr>
            <a:spLocks noChangeAspect="1" noChangeArrowheads="1"/>
          </p:cNvSpPr>
          <p:nvPr/>
        </p:nvSpPr>
        <p:spPr bwMode="auto">
          <a:xfrm>
            <a:off x="8037513" y="2692400"/>
            <a:ext cx="190500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fa-IR" sz="6000">
              <a:latin typeface="Arial" charset="0"/>
              <a:cs typeface="Arial" charset="0"/>
            </a:endParaRPr>
          </a:p>
        </p:txBody>
      </p:sp>
      <p:sp>
        <p:nvSpPr>
          <p:cNvPr id="30727" name="Oval 7"/>
          <p:cNvSpPr>
            <a:spLocks noChangeAspect="1" noChangeArrowheads="1"/>
          </p:cNvSpPr>
          <p:nvPr/>
        </p:nvSpPr>
        <p:spPr bwMode="auto">
          <a:xfrm>
            <a:off x="8037513" y="3440113"/>
            <a:ext cx="190500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fa-IR" sz="6000">
              <a:latin typeface="Arial" charset="0"/>
              <a:cs typeface="Arial" charset="0"/>
            </a:endParaRPr>
          </a:p>
        </p:txBody>
      </p:sp>
      <p:sp>
        <p:nvSpPr>
          <p:cNvPr id="30728" name="Oval 8"/>
          <p:cNvSpPr>
            <a:spLocks noChangeAspect="1" noChangeArrowheads="1"/>
          </p:cNvSpPr>
          <p:nvPr/>
        </p:nvSpPr>
        <p:spPr bwMode="auto">
          <a:xfrm>
            <a:off x="8037513" y="4141788"/>
            <a:ext cx="190500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fa-IR" sz="6000">
              <a:latin typeface="Arial" charset="0"/>
              <a:cs typeface="Arial" charset="0"/>
            </a:endParaRPr>
          </a:p>
        </p:txBody>
      </p:sp>
      <p:sp>
        <p:nvSpPr>
          <p:cNvPr id="30729" name="Oval 9"/>
          <p:cNvSpPr>
            <a:spLocks noChangeAspect="1" noChangeArrowheads="1"/>
          </p:cNvSpPr>
          <p:nvPr/>
        </p:nvSpPr>
        <p:spPr bwMode="auto">
          <a:xfrm>
            <a:off x="8037513" y="4889500"/>
            <a:ext cx="190500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fa-IR" sz="6000">
              <a:latin typeface="Arial" charset="0"/>
              <a:cs typeface="Arial" charset="0"/>
            </a:endParaRPr>
          </a:p>
        </p:txBody>
      </p:sp>
      <p:sp>
        <p:nvSpPr>
          <p:cNvPr id="30730" name="Oval 10"/>
          <p:cNvSpPr>
            <a:spLocks noChangeAspect="1" noChangeArrowheads="1"/>
          </p:cNvSpPr>
          <p:nvPr/>
        </p:nvSpPr>
        <p:spPr bwMode="auto">
          <a:xfrm>
            <a:off x="8037513" y="5602288"/>
            <a:ext cx="190500" cy="190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ZA">
              <a:latin typeface="Arial" charset="0"/>
              <a:cs typeface="Arial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30638" y="1855788"/>
            <a:ext cx="939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2700" b="1">
                <a:solidFill>
                  <a:srgbClr val="990099"/>
                </a:solidFill>
                <a:latin typeface="Arial" charset="0"/>
                <a:cs typeface="Yagut" pitchFamily="2" charset="-78"/>
              </a:rPr>
              <a:t>گناه</a:t>
            </a:r>
            <a:endParaRPr lang="en-US" sz="2700" b="1">
              <a:solidFill>
                <a:srgbClr val="990099"/>
              </a:solidFill>
              <a:latin typeface="Arial" charset="0"/>
              <a:cs typeface="Yagut" pitchFamily="2" charset="-78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324350" y="2557463"/>
            <a:ext cx="939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2700" b="1">
                <a:solidFill>
                  <a:srgbClr val="990099"/>
                </a:solidFill>
                <a:latin typeface="Arial" charset="0"/>
                <a:cs typeface="Yagut" pitchFamily="2" charset="-78"/>
              </a:rPr>
              <a:t>دانش</a:t>
            </a:r>
            <a:endParaRPr lang="en-US" sz="2700" b="1">
              <a:solidFill>
                <a:srgbClr val="990099"/>
              </a:solidFill>
              <a:latin typeface="Arial" charset="0"/>
              <a:cs typeface="Yagut" pitchFamily="2" charset="-78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126038" y="3316288"/>
            <a:ext cx="939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2700" b="1">
                <a:solidFill>
                  <a:srgbClr val="990099"/>
                </a:solidFill>
                <a:latin typeface="Arial" charset="0"/>
                <a:cs typeface="Yagut" pitchFamily="2" charset="-78"/>
              </a:rPr>
              <a:t>غـــذا</a:t>
            </a:r>
            <a:endParaRPr lang="en-US" sz="2700" b="1">
              <a:solidFill>
                <a:srgbClr val="990099"/>
              </a:solidFill>
              <a:latin typeface="Arial" charset="0"/>
              <a:cs typeface="Yagut" pitchFamily="2" charset="-78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867150" y="4006850"/>
            <a:ext cx="939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2700" b="1">
                <a:solidFill>
                  <a:srgbClr val="990099"/>
                </a:solidFill>
                <a:latin typeface="Arial" charset="0"/>
                <a:cs typeface="Yagut" pitchFamily="2" charset="-78"/>
              </a:rPr>
              <a:t>دزدي</a:t>
            </a:r>
            <a:endParaRPr lang="en-US" sz="2700" b="1">
              <a:solidFill>
                <a:srgbClr val="990099"/>
              </a:solidFill>
              <a:latin typeface="Arial" charset="0"/>
              <a:cs typeface="Yagut" pitchFamily="2" charset="-78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781425" y="4752975"/>
            <a:ext cx="1155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2700" b="1">
                <a:solidFill>
                  <a:srgbClr val="990099"/>
                </a:solidFill>
                <a:latin typeface="Arial" charset="0"/>
                <a:cs typeface="Yagut" pitchFamily="2" charset="-78"/>
              </a:rPr>
              <a:t>خيانت</a:t>
            </a:r>
            <a:endParaRPr lang="en-US" sz="2700" b="1">
              <a:solidFill>
                <a:srgbClr val="990099"/>
              </a:solidFill>
              <a:latin typeface="Arial" charset="0"/>
              <a:cs typeface="Yagut" pitchFamily="2" charset="-78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700338" y="5453063"/>
            <a:ext cx="1155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2700" b="1">
                <a:solidFill>
                  <a:srgbClr val="990099"/>
                </a:solidFill>
                <a:latin typeface="Arial" charset="0"/>
                <a:cs typeface="Yagut" pitchFamily="2" charset="-78"/>
              </a:rPr>
              <a:t>بيهوده</a:t>
            </a:r>
            <a:endParaRPr lang="en-US" sz="2700" b="1">
              <a:solidFill>
                <a:srgbClr val="990099"/>
              </a:solidFill>
              <a:latin typeface="Arial" charset="0"/>
              <a:cs typeface="Yagut" pitchFamily="2" charset="-78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0723" grpId="0" build="p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build="p"/>
      <p:bldP spid="30732" grpId="0" build="p"/>
      <p:bldP spid="30733" grpId="0" build="p"/>
      <p:bldP spid="30734" grpId="0" build="p"/>
      <p:bldP spid="30735" grpId="0" build="p"/>
      <p:bldP spid="3073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/>
              </a:rPr>
              <a:t> وَ السَّلَامُ عَلَيْكُمْ وَ رَحْمَةُ اللَّهِ وَ بَرَكَاتُه ‏  </a:t>
            </a:r>
            <a:endParaRPr lang="fa-IR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fa-IR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71842" dir="2700000" algn="ctr" rotWithShape="0">
                    <a:srgbClr val="28F43B"/>
                  </a:outerShdw>
                </a:effectLst>
                <a:cs typeface="B Titr"/>
              </a:rPr>
              <a:t> همیشه باشد خدا نگهدار شما</a:t>
            </a:r>
            <a:endParaRPr lang="en-US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71842" dir="2700000" algn="ctr" rotWithShape="0">
                  <a:srgbClr val="28F43B"/>
                </a:outerShdw>
              </a:effectLst>
              <a:cs typeface="B Titr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0" y="6429372"/>
            <a:ext cx="3084522" cy="428628"/>
          </a:xfrm>
          <a:prstGeom prst="rect">
            <a:avLst/>
          </a:prstGeom>
          <a:solidFill>
            <a:srgbClr val="CC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fa-IR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71842" dir="2700000" algn="ctr" rotWithShape="0">
                    <a:srgbClr val="FF0000"/>
                  </a:outerShdw>
                </a:effectLst>
                <a:cs typeface="B Titr"/>
              </a:rPr>
              <a:t> التماس دعا  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 rot="2369009">
            <a:off x="304800" y="2700338"/>
            <a:ext cx="47498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78"/>
              </a:avLst>
            </a:prstTxWarp>
          </a:bodyPr>
          <a:lstStyle/>
          <a:p>
            <a:pPr rtl="1"/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71842" dir="2700000" algn="ctr" rotWithShape="0">
                  <a:srgbClr val="28F43B"/>
                </a:outerShdw>
              </a:effectLst>
              <a:cs typeface="B Titr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19454353">
            <a:off x="5609161" y="3751260"/>
            <a:ext cx="3255898" cy="61117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fa-IR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/>
              </a:rPr>
              <a:t>حسین</a:t>
            </a:r>
            <a:r>
              <a:rPr lang="fa-IR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/>
              </a:rPr>
              <a:t> </a:t>
            </a:r>
            <a:r>
              <a:rPr lang="fa-IR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/>
              </a:rPr>
              <a:t>ملکی</a:t>
            </a:r>
            <a:r>
              <a:rPr lang="fa-IR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/>
              </a:rPr>
              <a:t> </a:t>
            </a:r>
            <a:r>
              <a:rPr lang="fa-IR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/>
              </a:rPr>
              <a:t>برزگر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01125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 rtl="1">
              <a:buNone/>
              <a:defRPr/>
            </a:pPr>
            <a:r>
              <a:rPr lang="fa-IR" sz="2400" b="1" dirty="0" smtClean="0">
                <a:cs typeface="B Titr" pitchFamily="2" charset="-78"/>
              </a:rPr>
              <a:t>بِسْمِ اللَّهِ </a:t>
            </a:r>
            <a:r>
              <a:rPr lang="fa-IR" sz="2400" b="1" dirty="0" smtClean="0">
                <a:cs typeface="B Titr" pitchFamily="2" charset="-78"/>
              </a:rPr>
              <a:t>الرَّحْمَنِ الرَّحِيمِ</a:t>
            </a:r>
          </a:p>
          <a:p>
            <a:pPr algn="ctr" rtl="1">
              <a:buNone/>
              <a:defRPr/>
            </a:pPr>
            <a:endParaRPr lang="fa-IR" sz="2400" b="1" dirty="0" smtClean="0">
              <a:cs typeface="B Titr" pitchFamily="2" charset="-78"/>
            </a:endParaRPr>
          </a:p>
          <a:p>
            <a:pPr algn="ctr" rtl="1">
              <a:buNone/>
              <a:defRPr/>
            </a:pP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وَ الْفَجْرِ وَ لَيَالٍ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عَشْرٍ</a:t>
            </a:r>
          </a:p>
          <a:p>
            <a:pPr algn="ctr" rtl="1">
              <a:buNone/>
              <a:defRPr/>
            </a:pPr>
            <a:endParaRPr lang="en-US" sz="2400" b="1" dirty="0" smtClean="0">
              <a:cs typeface="B Titr" pitchFamily="2" charset="-78"/>
            </a:endParaRPr>
          </a:p>
          <a:p>
            <a:pPr algn="ctr" rtl="1">
              <a:buNone/>
              <a:defRPr/>
            </a:pP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به نام خداى بخشاينده مهربان‌ سوگند به سپيده صبح و شب هاى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دهگانه</a:t>
            </a:r>
          </a:p>
          <a:p>
            <a:pPr algn="ctr" rtl="1">
              <a:buNone/>
              <a:defRPr/>
            </a:pP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  </a:t>
            </a:r>
            <a:endParaRPr lang="fa-IR" sz="2400" b="1" dirty="0" smtClean="0">
              <a:solidFill>
                <a:srgbClr val="006600"/>
              </a:solidFill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امام (ره) بعد از سال ها تبعید در ۱۲ بهمن به ایران آمد.</a:t>
            </a:r>
          </a:p>
          <a:p>
            <a:pPr algn="r" rtl="1">
              <a:buNone/>
              <a:defRPr/>
            </a:pPr>
            <a:r>
              <a:rPr lang="fa-IR" sz="2400" b="1" dirty="0" smtClean="0">
                <a:cs typeface="B Titr" pitchFamily="2" charset="-78"/>
              </a:rPr>
              <a:t>۲۲ بهمن با شکست شاه، انقلاب به پیروزی رسید.</a:t>
            </a:r>
            <a:endParaRPr lang="en-US" sz="2400" b="1" dirty="0" smtClean="0"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در ۱۲بهمن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بزرگترین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استقبال؛ به‌طول ۳۳کیلومتر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برگزار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شد.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دهه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فجر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۱۰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روز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از روزهای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برگزاری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سالگرد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انقلاب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 از ۱۲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تا ۲۲ بهمن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است. </a:t>
            </a:r>
            <a:endParaRPr lang="en-US" sz="24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sz="2400" b="1" dirty="0" smtClean="0">
                <a:cs typeface="B Titr" pitchFamily="2" charset="-78"/>
              </a:rPr>
              <a:t>این نام گزاری با الهام از آیات آغازین سورۀ فجر است. </a:t>
            </a:r>
            <a:endParaRPr lang="en-US" sz="2400" b="1" dirty="0" smtClean="0"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تا سال ۱۳۶۰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دهه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فجر وجود نداشت. </a:t>
            </a:r>
            <a:endParaRPr lang="fa-IR" sz="2400" b="1" dirty="0" smtClean="0">
              <a:solidFill>
                <a:srgbClr val="006600"/>
              </a:solidFill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sz="2400" b="1" dirty="0" smtClean="0"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نخستین بار این ۱۰ روز را در سال ۱۳۶۰دهۀ فجر نامیدند. </a:t>
            </a:r>
            <a:endParaRPr lang="en-US" sz="24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sz="2400" b="1" dirty="0" smtClean="0">
                <a:cs typeface="B Titr" pitchFamily="2" charset="-78"/>
              </a:rPr>
              <a:t>تعداد روزهای بین ۱۲ تا ۲۲ بهمن نه ۱۰ روز،‌ بلکه ۱۱ روز است.   </a:t>
            </a:r>
          </a:p>
          <a:p>
            <a:pPr algn="r" rtl="1">
              <a:buNone/>
              <a:defRPr/>
            </a:pP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اگر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مبنای پیروزی انقلاب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سپیده‌دم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۲۲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بهمن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باشد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این فاصله ۱۰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روز 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است</a:t>
            </a:r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.</a:t>
            </a:r>
            <a:r>
              <a:rPr lang="ar-SA" sz="2400" b="1" dirty="0" smtClean="0">
                <a:solidFill>
                  <a:srgbClr val="006600"/>
                </a:solidFill>
                <a:cs typeface="B Titr" pitchFamily="2" charset="-78"/>
              </a:rPr>
              <a:t> </a:t>
            </a:r>
            <a:r>
              <a:rPr lang="ar-SA" sz="2400" b="1" dirty="0" smtClean="0">
                <a:solidFill>
                  <a:srgbClr val="006600"/>
                </a:solidFill>
                <a:cs typeface="B Titr" pitchFamily="2" charset="-78"/>
              </a:rPr>
              <a:t> </a:t>
            </a:r>
            <a:endParaRPr lang="en-US" sz="2400" dirty="0" smtClean="0">
              <a:solidFill>
                <a:srgbClr val="006600"/>
              </a:solidFill>
              <a:cs typeface="B Titr" pitchFamily="2" charset="-78"/>
            </a:endParaRPr>
          </a:p>
          <a:p>
            <a:pPr algn="r">
              <a:defRPr/>
            </a:pPr>
            <a:endParaRPr lang="fa-IR" sz="2400" dirty="0">
              <a:cs typeface="B Titr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opImage" descr="108235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29500" y="1414463"/>
            <a:ext cx="285750" cy="108585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00750" y="1319213"/>
            <a:ext cx="285750" cy="121443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00500" y="5214938"/>
            <a:ext cx="357188" cy="7143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57813" y="646113"/>
            <a:ext cx="285750" cy="18542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86125" y="5000625"/>
            <a:ext cx="1071563" cy="28575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86125" y="5929313"/>
            <a:ext cx="1071563" cy="28575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00188" y="3071813"/>
            <a:ext cx="357187" cy="35718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14875" y="4071938"/>
            <a:ext cx="357188" cy="2214562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72313" y="4214813"/>
            <a:ext cx="357187" cy="2071687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rot="2295977">
            <a:off x="5934075" y="4851400"/>
            <a:ext cx="357188" cy="17557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357938" y="4357688"/>
            <a:ext cx="428625" cy="42862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05088" y="5072063"/>
            <a:ext cx="357187" cy="12858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76463" y="4857750"/>
            <a:ext cx="785812" cy="28575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76338" y="6000750"/>
            <a:ext cx="1785937" cy="357188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76338" y="4857750"/>
            <a:ext cx="357187" cy="114300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2295977">
            <a:off x="2481263" y="3992563"/>
            <a:ext cx="357187" cy="11080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15125" y="3643313"/>
            <a:ext cx="1071563" cy="28575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-2141773">
            <a:off x="7602538" y="3516313"/>
            <a:ext cx="565150" cy="28575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-2141773">
            <a:off x="6308725" y="3738563"/>
            <a:ext cx="565150" cy="28575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15125" y="1414463"/>
            <a:ext cx="285750" cy="108585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85813" y="2357438"/>
            <a:ext cx="1285875" cy="28575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00438" y="1357313"/>
            <a:ext cx="928687" cy="214312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2" name="WordArt 5"/>
          <p:cNvSpPr>
            <a:spLocks noChangeArrowheads="1" noChangeShapeType="1" noTextEdit="1"/>
          </p:cNvSpPr>
          <p:nvPr/>
        </p:nvSpPr>
        <p:spPr bwMode="auto">
          <a:xfrm>
            <a:off x="3857625" y="0"/>
            <a:ext cx="500062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/>
            <a:r>
              <a:rPr lang="fa-IR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cs typeface="B Titr"/>
              </a:rPr>
              <a:t>  با خطوط مقطعه کلمات مناسب  درست کنید  </a:t>
            </a:r>
            <a:endParaRPr lang="en-US" sz="3600" b="1" kern="10">
              <a:ln w="17780">
                <a:solidFill>
                  <a:srgbClr val="FFFFFF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505050"/>
                  </a:gs>
                  <a:gs pos="49001">
                    <a:srgbClr val="595959"/>
                  </a:gs>
                  <a:gs pos="50000">
                    <a:srgbClr val="000000"/>
                  </a:gs>
                  <a:gs pos="95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effectLst>
                <a:outerShdw algn="tl" rotWithShape="0">
                  <a:srgbClr val="000000"/>
                </a:outerShdw>
              </a:effectLst>
              <a:cs typeface="B Titr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714875" y="679450"/>
            <a:ext cx="285750" cy="18542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4875" y="2206625"/>
            <a:ext cx="3000375" cy="319088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86063" y="2000250"/>
            <a:ext cx="1643062" cy="28575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429000" y="1357313"/>
            <a:ext cx="285750" cy="92868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14813" y="1357313"/>
            <a:ext cx="285750" cy="92868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85750" y="3357563"/>
            <a:ext cx="571500" cy="28575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786063" y="2000250"/>
            <a:ext cx="285750" cy="18542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785938" y="1714500"/>
            <a:ext cx="285750" cy="928688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85813" y="2357438"/>
            <a:ext cx="285750" cy="1285875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1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32" grpId="0" animBg="1"/>
      <p:bldP spid="30" grpId="0" animBg="1"/>
      <p:bldP spid="30" grpId="1" animBg="1"/>
      <p:bldP spid="5" grpId="0" animBg="1"/>
      <p:bldP spid="31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35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/>
            <a:r>
              <a:rPr lang="fa-IR" sz="3600" kern="1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09D3"/>
                </a:solidFill>
                <a:effectLst>
                  <a:outerShdw dist="56796" dir="3806097" algn="ctr" rotWithShape="0">
                    <a:srgbClr val="FF0000"/>
                  </a:outerShdw>
                </a:effectLst>
                <a:cs typeface="B Titr"/>
              </a:rPr>
              <a:t>دهه </a:t>
            </a:r>
            <a:r>
              <a:rPr lang="fa-IR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09D3"/>
                </a:solidFill>
                <a:effectLst>
                  <a:outerShdw dist="56796" dir="3806097" algn="ctr" rotWithShape="0">
                    <a:srgbClr val="FF0000"/>
                  </a:outerShdw>
                </a:effectLst>
                <a:cs typeface="B Titr"/>
              </a:rPr>
              <a:t>فجر 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1909D3"/>
              </a:solidFill>
              <a:effectLst>
                <a:outerShdw dist="56796" dir="3806097" algn="ctr" rotWithShape="0">
                  <a:srgbClr val="FF0000"/>
                </a:outerShdw>
              </a:effectLst>
              <a:cs typeface="B Titr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285992"/>
            <a:ext cx="9144000" cy="2357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>
              <a:defRPr/>
            </a:pPr>
            <a:r>
              <a:rPr lang="fa-IR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9ED89E"/>
                    </a:gs>
                    <a:gs pos="100000">
                      <a:srgbClr val="009900"/>
                    </a:gs>
                  </a:gsLst>
                  <a:lin ang="5400000" scaled="1"/>
                </a:gradFill>
                <a:effectLst>
                  <a:outerShdw dist="56796" dir="3806097" algn="ctr" rotWithShape="0">
                    <a:srgbClr val="FF0000"/>
                  </a:outerShdw>
                </a:effectLst>
                <a:cs typeface="B Titr"/>
              </a:rPr>
              <a:t>  بهار </a:t>
            </a:r>
            <a:r>
              <a:rPr lang="fa-IR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796" dir="3806097" algn="ctr" rotWithShape="0">
                    <a:srgbClr val="FF0000"/>
                  </a:outerShdw>
                </a:effectLst>
                <a:cs typeface="B Titr"/>
              </a:rPr>
              <a:t>آزادی </a:t>
            </a:r>
            <a:r>
              <a:rPr lang="fa-IR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9ED89E"/>
                    </a:gs>
                    <a:gs pos="100000">
                      <a:srgbClr val="009900"/>
                    </a:gs>
                  </a:gsLst>
                  <a:lin ang="5400000" scaled="1"/>
                </a:gradFill>
                <a:effectLst>
                  <a:outerShdw dist="56796" dir="3806097" algn="ctr" rotWithShape="0">
                    <a:srgbClr val="FF0000"/>
                  </a:outerShdw>
                </a:effectLst>
                <a:cs typeface="B Titr"/>
              </a:rPr>
              <a:t> 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0" y="4643438"/>
            <a:ext cx="9144000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pPr rtl="1"/>
            <a:r>
              <a:rPr lang="fa-IR" sz="3600" kern="1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66EEC"/>
                </a:solidFill>
                <a:effectLst>
                  <a:outerShdw dist="56796" dir="3806097" algn="ctr" rotWithShape="0">
                    <a:srgbClr val="FF0000"/>
                  </a:outerShdw>
                </a:effectLst>
                <a:cs typeface="B Titr"/>
              </a:rPr>
              <a:t> مبارک باد  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866EEC"/>
              </a:solidFill>
              <a:effectLst>
                <a:outerShdw dist="56796" dir="3806097" algn="ctr" rotWithShape="0">
                  <a:srgbClr val="FF0000"/>
                </a:outerShdw>
              </a:effectLst>
              <a:cs typeface="B Titr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327215815062137721741001413328152192253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4143380"/>
            <a:ext cx="5214974" cy="2571768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 rtl="1">
              <a:buFont typeface="Wingdings" pitchFamily="2" charset="2"/>
              <a:buNone/>
              <a:defRPr/>
            </a:pPr>
            <a:r>
              <a:rPr lang="ar-SA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از هر  طرف دمید </a:t>
            </a:r>
            <a:r>
              <a:rPr lang="fa-IR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    </a:t>
            </a:r>
            <a:r>
              <a:rPr lang="ar-SA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           گل های  یاسمن </a:t>
            </a:r>
            <a:endParaRPr lang="en-US" sz="2400" dirty="0" smtClean="0">
              <a:solidFill>
                <a:schemeClr val="accent2">
                  <a:lumMod val="25000"/>
                </a:schemeClr>
              </a:solidFill>
              <a:cs typeface="B Titr" pitchFamily="2" charset="-78"/>
            </a:endParaRPr>
          </a:p>
          <a:p>
            <a:pPr algn="ctr" rtl="1">
              <a:buFont typeface="Wingdings" pitchFamily="2" charset="2"/>
              <a:buNone/>
              <a:defRPr/>
            </a:pPr>
            <a:r>
              <a:rPr lang="ar-SA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 پر شد ز عطر تو                 سر تا سر وطن </a:t>
            </a:r>
            <a:endParaRPr lang="fa-IR" sz="2400" dirty="0" smtClean="0">
              <a:solidFill>
                <a:schemeClr val="accent2">
                  <a:lumMod val="25000"/>
                </a:schemeClr>
              </a:solidFill>
              <a:cs typeface="B Titr" pitchFamily="2" charset="-78"/>
            </a:endParaRPr>
          </a:p>
          <a:p>
            <a:pPr algn="ctr" rtl="1">
              <a:buFont typeface="Wingdings" pitchFamily="2" charset="2"/>
              <a:buNone/>
              <a:defRPr/>
            </a:pPr>
            <a:r>
              <a:rPr lang="fa-IR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خمینی ای امام »</a:t>
            </a:r>
            <a:endParaRPr lang="en-US" sz="2400" dirty="0" smtClean="0">
              <a:solidFill>
                <a:schemeClr val="accent2">
                  <a:lumMod val="25000"/>
                </a:schemeClr>
              </a:solidFill>
              <a:cs typeface="B Titr" pitchFamily="2" charset="-78"/>
            </a:endParaRPr>
          </a:p>
          <a:p>
            <a:pPr algn="ctr" rtl="1">
              <a:defRPr/>
            </a:pPr>
            <a:r>
              <a:rPr lang="ar-SA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نور کلام تو</a:t>
            </a:r>
            <a:r>
              <a:rPr lang="fa-IR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                 </a:t>
            </a:r>
            <a:r>
              <a:rPr lang="ar-SA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    چون چشمه شد روان </a:t>
            </a:r>
            <a:endParaRPr lang="en-US" sz="2400" dirty="0" smtClean="0">
              <a:solidFill>
                <a:schemeClr val="accent2">
                  <a:lumMod val="25000"/>
                </a:schemeClr>
              </a:solidFill>
              <a:cs typeface="B Titr" pitchFamily="2" charset="-78"/>
            </a:endParaRPr>
          </a:p>
          <a:p>
            <a:pPr algn="ctr" rtl="1">
              <a:defRPr/>
            </a:pPr>
            <a:r>
              <a:rPr lang="ar-SA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  شد  باغ  زندگی               ازمهرتوجوان </a:t>
            </a:r>
            <a:endParaRPr lang="fa-IR" sz="2400" dirty="0" smtClean="0">
              <a:solidFill>
                <a:schemeClr val="accent2">
                  <a:lumMod val="25000"/>
                </a:schemeClr>
              </a:solidFill>
              <a:cs typeface="B Titr" pitchFamily="2" charset="-78"/>
            </a:endParaRPr>
          </a:p>
          <a:p>
            <a:pPr algn="ctr" rtl="1">
              <a:defRPr/>
            </a:pPr>
            <a:r>
              <a:rPr lang="fa-IR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خمینی ای امام »</a:t>
            </a:r>
            <a:r>
              <a:rPr lang="ar-SA" sz="2400" dirty="0" smtClean="0">
                <a:solidFill>
                  <a:schemeClr val="accent2">
                    <a:lumMod val="25000"/>
                  </a:schemeClr>
                </a:solidFill>
                <a:cs typeface="B Titr" pitchFamily="2" charset="-78"/>
              </a:rPr>
              <a:t>  </a:t>
            </a:r>
            <a:endParaRPr lang="en-US" sz="2400" dirty="0">
              <a:solidFill>
                <a:schemeClr val="accent2">
                  <a:lumMod val="25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286000"/>
            <a:ext cx="5214938" cy="18573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fa-I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خمینی ای امام »</a:t>
            </a:r>
            <a:endParaRPr lang="en-US" sz="2400" kern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ar-SA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وقتی  تو آمدی    </a:t>
            </a:r>
            <a:r>
              <a:rPr lang="fa-I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            </a:t>
            </a:r>
            <a:r>
              <a:rPr lang="ar-SA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شیطان  ز خانه رفت </a:t>
            </a:r>
            <a:endParaRPr lang="en-US" sz="2400" kern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ar-SA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خفاش شب پرست </a:t>
            </a:r>
            <a:r>
              <a:rPr lang="fa-I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                </a:t>
            </a:r>
            <a:r>
              <a:rPr lang="ar-SA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پر  زد  شبانه  رفت </a:t>
            </a:r>
            <a:endParaRPr lang="fa-IR" sz="2400" kern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fa-I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خمینی ای امام »</a:t>
            </a:r>
            <a:endParaRPr lang="en-US" sz="2400" kern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71438"/>
            <a:ext cx="5214938" cy="22145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وقتی تو آمدی </a:t>
            </a:r>
            <a:r>
              <a:rPr lang="fa-I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     </a:t>
            </a: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 </a:t>
            </a:r>
            <a:r>
              <a:rPr lang="fa-I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         </a:t>
            </a: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  شد  زندگی  قشنگ </a:t>
            </a:r>
            <a:endParaRPr lang="en-US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از آسمان  گریخت  </a:t>
            </a:r>
            <a:r>
              <a:rPr lang="fa-I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          </a:t>
            </a: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 آن  ابر تیره  رنگ </a:t>
            </a:r>
            <a:endParaRPr lang="fa-IR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fa-I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خمینی ای امام »</a:t>
            </a:r>
            <a:endParaRPr lang="en-US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گلبوته های  سرخ </a:t>
            </a:r>
            <a:r>
              <a:rPr lang="fa-I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             </a:t>
            </a: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  از خانه  سرکشید  </a:t>
            </a:r>
            <a:endParaRPr lang="en-US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  <a:p>
            <a:pPr marL="342900" indent="-342900" rtl="1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با یاد  هر شهید       </a:t>
            </a:r>
            <a:r>
              <a:rPr lang="fa-IR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         </a:t>
            </a:r>
            <a:r>
              <a:rPr lang="ar-SA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B Titr" pitchFamily="2" charset="-78"/>
              </a:rPr>
              <a:t>   آلاله ای  دمید </a:t>
            </a:r>
            <a:endParaRPr lang="fa-IR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B Titr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صلوا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91440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072563" cy="1143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rtl="1">
              <a:defRPr/>
            </a:pPr>
            <a:r>
              <a:rPr lang="fa-IR" sz="4000" dirty="0" smtClean="0">
                <a:cs typeface="B Titr" pitchFamily="2" charset="-78"/>
              </a:rPr>
              <a:t>شادی روح امام (ره </a:t>
            </a:r>
            <a:r>
              <a:rPr lang="fa-IR" sz="4000" dirty="0" smtClean="0">
                <a:cs typeface="B Titr" pitchFamily="2" charset="-78"/>
              </a:rPr>
              <a:t>) و </a:t>
            </a:r>
            <a:r>
              <a:rPr lang="fa-IR" sz="4000" dirty="0" smtClean="0">
                <a:cs typeface="B Titr" pitchFamily="2" charset="-78"/>
              </a:rPr>
              <a:t>شهداء </a:t>
            </a:r>
            <a:r>
              <a:rPr lang="fa-IR" sz="4000" dirty="0" smtClean="0">
                <a:cs typeface="B Titr" pitchFamily="2" charset="-78"/>
              </a:rPr>
              <a:t>صلوات</a:t>
            </a:r>
            <a:endParaRPr lang="en-US" sz="4000" dirty="0" smtClean="0">
              <a:cs typeface="B Titr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484438" y="115888"/>
            <a:ext cx="3527425" cy="8636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fa-IR" sz="4800" b="1" dirty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مسابقه اعداد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51338" y="3141663"/>
            <a:ext cx="792162" cy="720725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117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928688" y="3135313"/>
            <a:ext cx="792162" cy="720725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15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286250" y="1214438"/>
            <a:ext cx="792163" cy="720725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11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020272" y="5085184"/>
            <a:ext cx="1267619" cy="72072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 smtClean="0">
                <a:latin typeface="Arial" pitchFamily="34" charset="0"/>
                <a:cs typeface="B Titr" pitchFamily="2" charset="-78"/>
              </a:rPr>
              <a:t>21:00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858000" y="1220788"/>
            <a:ext cx="1000125" cy="720725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42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500438" y="3862388"/>
            <a:ext cx="2490787" cy="8636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 smtClean="0">
                <a:latin typeface="Arial" pitchFamily="34" charset="0"/>
                <a:cs typeface="B Titr" pitchFamily="2" charset="-78"/>
              </a:rPr>
              <a:t>روز در فرانسه</a:t>
            </a:r>
            <a:endParaRPr lang="en-US" sz="32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357313" y="5143500"/>
            <a:ext cx="792162" cy="72072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22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858000" y="3071813"/>
            <a:ext cx="1263650" cy="788987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 </a:t>
            </a:r>
            <a:r>
              <a:rPr lang="fa-IR" sz="4000" b="1" dirty="0" smtClean="0">
                <a:latin typeface="Arial" pitchFamily="34" charset="0"/>
                <a:cs typeface="B Titr" pitchFamily="2" charset="-78"/>
              </a:rPr>
              <a:t>09:33 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429375" y="3860800"/>
            <a:ext cx="2428875" cy="8636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 smtClean="0">
                <a:latin typeface="Arial" pitchFamily="34" charset="0"/>
                <a:cs typeface="B Titr" pitchFamily="2" charset="-78"/>
              </a:rPr>
              <a:t>ورود </a:t>
            </a:r>
            <a:r>
              <a:rPr lang="fa-IR" sz="3200" b="1" dirty="0">
                <a:latin typeface="Arial" pitchFamily="34" charset="0"/>
                <a:cs typeface="B Titr" pitchFamily="2" charset="-78"/>
              </a:rPr>
              <a:t>امام</a:t>
            </a:r>
            <a:endParaRPr lang="en-US" sz="32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14313" y="3860800"/>
            <a:ext cx="2214562" cy="8636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 smtClean="0">
                <a:latin typeface="Arial" pitchFamily="34" charset="0"/>
                <a:cs typeface="B Titr" pitchFamily="2" charset="-78"/>
              </a:rPr>
              <a:t>مدّت </a:t>
            </a:r>
            <a:r>
              <a:rPr lang="fa-IR" sz="3200" b="1" dirty="0">
                <a:latin typeface="Arial" pitchFamily="34" charset="0"/>
                <a:cs typeface="B Titr" pitchFamily="2" charset="-78"/>
              </a:rPr>
              <a:t>تبعید</a:t>
            </a:r>
            <a:endParaRPr lang="en-US" sz="32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000125" y="1214438"/>
            <a:ext cx="792163" cy="720725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>
                <a:latin typeface="Arial" pitchFamily="34" charset="0"/>
                <a:cs typeface="B Titr" pitchFamily="2" charset="-78"/>
              </a:rPr>
              <a:t>13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14313" y="1935163"/>
            <a:ext cx="2576512" cy="8636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>
                <a:latin typeface="Arial" pitchFamily="34" charset="0"/>
                <a:cs typeface="B Titr" pitchFamily="2" charset="-78"/>
              </a:rPr>
              <a:t>تبعید </a:t>
            </a:r>
            <a:r>
              <a:rPr lang="fa-IR" sz="3200" b="1" dirty="0" smtClean="0">
                <a:latin typeface="Arial" pitchFamily="34" charset="0"/>
                <a:cs typeface="B Titr" pitchFamily="2" charset="-78"/>
              </a:rPr>
              <a:t>به </a:t>
            </a:r>
            <a:r>
              <a:rPr lang="fa-IR" sz="3200" b="1" dirty="0">
                <a:latin typeface="Arial" pitchFamily="34" charset="0"/>
                <a:cs typeface="B Titr" pitchFamily="2" charset="-78"/>
              </a:rPr>
              <a:t>عراق</a:t>
            </a:r>
            <a:endParaRPr lang="en-US" sz="32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3500438" y="1935163"/>
            <a:ext cx="2306637" cy="8636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200" b="1" dirty="0">
                <a:latin typeface="Arial" pitchFamily="34" charset="0"/>
                <a:cs typeface="B Titr" pitchFamily="2" charset="-78"/>
              </a:rPr>
              <a:t>تبعید </a:t>
            </a:r>
            <a:r>
              <a:rPr lang="fa-IR" sz="3200" b="1" dirty="0" smtClean="0">
                <a:latin typeface="Arial" pitchFamily="34" charset="0"/>
                <a:cs typeface="B Titr" pitchFamily="2" charset="-78"/>
              </a:rPr>
              <a:t>به ترکیه</a:t>
            </a:r>
            <a:endParaRPr lang="en-US" sz="32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6286500" y="1946275"/>
            <a:ext cx="2428875" cy="8636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شروع انقلاب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6643688" y="5786438"/>
            <a:ext cx="2500312" cy="863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3600" b="1" dirty="0" smtClean="0">
                <a:latin typeface="Arial" pitchFamily="34" charset="0"/>
                <a:cs typeface="B Titr" pitchFamily="2" charset="-78"/>
              </a:rPr>
              <a:t> ساعت الله اکبر</a:t>
            </a:r>
            <a:endParaRPr lang="en-US" sz="36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00063" y="5862638"/>
            <a:ext cx="2357437" cy="863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2800" b="1" dirty="0">
                <a:latin typeface="Arial" pitchFamily="34" charset="0"/>
                <a:cs typeface="B Titr" pitchFamily="2" charset="-78"/>
              </a:rPr>
              <a:t>پیروزی انقلاب</a:t>
            </a:r>
            <a:endParaRPr lang="en-US" sz="28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357688" y="5067300"/>
            <a:ext cx="792162" cy="72072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4000" b="1" dirty="0">
                <a:latin typeface="Arial" pitchFamily="34" charset="0"/>
                <a:cs typeface="B Titr" pitchFamily="2" charset="-78"/>
              </a:rPr>
              <a:t>33</a:t>
            </a:r>
            <a:endParaRPr lang="en-US" sz="4000" b="1" dirty="0">
              <a:latin typeface="Arial" pitchFamily="34" charset="0"/>
              <a:cs typeface="B Titr" pitchFamily="2" charset="-78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275856" y="5733256"/>
            <a:ext cx="2928937" cy="863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1600" b="1" dirty="0">
                <a:latin typeface="Arial" pitchFamily="34" charset="0"/>
                <a:cs typeface="B Titr" pitchFamily="2" charset="-78"/>
              </a:rPr>
              <a:t>مسافت </a:t>
            </a:r>
          </a:p>
          <a:p>
            <a:pPr rtl="1">
              <a:defRPr/>
            </a:pPr>
            <a:r>
              <a:rPr lang="fa-IR" sz="2800" b="1" dirty="0">
                <a:latin typeface="Arial" pitchFamily="34" charset="0"/>
                <a:cs typeface="B Titr" pitchFamily="2" charset="-78"/>
              </a:rPr>
              <a:t> فرود گاه تا بهشت زهرا</a:t>
            </a:r>
            <a:endParaRPr lang="en-US" sz="2800" b="1" dirty="0"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pic>
        <p:nvPicPr>
          <p:cNvPr id="10243" name="TopImage" descr="10824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340475" y="4416425"/>
            <a:ext cx="2446338" cy="144145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endParaRPr lang="en-US" sz="3200" b="1" dirty="0">
              <a:solidFill>
                <a:srgbClr val="000066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699250" y="2273300"/>
            <a:ext cx="2159000" cy="144145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12700">
            <a:solidFill>
              <a:srgbClr val="0000CC"/>
            </a:solidFill>
            <a:round/>
            <a:headEnd/>
            <a:tailEnd/>
          </a:ln>
          <a:effectLst>
            <a:outerShdw dist="113592" dir="3806097" algn="ctr" rotWithShape="0">
              <a:srgbClr val="006600">
                <a:alpha val="2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84938" y="214313"/>
            <a:ext cx="2301875" cy="1285875"/>
          </a:xfrm>
          <a:prstGeom prst="roundRect">
            <a:avLst>
              <a:gd name="adj" fmla="val 50000"/>
            </a:avLst>
          </a:prstGeom>
          <a:solidFill>
            <a:srgbClr val="FF66FF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endParaRPr lang="en-US" sz="2400" b="1" dirty="0">
              <a:solidFill>
                <a:srgbClr val="000066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027488" y="203200"/>
            <a:ext cx="2087562" cy="122555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000" b="1" dirty="0">
              <a:solidFill>
                <a:srgbClr val="FF0066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071563" y="260350"/>
            <a:ext cx="2427287" cy="1311275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109250" dir="2132261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3200" b="1" dirty="0">
              <a:solidFill>
                <a:srgbClr val="080808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1438" y="1785938"/>
            <a:ext cx="2286000" cy="14398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35363" y="5143500"/>
            <a:ext cx="2465387" cy="12858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249363" y="5084763"/>
            <a:ext cx="2143125" cy="13446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endParaRPr lang="en-US" sz="4000" b="1" dirty="0">
              <a:solidFill>
                <a:srgbClr val="FF00FF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408363" y="2071688"/>
            <a:ext cx="2520950" cy="2500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80808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r>
              <a:rPr lang="fa-IR" sz="6000" b="1" dirty="0">
                <a:latin typeface="Arial" pitchFamily="34" charset="0"/>
                <a:cs typeface="B Titr" pitchFamily="2" charset="-78"/>
              </a:rPr>
              <a:t>عوامل</a:t>
            </a:r>
          </a:p>
          <a:p>
            <a:pPr rtl="1">
              <a:defRPr/>
            </a:pPr>
            <a:r>
              <a:rPr lang="fa-IR" sz="6000" b="1" dirty="0">
                <a:latin typeface="Arial" pitchFamily="34" charset="0"/>
                <a:cs typeface="B Titr" pitchFamily="2" charset="-78"/>
              </a:rPr>
              <a:t> قیام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74650" y="3573463"/>
            <a:ext cx="2089150" cy="128428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12700">
            <a:solidFill>
              <a:srgbClr val="1C1C1C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rtl="1">
              <a:defRPr/>
            </a:pPr>
            <a:endParaRPr lang="fa-IR" sz="3200" b="1" dirty="0">
              <a:solidFill>
                <a:schemeClr val="tx2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5" name="Down Arrow 27"/>
          <p:cNvSpPr>
            <a:spLocks noChangeArrowheads="1"/>
          </p:cNvSpPr>
          <p:nvPr/>
        </p:nvSpPr>
        <p:spPr bwMode="auto">
          <a:xfrm rot="2713206">
            <a:off x="3253582" y="4145756"/>
            <a:ext cx="469900" cy="1112837"/>
          </a:xfrm>
          <a:prstGeom prst="down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" name="Down Arrow 27"/>
          <p:cNvSpPr>
            <a:spLocks noChangeArrowheads="1"/>
          </p:cNvSpPr>
          <p:nvPr/>
        </p:nvSpPr>
        <p:spPr bwMode="auto">
          <a:xfrm rot="4123527">
            <a:off x="2763838" y="3368675"/>
            <a:ext cx="471488" cy="941387"/>
          </a:xfrm>
          <a:prstGeom prst="downArrow">
            <a:avLst>
              <a:gd name="adj1" fmla="val 50000"/>
              <a:gd name="adj2" fmla="val 498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7" name="Down Arrow 27"/>
          <p:cNvSpPr>
            <a:spLocks noChangeArrowheads="1"/>
          </p:cNvSpPr>
          <p:nvPr/>
        </p:nvSpPr>
        <p:spPr bwMode="auto">
          <a:xfrm>
            <a:off x="4459288" y="4519613"/>
            <a:ext cx="469900" cy="623887"/>
          </a:xfrm>
          <a:prstGeom prst="downArrow">
            <a:avLst>
              <a:gd name="adj1" fmla="val 50000"/>
              <a:gd name="adj2" fmla="val 500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" name="Down Arrow 27"/>
          <p:cNvSpPr>
            <a:spLocks noChangeArrowheads="1"/>
          </p:cNvSpPr>
          <p:nvPr/>
        </p:nvSpPr>
        <p:spPr bwMode="auto">
          <a:xfrm rot="-2745835">
            <a:off x="5818188" y="3808413"/>
            <a:ext cx="471487" cy="1062037"/>
          </a:xfrm>
          <a:prstGeom prst="down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" name="Down Arrow 27"/>
          <p:cNvSpPr>
            <a:spLocks noChangeArrowheads="1"/>
          </p:cNvSpPr>
          <p:nvPr/>
        </p:nvSpPr>
        <p:spPr bwMode="auto">
          <a:xfrm rot="6205017">
            <a:off x="2808288" y="2370138"/>
            <a:ext cx="469900" cy="933450"/>
          </a:xfrm>
          <a:prstGeom prst="downArrow">
            <a:avLst>
              <a:gd name="adj1" fmla="val 50000"/>
              <a:gd name="adj2" fmla="val 501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" name="Down Arrow 27"/>
          <p:cNvSpPr>
            <a:spLocks noChangeArrowheads="1"/>
          </p:cNvSpPr>
          <p:nvPr/>
        </p:nvSpPr>
        <p:spPr bwMode="auto">
          <a:xfrm rot="8537135">
            <a:off x="3441700" y="1476375"/>
            <a:ext cx="469900" cy="919163"/>
          </a:xfrm>
          <a:prstGeom prst="down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1" name="Down Arrow 27"/>
          <p:cNvSpPr>
            <a:spLocks noChangeArrowheads="1"/>
          </p:cNvSpPr>
          <p:nvPr/>
        </p:nvSpPr>
        <p:spPr bwMode="auto">
          <a:xfrm rot="-10075338">
            <a:off x="4725988" y="1411288"/>
            <a:ext cx="471487" cy="690562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2" name="Down Arrow 27"/>
          <p:cNvSpPr>
            <a:spLocks noChangeArrowheads="1"/>
          </p:cNvSpPr>
          <p:nvPr/>
        </p:nvSpPr>
        <p:spPr bwMode="auto">
          <a:xfrm rot="-8375156">
            <a:off x="5883275" y="1635125"/>
            <a:ext cx="469900" cy="1133475"/>
          </a:xfrm>
          <a:prstGeom prst="downArrow">
            <a:avLst>
              <a:gd name="adj1" fmla="val 50000"/>
              <a:gd name="adj2" fmla="val 500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3" name="Down Arrow 27"/>
          <p:cNvSpPr>
            <a:spLocks noChangeArrowheads="1"/>
          </p:cNvSpPr>
          <p:nvPr/>
        </p:nvSpPr>
        <p:spPr bwMode="auto">
          <a:xfrm rot="-5400000">
            <a:off x="6122988" y="2735263"/>
            <a:ext cx="469900" cy="857250"/>
          </a:xfrm>
          <a:prstGeom prst="downArrow">
            <a:avLst>
              <a:gd name="adj1" fmla="val 50000"/>
              <a:gd name="adj2" fmla="val 500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6572250" y="2928938"/>
            <a:ext cx="250031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000">
                <a:cs typeface="B Titr" pitchFamily="2" charset="-78"/>
              </a:rPr>
              <a:t>2500 ساله</a:t>
            </a:r>
            <a:endParaRPr lang="en-US" sz="4000">
              <a:cs typeface="B Titr" pitchFamily="2" charset="-78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6643688" y="785813"/>
            <a:ext cx="200025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000">
                <a:solidFill>
                  <a:srgbClr val="0000CC"/>
                </a:solidFill>
                <a:cs typeface="B Titr" pitchFamily="2" charset="-78"/>
              </a:rPr>
              <a:t>بیگانگان</a:t>
            </a:r>
            <a:endParaRPr lang="en-US" sz="4000">
              <a:solidFill>
                <a:srgbClr val="0000CC"/>
              </a:solidFill>
              <a:cs typeface="B Titr" pitchFamily="2" charset="-78"/>
            </a:endParaRP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4000500" y="714375"/>
            <a:ext cx="2071688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>
              <a:defRPr/>
            </a:pPr>
            <a:r>
              <a:rPr lang="fa-IR" sz="4000" dirty="0">
                <a:solidFill>
                  <a:schemeClr val="bg2">
                    <a:lumMod val="20000"/>
                    <a:lumOff val="80000"/>
                  </a:schemeClr>
                </a:solidFill>
                <a:cs typeface="B Titr" pitchFamily="2" charset="-78"/>
              </a:rPr>
              <a:t>ایرانیان</a:t>
            </a:r>
            <a:endParaRPr lang="en-US" sz="4000" dirty="0">
              <a:solidFill>
                <a:schemeClr val="bg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1000125" y="857250"/>
            <a:ext cx="2500313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cs typeface="B Titr" pitchFamily="2" charset="-78"/>
              </a:rPr>
              <a:t>آمریکایی ها</a:t>
            </a:r>
            <a:endParaRPr lang="en-US" sz="3600">
              <a:cs typeface="B Titr" pitchFamily="2" charset="-78"/>
            </a:endParaRP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71438" y="2428875"/>
            <a:ext cx="2357437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cs typeface="B Titr" pitchFamily="2" charset="-78"/>
              </a:rPr>
              <a:t>امام خمینی</a:t>
            </a:r>
            <a:endParaRPr lang="en-US" sz="3600">
              <a:cs typeface="B Titr" pitchFamily="2" charset="-78"/>
            </a:endParaRPr>
          </a:p>
        </p:txBody>
      </p:sp>
      <p:sp>
        <p:nvSpPr>
          <p:cNvPr id="29" name="Rectangle 54"/>
          <p:cNvSpPr>
            <a:spLocks noChangeArrowheads="1"/>
          </p:cNvSpPr>
          <p:nvPr/>
        </p:nvSpPr>
        <p:spPr bwMode="auto">
          <a:xfrm>
            <a:off x="500063" y="4143375"/>
            <a:ext cx="1785937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cs typeface="B Titr" pitchFamily="2" charset="-78"/>
              </a:rPr>
              <a:t>حجاب</a:t>
            </a:r>
            <a:endParaRPr lang="en-US" sz="3600">
              <a:cs typeface="B Titr" pitchFamily="2" charset="-78"/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1500188" y="5786438"/>
            <a:ext cx="1714500" cy="646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solidFill>
                  <a:srgbClr val="00FF00"/>
                </a:solidFill>
                <a:cs typeface="B Titr" pitchFamily="2" charset="-78"/>
              </a:rPr>
              <a:t>اسلام</a:t>
            </a:r>
            <a:endParaRPr lang="en-US" sz="3600">
              <a:solidFill>
                <a:srgbClr val="00FF00"/>
              </a:solidFill>
              <a:cs typeface="B Titr" pitchFamily="2" charset="-78"/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3643313" y="5715000"/>
            <a:ext cx="2286000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solidFill>
                  <a:srgbClr val="FF0000"/>
                </a:solidFill>
                <a:cs typeface="B Titr" pitchFamily="2" charset="-78"/>
              </a:rPr>
              <a:t>و بی عدالتی</a:t>
            </a:r>
            <a:endParaRPr lang="en-US" sz="360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6288088" y="4921250"/>
            <a:ext cx="2571750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cs typeface="B Titr" pitchFamily="2" charset="-78"/>
              </a:rPr>
              <a:t>دین از سیاست</a:t>
            </a:r>
            <a:endParaRPr lang="en-US" sz="3600">
              <a:cs typeface="B Titr" pitchFamily="2" charset="-78"/>
            </a:endParaRPr>
          </a:p>
        </p:txBody>
      </p:sp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6215063" y="4357688"/>
            <a:ext cx="25717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000">
                <a:solidFill>
                  <a:srgbClr val="C00000"/>
                </a:solidFill>
                <a:cs typeface="B Titr" pitchFamily="2" charset="-78"/>
              </a:rPr>
              <a:t>جدایی</a:t>
            </a:r>
            <a:endParaRPr lang="en-US" sz="400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6715125" y="2286000"/>
            <a:ext cx="2143125" cy="769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400">
                <a:solidFill>
                  <a:srgbClr val="0000CC"/>
                </a:solidFill>
                <a:cs typeface="B Titr" pitchFamily="2" charset="-78"/>
              </a:rPr>
              <a:t>جشن</a:t>
            </a:r>
            <a:endParaRPr lang="en-US" sz="4400">
              <a:solidFill>
                <a:srgbClr val="0000CC"/>
              </a:solidFill>
              <a:cs typeface="B Titr" pitchFamily="2" charset="-78"/>
            </a:endParaRPr>
          </a:p>
        </p:txBody>
      </p:sp>
      <p:sp>
        <p:nvSpPr>
          <p:cNvPr id="35" name="Rectangle 54"/>
          <p:cNvSpPr>
            <a:spLocks noChangeArrowheads="1"/>
          </p:cNvSpPr>
          <p:nvPr/>
        </p:nvSpPr>
        <p:spPr bwMode="auto">
          <a:xfrm>
            <a:off x="6643688" y="214313"/>
            <a:ext cx="200025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000">
                <a:cs typeface="B Titr" pitchFamily="2" charset="-78"/>
              </a:rPr>
              <a:t>سلطه</a:t>
            </a:r>
            <a:endParaRPr lang="en-US" sz="4000">
              <a:cs typeface="B Titr" pitchFamily="2" charset="-78"/>
            </a:endParaRPr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4214813" y="142875"/>
            <a:ext cx="1857375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000">
                <a:cs typeface="B Titr" pitchFamily="2" charset="-78"/>
              </a:rPr>
              <a:t>تحقیر</a:t>
            </a:r>
            <a:endParaRPr lang="en-US" sz="4000">
              <a:cs typeface="B Titr" pitchFamily="2" charset="-78"/>
            </a:endParaRP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357313" y="285750"/>
            <a:ext cx="1857375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000">
                <a:solidFill>
                  <a:srgbClr val="00FF00"/>
                </a:solidFill>
                <a:cs typeface="B Titr" pitchFamily="2" charset="-78"/>
              </a:rPr>
              <a:t>مصونیت </a:t>
            </a:r>
            <a:endParaRPr lang="en-US" sz="4000">
              <a:solidFill>
                <a:srgbClr val="00FF00"/>
              </a:solidFill>
              <a:cs typeface="B Titr" pitchFamily="2" charset="-78"/>
            </a:endParaRPr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0" y="1785938"/>
            <a:ext cx="2500313" cy="646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solidFill>
                  <a:srgbClr val="0000CC"/>
                </a:solidFill>
                <a:cs typeface="B Titr" pitchFamily="2" charset="-78"/>
              </a:rPr>
              <a:t>توهین به</a:t>
            </a:r>
            <a:endParaRPr lang="en-US" sz="3600">
              <a:solidFill>
                <a:srgbClr val="0000CC"/>
              </a:solidFill>
              <a:cs typeface="B Titr" pitchFamily="2" charset="-78"/>
            </a:endParaRP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571500" y="3571875"/>
            <a:ext cx="171450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4000">
                <a:solidFill>
                  <a:srgbClr val="FF0000"/>
                </a:solidFill>
                <a:cs typeface="B Titr" pitchFamily="2" charset="-78"/>
              </a:rPr>
              <a:t>کشف</a:t>
            </a:r>
            <a:endParaRPr lang="en-US" sz="400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1285875" y="5143500"/>
            <a:ext cx="1785938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solidFill>
                  <a:srgbClr val="C00000"/>
                </a:solidFill>
                <a:cs typeface="B Titr" pitchFamily="2" charset="-78"/>
              </a:rPr>
              <a:t>نابودی</a:t>
            </a:r>
            <a:endParaRPr lang="en-US" sz="360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3714750" y="5143500"/>
            <a:ext cx="1785938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fa-IR" sz="3600">
                <a:cs typeface="B Titr" pitchFamily="2" charset="-78"/>
              </a:rPr>
              <a:t>ظلم</a:t>
            </a:r>
            <a:endParaRPr lang="en-US" sz="3600">
              <a:cs typeface="B Titr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TopImage" descr="96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2  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2  Titr" pitchFamily="2" charset="-78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7973</TotalTime>
  <Words>823</Words>
  <Application>Microsoft Office PowerPoint</Application>
  <PresentationFormat>On-screen Show (4:3)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Tahoma</vt:lpstr>
      <vt:lpstr>2  Titr</vt:lpstr>
      <vt:lpstr>Arial</vt:lpstr>
      <vt:lpstr>Wingdings</vt:lpstr>
      <vt:lpstr>Calibri</vt:lpstr>
      <vt:lpstr>2 Moj</vt:lpstr>
      <vt:lpstr>Arial Black</vt:lpstr>
      <vt:lpstr>B Titr</vt:lpstr>
      <vt:lpstr>Times New Roman</vt:lpstr>
      <vt:lpstr>Yagut</vt:lpstr>
      <vt:lpstr>Jadid</vt:lpstr>
      <vt:lpstr>Balance</vt:lpstr>
      <vt:lpstr>Slide 1</vt:lpstr>
      <vt:lpstr>Slide 2</vt:lpstr>
      <vt:lpstr>Slide 3</vt:lpstr>
      <vt:lpstr>Slide 4</vt:lpstr>
      <vt:lpstr>Slide 5</vt:lpstr>
      <vt:lpstr>شادی روح امام (ره ) و شهداء صلوات</vt:lpstr>
      <vt:lpstr>Slide 7</vt:lpstr>
      <vt:lpstr>Slide 8</vt:lpstr>
      <vt:lpstr>Slide 9</vt:lpstr>
      <vt:lpstr>Slide 10</vt:lpstr>
      <vt:lpstr>Slide 11</vt:lpstr>
      <vt:lpstr>خمینی ای امام »</vt:lpstr>
      <vt:lpstr>Slide 13</vt:lpstr>
      <vt:lpstr>Slide 14</vt:lpstr>
      <vt:lpstr>Slide 15</vt:lpstr>
      <vt:lpstr>Slide 16</vt:lpstr>
      <vt:lpstr>Slide 17</vt:lpstr>
      <vt:lpstr> وَ السَّلَامُ عَلَيْكُمْ وَ رَحْمَةُ اللَّهِ وَ بَرَكَاتُه 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safir</dc:creator>
  <cp:lastModifiedBy>mr.abedi</cp:lastModifiedBy>
  <cp:revision>1235</cp:revision>
  <dcterms:created xsi:type="dcterms:W3CDTF">2010-04-10T03:17:20Z</dcterms:created>
  <dcterms:modified xsi:type="dcterms:W3CDTF">2020-01-28T07:42:33Z</dcterms:modified>
</cp:coreProperties>
</file>