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کس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کس 5" descr="Flowers_MRT_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8353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24200" y="731838"/>
            <a:ext cx="5562600" cy="5135562"/>
          </a:xfrm>
        </p:spPr>
        <p:txBody>
          <a:bodyPr>
            <a:noAutofit/>
          </a:bodyPr>
          <a:lstStyle/>
          <a:p>
            <a:pPr algn="r"/>
            <a: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سلام چه خوب و زیباست</a:t>
            </a:r>
            <a:b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    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  </a:t>
            </a:r>
            <a: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    </a:t>
            </a:r>
            <a: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                                            غنچه روی لب </a:t>
            </a:r>
            <a:r>
              <a:rPr lang="fa-IR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هاست</a:t>
            </a:r>
            <a: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</a:t>
            </a:r>
            <a:b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به هر کس می رسیم ما </a:t>
            </a:r>
            <a:b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</a:br>
            <a:r>
              <a:rPr lang="fa-IR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                                       کلام اول ماست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عکس 19" descr="PH00589_M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43600" y="990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نام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990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حسن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19050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نام پدر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19050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هادی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27432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محل تولد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27432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مدینه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35814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تاریخ تولد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5200" y="35814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8 ربیع </a:t>
            </a:r>
            <a:r>
              <a:rPr lang="fa-IR" sz="4400" b="1" dirty="0" err="1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الثانی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0" y="4419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تاریخ شهادت</a:t>
            </a:r>
            <a:endParaRPr lang="en-US" sz="40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4419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8 ربیع </a:t>
            </a:r>
            <a:r>
              <a:rPr lang="fa-IR" sz="4400" b="1" dirty="0" err="1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الاول</a:t>
            </a:r>
            <a:endParaRPr lang="en-US" sz="44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0600" y="990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قاتل</a:t>
            </a:r>
            <a:endParaRPr lang="en-US" sz="40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990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معتمد عباسی</a:t>
            </a:r>
            <a:endParaRPr lang="en-US" sz="40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4419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محل دفن</a:t>
            </a:r>
            <a:endParaRPr lang="en-US" sz="40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0600" y="44196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سامرا</a:t>
            </a:r>
            <a:endParaRPr lang="en-US" sz="40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27432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مدت عمر</a:t>
            </a:r>
            <a:endParaRPr lang="en-US" sz="40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19800" y="2743200"/>
            <a:ext cx="2438400" cy="914400"/>
          </a:xfrm>
          <a:prstGeom prst="round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Compset" pitchFamily="2" charset="-78"/>
              </a:rPr>
              <a:t>28 سال</a:t>
            </a:r>
            <a:endParaRPr lang="en-US" sz="40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Compset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uiExpand="1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457200" y="304800"/>
            <a:ext cx="8534400" cy="6400800"/>
          </a:xfrm>
          <a:prstGeom prst="verticalScroll">
            <a:avLst>
              <a:gd name="adj" fmla="val 15544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9052560" cy="1143000"/>
          </a:xfrm>
        </p:spPr>
        <p:txBody>
          <a:bodyPr>
            <a:noAutofit/>
          </a:bodyPr>
          <a:lstStyle/>
          <a:p>
            <a:r>
              <a:rPr lang="fa-IR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نامه ای از امام حسن عسکری </a:t>
            </a:r>
            <a:r>
              <a:rPr lang="fa-IR" sz="1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(ع)</a:t>
            </a:r>
            <a:r>
              <a:rPr lang="fa-IR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 به علی ابن </a:t>
            </a:r>
            <a:r>
              <a:rPr lang="fa-IR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بابویه</a:t>
            </a:r>
            <a:r>
              <a:rPr lang="fa-IR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 قمی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8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15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22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29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30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23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16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9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3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10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17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24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31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32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25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72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18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2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11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672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4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28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5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28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12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528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19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28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26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33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8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34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38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27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38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20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38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13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8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6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7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14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21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28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4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35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010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ب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096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524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ف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010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096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1816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096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ق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1816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ی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672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ع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3528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م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2672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آ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3528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ن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438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27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524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ن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2438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524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ج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6" name="عنوان 1"/>
          <p:cNvSpPr txBox="1">
            <a:spLocks/>
          </p:cNvSpPr>
          <p:nvPr/>
        </p:nvSpPr>
        <p:spPr>
          <a:xfrm>
            <a:off x="76200" y="5867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کدام واژه به معنای پیروزی است ؟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096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ظ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1816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3528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ف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0" name="عنوان 1"/>
          <p:cNvSpPr txBox="1">
            <a:spLocks/>
          </p:cNvSpPr>
          <p:nvPr/>
        </p:nvSpPr>
        <p:spPr>
          <a:xfrm>
            <a:off x="15240" y="5867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نفس بلند که از درد بیرون آید؟!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010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51816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2672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438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ع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5" name="عنوان 1"/>
          <p:cNvSpPr txBox="1">
            <a:spLocks/>
          </p:cNvSpPr>
          <p:nvPr/>
        </p:nvSpPr>
        <p:spPr>
          <a:xfrm>
            <a:off x="304800" y="5791200"/>
            <a:ext cx="8823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هم </a:t>
            </a:r>
            <a:r>
              <a:rPr lang="fa-IR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عددش</a:t>
            </a:r>
            <a:r>
              <a:rPr lang="fa-I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 را می یابی و هم اعضای بدنش می </a:t>
            </a:r>
            <a:r>
              <a:rPr lang="fa-IR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شمری</a:t>
            </a:r>
            <a:r>
              <a:rPr lang="fa-I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؟!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2672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672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438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ل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2438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524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ب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2" name="عنوان 1"/>
          <p:cNvSpPr txBox="1">
            <a:spLocks/>
          </p:cNvSpPr>
          <p:nvPr/>
        </p:nvSpPr>
        <p:spPr>
          <a:xfrm>
            <a:off x="228600" y="5867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ضد کَرَم و به معنای تنگ چشمی ؟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7010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ه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1816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5" name="عنوان 1"/>
          <p:cNvSpPr txBox="1">
            <a:spLocks/>
          </p:cNvSpPr>
          <p:nvPr/>
        </p:nvSpPr>
        <p:spPr>
          <a:xfrm>
            <a:off x="228600" y="57912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نفی عربی ؟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3528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524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ل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8" name="عنوان 1"/>
          <p:cNvSpPr txBox="1">
            <a:spLocks/>
          </p:cNvSpPr>
          <p:nvPr/>
        </p:nvSpPr>
        <p:spPr>
          <a:xfrm>
            <a:off x="381000" y="5867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noProof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دوم شخص مفرد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3528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90" name="عنوان 1"/>
          <p:cNvSpPr txBox="1">
            <a:spLocks/>
          </p:cNvSpPr>
          <p:nvPr/>
        </p:nvSpPr>
        <p:spPr>
          <a:xfrm>
            <a:off x="381000" y="5867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نفرین پدر و مادر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7010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ت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096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ق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93" name="عنوان 1"/>
          <p:cNvSpPr txBox="1">
            <a:spLocks/>
          </p:cNvSpPr>
          <p:nvPr/>
        </p:nvSpPr>
        <p:spPr>
          <a:xfrm>
            <a:off x="457200" y="5867400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ea typeface="+mj-ea"/>
                <a:cs typeface="B Mitra" pitchFamily="2" charset="-78"/>
              </a:rPr>
              <a:t>نقل راهپیمایی ؟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ranNastaliq" pitchFamily="18" charset="0"/>
              <a:ea typeface="+mj-ea"/>
              <a:cs typeface="B Mitra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438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"/>
                            </p:stCondLst>
                            <p:childTnLst>
                              <p:par>
                                <p:cTn id="3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66" grpId="0"/>
      <p:bldP spid="170" grpId="0"/>
      <p:bldP spid="175" grpId="0"/>
      <p:bldP spid="182" grpId="0"/>
      <p:bldP spid="185" grpId="0"/>
      <p:bldP spid="188" grpId="0"/>
      <p:bldP spid="190" grpId="0"/>
      <p:bldP spid="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457200" y="304800"/>
            <a:ext cx="8534400" cy="6400800"/>
          </a:xfrm>
          <a:prstGeom prst="verticalScroll">
            <a:avLst>
              <a:gd name="adj" fmla="val 15544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9052560" cy="1143000"/>
          </a:xfrm>
        </p:spPr>
        <p:txBody>
          <a:bodyPr>
            <a:noAutofit/>
          </a:bodyPr>
          <a:lstStyle/>
          <a:p>
            <a:r>
              <a:rPr lang="fa-IR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نامه ای از امام حسن عسکری </a:t>
            </a:r>
            <a:r>
              <a:rPr lang="fa-IR" sz="1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(ع)</a:t>
            </a:r>
            <a:r>
              <a:rPr lang="fa-IR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 به علی ابن </a:t>
            </a:r>
            <a:r>
              <a:rPr lang="fa-IR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بابویه</a:t>
            </a:r>
            <a:r>
              <a:rPr lang="fa-IR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 قمی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ب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ف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ق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ی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ع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م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آ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ن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ن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ج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ظ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28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ف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8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ع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2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72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ل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8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ب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10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ه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16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28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ل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10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ت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ق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10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ب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40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ف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10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16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384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ع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672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52800" y="14478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96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1816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و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96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ق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816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ی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10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672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ش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384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3528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4000" y="23622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ل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2672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ع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528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م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672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آ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3528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ن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1816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4384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ل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24000" y="32766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ب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10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ه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96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ق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240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ن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438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4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ج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0960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ظ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528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ف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2672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ر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816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010400" y="51054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ت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438400" y="4191000"/>
            <a:ext cx="914400" cy="914400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Mitra" pitchFamily="2" charset="-78"/>
              </a:rPr>
              <a:t>ا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 animBg="1"/>
      <p:bldP spid="42" grpId="0" build="allAtOnce" animBg="1"/>
      <p:bldP spid="43" grpId="0" build="allAtOnce" animBg="1"/>
      <p:bldP spid="44" grpId="0" build="allAtOnce" animBg="1"/>
      <p:bldP spid="45" grpId="0" build="allAtOnce" animBg="1"/>
      <p:bldP spid="46" grpId="0" build="allAtOnce" animBg="1"/>
      <p:bldP spid="47" grpId="0" build="allAtOnce" animBg="1"/>
      <p:bldP spid="48" grpId="0" build="allAtOnce" animBg="1"/>
      <p:bldP spid="57" grpId="0" build="allAtOnce" animBg="1"/>
      <p:bldP spid="58" grpId="0" build="allAtOnce" animBg="1"/>
      <p:bldP spid="59" grpId="0" build="allAtOnce" animBg="1"/>
      <p:bldP spid="60" grpId="0" build="allAtOnce" animBg="1"/>
      <p:bldP spid="61" grpId="0" build="allAtOnce" animBg="1"/>
      <p:bldP spid="62" grpId="0" build="allAtOnce" animBg="1"/>
      <p:bldP spid="63" grpId="0" build="allAtOnce" animBg="1"/>
      <p:bldP spid="64" grpId="0" build="allAtOnce" animBg="1"/>
      <p:bldP spid="65" grpId="0" build="allAtOnce" animBg="1"/>
      <p:bldP spid="66" grpId="0" build="allAtOnce" animBg="1"/>
      <p:bldP spid="67" grpId="0" build="allAtOnce" animBg="1"/>
      <p:bldP spid="68" grpId="0" build="allAtOnce" animBg="1"/>
      <p:bldP spid="69" grpId="0" build="allAtOnce" animBg="1"/>
      <p:bldP spid="70" grpId="0" build="allAtOnce" animBg="1"/>
      <p:bldP spid="71" grpId="0" build="allAtOnce" animBg="1"/>
      <p:bldP spid="72" grpId="0" build="allAtOnce" animBg="1"/>
      <p:bldP spid="73" grpId="0" build="allAtOnce" animBg="1"/>
      <p:bldP spid="74" grpId="0" build="allAtOnce" animBg="1"/>
      <p:bldP spid="75" grpId="0" build="allAtOnce" animBg="1"/>
      <p:bldP spid="76" grpId="0" build="allAtOnce" animBg="1"/>
      <p:bldP spid="77" grpId="0" build="allAtOnce" animBg="1"/>
      <p:bldP spid="78" grpId="0" build="allAtOnce" animBg="1"/>
      <p:bldP spid="79" grpId="0" build="allAtOnce" animBg="1"/>
      <p:bldP spid="80" grpId="0" build="allAtOnce" animBg="1"/>
      <p:bldP spid="81" grpId="0" build="allAtOnce" animBg="1"/>
      <p:bldP spid="82" grpId="0" build="allAtOnce" animBg="1"/>
      <p:bldP spid="8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کس 3" descr="salav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392362"/>
          </a:xfrm>
        </p:spPr>
        <p:txBody>
          <a:bodyPr>
            <a:noAutofit/>
          </a:bodyPr>
          <a:lstStyle/>
          <a:p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ان </a:t>
            </a:r>
            <a:r>
              <a:rPr lang="fa-I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شا</a:t>
            </a:r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الله </a:t>
            </a:r>
            <a:r>
              <a:rPr lang="fa-I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ماعمل</a:t>
            </a:r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کننده به سفارشات امامان معصوم باشیم </a:t>
            </a:r>
            <a:r>
              <a:rPr lang="fa-IR" sz="5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صلواتی</a:t>
            </a:r>
            <a:r>
              <a:rPr lang="fa-I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محمدی بفرستید</a:t>
            </a:r>
            <a:endParaRPr lang="en-US" sz="5400" dirty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263</Words>
  <Application>Microsoft Office PowerPoint</Application>
  <PresentationFormat>On-screen Show (4:3)</PresentationFormat>
  <Paragraphs>169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سلام چه خوب و زیباست                                                                                                غنچه روی لب هاست   به هر کس می رسیم ما                                                            کلام اول ماست</vt:lpstr>
      <vt:lpstr>Slide 3</vt:lpstr>
      <vt:lpstr>نامه ای از امام حسن عسکری (ع) به علی ابن بابویه قمی</vt:lpstr>
      <vt:lpstr>نامه ای از امام حسن عسکری (ع) به علی ابن بابویه قمی</vt:lpstr>
      <vt:lpstr>ان شا الله ماعمل کننده به سفارشات امامان معصوم باشیم صلواتی محمدی بفرستید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اسلاید 1</dc:title>
  <dc:creator>محمد</dc:creator>
  <cp:lastModifiedBy>mr.abedi</cp:lastModifiedBy>
  <cp:revision>19</cp:revision>
  <dcterms:created xsi:type="dcterms:W3CDTF">2006-08-16T00:00:00Z</dcterms:created>
  <dcterms:modified xsi:type="dcterms:W3CDTF">2019-11-26T06:48:16Z</dcterms:modified>
</cp:coreProperties>
</file>