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82" r:id="rId7"/>
    <p:sldId id="261" r:id="rId8"/>
    <p:sldId id="263" r:id="rId9"/>
    <p:sldId id="264" r:id="rId10"/>
    <p:sldId id="265" r:id="rId11"/>
    <p:sldId id="267" r:id="rId12"/>
    <p:sldId id="276" r:id="rId13"/>
    <p:sldId id="269" r:id="rId14"/>
    <p:sldId id="283" r:id="rId15"/>
    <p:sldId id="285" r:id="rId16"/>
    <p:sldId id="284" r:id="rId17"/>
    <p:sldId id="278" r:id="rId18"/>
    <p:sldId id="270" r:id="rId19"/>
    <p:sldId id="271" r:id="rId20"/>
    <p:sldId id="272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8" d="100"/>
          <a:sy n="58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5698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5546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6271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2402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3236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2218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7760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9707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0600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8515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273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365E-951B-4632-AFF5-D7A714E15D25}" type="datetimeFigureOut">
              <a:rPr lang="fa-IR" smtClean="0"/>
              <a:pPr/>
              <a:t>03/29/1441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D90D-068E-4C5F-BE14-BE45597651A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7724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5" Type="http://schemas.microsoft.com/office/2007/relationships/media" Target="../media/media1.mp3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2.mp3"/><Relationship Id="rId5" Type="http://schemas.openxmlformats.org/officeDocument/2006/relationships/image" Target="../media/image7.png"/><Relationship Id="rId4" Type="http://schemas.microsoft.com/office/2007/relationships/media" Target="../media/media2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44578"/>
            <a:ext cx="28803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کجایم؟</a:t>
            </a:r>
            <a:endParaRPr lang="fa-IR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624759"/>
            <a:ext cx="50405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8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شهری هستم پنج حرفی!</a:t>
            </a:r>
            <a:endParaRPr lang="fa-IR" sz="48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636912"/>
            <a:ext cx="56886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دو حرف اولم اسم علامتی درقرآن است؟</a:t>
            </a:r>
            <a:endParaRPr lang="fa-I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0993" y="3429000"/>
            <a:ext cx="61886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دوحرف آخرم بزرگترین عدد یک رقمی است؟</a:t>
            </a:r>
            <a:endParaRPr lang="fa-I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4223990"/>
            <a:ext cx="712879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حرف سومـم(حرف وسط) آخـریـن حرف الـفـبـا ست؟</a:t>
            </a:r>
            <a:endParaRPr lang="fa-I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0993" y="5157192"/>
            <a:ext cx="618148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شهری هستم که قبرستان بقیع در من است؟</a:t>
            </a:r>
            <a:endParaRPr lang="fa-I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196752"/>
            <a:ext cx="864096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مد</a:t>
            </a:r>
            <a:endParaRPr lang="fa-IR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9873" y="1218401"/>
            <a:ext cx="864096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نه</a:t>
            </a:r>
            <a:endParaRPr lang="fa-IR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4858" y="1218401"/>
            <a:ext cx="576064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یـ</a:t>
            </a:r>
            <a:endParaRPr lang="fa-IR" sz="60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13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851645"/>
            <a:ext cx="1512168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endParaRPr lang="fa-IR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772816"/>
            <a:ext cx="2376264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سـ</a:t>
            </a:r>
            <a:endParaRPr lang="fa-IR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1772816"/>
            <a:ext cx="2232248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حـ</a:t>
            </a:r>
            <a:endParaRPr lang="fa-IR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7844" y="404664"/>
            <a:ext cx="3312368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امـام</a:t>
            </a:r>
            <a:endParaRPr lang="fa-I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229200"/>
            <a:ext cx="4716524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علیه السلام</a:t>
            </a:r>
            <a:endParaRPr lang="fa-IR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404664"/>
            <a:ext cx="541000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امام حسن مجتبی(علیه السلام):</a:t>
            </a:r>
            <a:endParaRPr lang="fa-I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392" y="1484784"/>
            <a:ext cx="734481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مَـن</a:t>
            </a:r>
            <a:r>
              <a:rPr lang="fa-IR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بَـدَءَ </a:t>
            </a:r>
            <a:r>
              <a:rPr lang="fa-I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بـِالـ</a:t>
            </a:r>
            <a:r>
              <a:rPr lang="fa-I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کـَلامِ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قـَبـ</a:t>
            </a:r>
            <a:r>
              <a:rPr lang="fa-IR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لَ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a-IR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السَّـلام</a:t>
            </a:r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fa-I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fa-IR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فـَلا تـُجـیـبـُوهُ</a:t>
            </a:r>
            <a:endParaRPr lang="fa-IR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729316"/>
            <a:ext cx="736810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هرکس پیش از</a:t>
            </a:r>
            <a:r>
              <a:rPr lang="fa-IR" sz="5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سلام</a:t>
            </a:r>
            <a:r>
              <a:rPr lang="fa-I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a-IR" sz="5400" b="1" cap="all" dirty="0" smtClean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گفتن</a:t>
            </a:r>
            <a:r>
              <a:rPr lang="fa-I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٬</a:t>
            </a:r>
            <a:r>
              <a:rPr lang="fa-I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آغاز به </a:t>
            </a:r>
            <a:r>
              <a:rPr lang="fa-IR" sz="54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سخن</a:t>
            </a:r>
            <a:r>
              <a:rPr lang="fa-I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گفتن کند </a:t>
            </a:r>
            <a:r>
              <a:rPr lang="fa-IR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جوابش ندهید</a:t>
            </a:r>
          </a:p>
        </p:txBody>
      </p:sp>
    </p:spTree>
    <p:extLst>
      <p:ext uri="{BB962C8B-B14F-4D97-AF65-F5344CB8AC3E}">
        <p14:creationId xmlns:p14="http://schemas.microsoft.com/office/powerpoint/2010/main" xmlns="" val="35624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70"/>
            <a:ext cx="9323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199" y="2100168"/>
            <a:ext cx="185458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حسَنَ</a:t>
            </a:r>
            <a:endParaRPr lang="fa-IR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0054" y="2052853"/>
            <a:ext cx="18133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حُس</a:t>
            </a:r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ْ</a:t>
            </a:r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</a:t>
            </a:r>
            <a:endParaRPr lang="fa-I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66473"/>
            <a:ext cx="18133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حَسَن</a:t>
            </a:r>
            <a:endParaRPr lang="fa-I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424" y="2206741"/>
            <a:ext cx="7599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اِنّ</a:t>
            </a:r>
            <a:endParaRPr lang="fa-I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0798" y="2206741"/>
            <a:ext cx="4320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اَ</a:t>
            </a:r>
            <a:endParaRPr lang="fa-I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1" y="2066473"/>
            <a:ext cx="95448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الـ</a:t>
            </a:r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ْ</a:t>
            </a:r>
            <a:endParaRPr lang="fa-I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2083631"/>
            <a:ext cx="197716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اَلخُلق </a:t>
            </a:r>
            <a:endParaRPr lang="fa-I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4319" y="2066473"/>
            <a:ext cx="93610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الـ</a:t>
            </a:r>
            <a:r>
              <a:rPr lang="fa-I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ْ</a:t>
            </a:r>
            <a:endParaRPr lang="fa-IR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5204" y="482769"/>
            <a:ext cx="54230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امام حسن مجتبی علیه السلام :</a:t>
            </a:r>
            <a:endParaRPr lang="fa-I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764" y="4346894"/>
            <a:ext cx="899998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بهترین بهترین ها اخلاق نیکواست.</a:t>
            </a:r>
            <a:endParaRPr lang="fa-I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956" y="0"/>
            <a:ext cx="924795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4229" y="2785126"/>
            <a:ext cx="3816424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ســــ</a:t>
            </a:r>
            <a:endParaRPr lang="fa-IR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5220" y="2618660"/>
            <a:ext cx="1656184" cy="37702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</a:t>
            </a:r>
            <a:endParaRPr lang="fa-IR" sz="2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4629" y="2801261"/>
            <a:ext cx="2160240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عـ</a:t>
            </a:r>
            <a:endParaRPr lang="fa-IR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245" y="2780928"/>
            <a:ext cx="1656184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کـ</a:t>
            </a:r>
            <a:endParaRPr lang="fa-IR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0469" y="1944903"/>
            <a:ext cx="1925357" cy="37702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23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ی</a:t>
            </a:r>
            <a:endParaRPr lang="fa-IR" sz="23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7414" y="367548"/>
            <a:ext cx="1512168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endParaRPr lang="fa-IR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0156" y="296503"/>
            <a:ext cx="2376264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سـ</a:t>
            </a:r>
            <a:endParaRPr lang="fa-IR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6380" y="296503"/>
            <a:ext cx="2232248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حـ</a:t>
            </a:r>
            <a:endParaRPr lang="fa-IR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1747" y="0"/>
            <a:ext cx="27003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امـام</a:t>
            </a:r>
            <a:endParaRPr lang="fa-IR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5229200"/>
            <a:ext cx="4716524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9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علیه السلام</a:t>
            </a:r>
            <a:endParaRPr lang="fa-IR" sz="96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362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3956" y="0"/>
            <a:ext cx="92479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558" y="1412776"/>
            <a:ext cx="835292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5400" dirty="0" smtClean="0">
                <a:solidFill>
                  <a:srgbClr val="0000FF"/>
                </a:solidFill>
                <a:cs typeface="B Jadid" pitchFamily="2" charset="-78"/>
              </a:rPr>
              <a:t>امام حسن عسکری(علیه السلام):</a:t>
            </a:r>
          </a:p>
          <a:p>
            <a:pPr algn="ctr"/>
            <a:r>
              <a:rPr lang="fa-IR" sz="5400" dirty="0" smtClean="0">
                <a:solidFill>
                  <a:srgbClr val="0000FF"/>
                </a:solidFill>
                <a:cs typeface="B Jadid" pitchFamily="2" charset="-78"/>
              </a:rPr>
              <a:t>هرکس دوست خود را پنهانی اندرز گوید او را آراسته است.</a:t>
            </a:r>
            <a:endParaRPr lang="fa-IR" sz="5400" dirty="0">
              <a:solidFill>
                <a:srgbClr val="0000FF"/>
              </a:solidFill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22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7462" y="1196752"/>
            <a:ext cx="1080120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39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د</a:t>
            </a:r>
            <a:endParaRPr lang="fa-IR" sz="239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238" y="1196751"/>
            <a:ext cx="2016224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39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ی</a:t>
            </a:r>
            <a:endParaRPr lang="fa-IR" sz="239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8606" y="1196752"/>
            <a:ext cx="2304256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3900" dirty="0" smtClean="0">
                <a:solidFill>
                  <a:srgbClr val="00FF00"/>
                </a:solidFill>
              </a:rPr>
              <a:t>هـ</a:t>
            </a:r>
            <a:endParaRPr lang="fa-IR" sz="239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9750" y="1196750"/>
            <a:ext cx="2160240" cy="37702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3900" dirty="0" smtClean="0">
                <a:solidFill>
                  <a:srgbClr val="00FF00"/>
                </a:solidFill>
              </a:rPr>
              <a:t>مـ</a:t>
            </a:r>
            <a:endParaRPr lang="fa-IR" sz="23900" dirty="0">
              <a:solidFill>
                <a:srgbClr val="00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0514" y="116632"/>
            <a:ext cx="396044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500" dirty="0" smtClean="0">
                <a:solidFill>
                  <a:srgbClr val="FF0000"/>
                </a:solidFill>
              </a:rPr>
              <a:t>حضرت</a:t>
            </a:r>
            <a:endParaRPr lang="fa-IR" sz="115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4797152"/>
            <a:ext cx="66247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5400" dirty="0" smtClean="0">
                <a:solidFill>
                  <a:srgbClr val="FFFF00"/>
                </a:solidFill>
              </a:rPr>
              <a:t>عجل الله تعالی فرجه الشریف</a:t>
            </a:r>
            <a:endParaRPr lang="fa-IR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98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772816"/>
            <a:ext cx="820891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000" dirty="0" smtClean="0">
                <a:solidFill>
                  <a:srgbClr val="00FF00"/>
                </a:solidFill>
                <a:cs typeface="B Jadid" pitchFamily="2" charset="-78"/>
              </a:rPr>
              <a:t>هیچ چیز مانند نماز بینی شیطان را به خاک نمی مالد</a:t>
            </a:r>
            <a:endParaRPr lang="fa-IR" sz="8000" dirty="0">
              <a:solidFill>
                <a:srgbClr val="00FF00"/>
              </a:solidFill>
              <a:cs typeface="B Jadid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620688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Jadid" pitchFamily="2" charset="-78"/>
              </a:rPr>
              <a:t>حضرت  امام زمان (عج):</a:t>
            </a:r>
            <a:endParaRPr lang="fa-IR" sz="4000" dirty="0">
              <a:solidFill>
                <a:srgbClr val="FF0000"/>
              </a:solidFill>
              <a:cs typeface="B Jad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2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09" y="0"/>
            <a:ext cx="9144000" cy="8253536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7567968" y="2693748"/>
            <a:ext cx="1440159" cy="1403018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نظم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890806" y="2761234"/>
            <a:ext cx="1050068" cy="13355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EE1266"/>
                </a:solidFill>
              </a:rPr>
              <a:t>اهواز</a:t>
            </a:r>
            <a:endParaRPr lang="fa-IR" sz="2400" dirty="0">
              <a:solidFill>
                <a:srgbClr val="EE126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95546" y="146477"/>
            <a:ext cx="80889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rgbClr val="EE12DE"/>
                </a:solidFill>
              </a:rPr>
              <a:t>روم</a:t>
            </a:r>
            <a:endParaRPr lang="fa-IR" sz="3200" dirty="0">
              <a:solidFill>
                <a:srgbClr val="EE12D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75386" y="2436596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</a:rPr>
              <a:t>وام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7504" y="4651857"/>
            <a:ext cx="1080119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rgbClr val="002060"/>
                </a:solidFill>
              </a:rPr>
              <a:t>سکوت</a:t>
            </a:r>
            <a:endParaRPr lang="fa-IR" sz="2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169693"/>
            <a:ext cx="1008112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rgbClr val="0070C0"/>
                </a:solidFill>
              </a:rPr>
              <a:t>ناو</a:t>
            </a:r>
            <a:endParaRPr lang="fa-IR" sz="3600" dirty="0">
              <a:solidFill>
                <a:srgbClr val="0070C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375386" y="4723856"/>
            <a:ext cx="914400" cy="76352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rgbClr val="00B0F0"/>
                </a:solidFill>
              </a:rPr>
              <a:t>نما</a:t>
            </a:r>
            <a:endParaRPr lang="fa-IR" sz="4800" dirty="0">
              <a:solidFill>
                <a:srgbClr val="00B0F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8145942" y="207882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1</a:t>
            </a:r>
            <a:endParaRPr lang="fa-IR" dirty="0"/>
          </a:p>
        </p:txBody>
      </p:sp>
      <p:sp>
        <p:nvSpPr>
          <p:cNvPr id="11" name="Flowchart: Connector 10"/>
          <p:cNvSpPr/>
          <p:nvPr/>
        </p:nvSpPr>
        <p:spPr>
          <a:xfrm>
            <a:off x="6415840" y="230403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2</a:t>
            </a:r>
            <a:endParaRPr lang="fa-IR" dirty="0"/>
          </a:p>
        </p:txBody>
      </p:sp>
      <p:sp>
        <p:nvSpPr>
          <p:cNvPr id="12" name="Flowchart: Connector 11"/>
          <p:cNvSpPr/>
          <p:nvPr/>
        </p:nvSpPr>
        <p:spPr>
          <a:xfrm>
            <a:off x="4860032" y="253263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3</a:t>
            </a:r>
            <a:endParaRPr lang="fa-IR" dirty="0"/>
          </a:p>
        </p:txBody>
      </p:sp>
      <p:sp>
        <p:nvSpPr>
          <p:cNvPr id="13" name="Flowchart: Connector 12"/>
          <p:cNvSpPr/>
          <p:nvPr/>
        </p:nvSpPr>
        <p:spPr>
          <a:xfrm>
            <a:off x="4873744" y="47405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4</a:t>
            </a:r>
            <a:endParaRPr lang="fa-IR" dirty="0"/>
          </a:p>
        </p:txBody>
      </p:sp>
      <p:sp>
        <p:nvSpPr>
          <p:cNvPr id="14" name="Flowchart: Connector 13"/>
          <p:cNvSpPr/>
          <p:nvPr/>
        </p:nvSpPr>
        <p:spPr>
          <a:xfrm>
            <a:off x="3061186" y="214983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5</a:t>
            </a:r>
            <a:endParaRPr lang="fa-IR" dirty="0"/>
          </a:p>
        </p:txBody>
      </p:sp>
      <p:sp>
        <p:nvSpPr>
          <p:cNvPr id="15" name="Flowchart: Connector 14"/>
          <p:cNvSpPr/>
          <p:nvPr/>
        </p:nvSpPr>
        <p:spPr>
          <a:xfrm>
            <a:off x="3116866" y="426161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6</a:t>
            </a:r>
            <a:endParaRPr lang="fa-IR" dirty="0"/>
          </a:p>
        </p:txBody>
      </p:sp>
      <p:sp>
        <p:nvSpPr>
          <p:cNvPr id="16" name="Flowchart: Connector 15"/>
          <p:cNvSpPr/>
          <p:nvPr/>
        </p:nvSpPr>
        <p:spPr>
          <a:xfrm>
            <a:off x="598984" y="409676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7</a:t>
            </a:r>
            <a:endParaRPr lang="fa-IR" dirty="0"/>
          </a:p>
        </p:txBody>
      </p:sp>
      <p:sp>
        <p:nvSpPr>
          <p:cNvPr id="17" name="Flowchart: Or 16"/>
          <p:cNvSpPr/>
          <p:nvPr/>
        </p:nvSpPr>
        <p:spPr>
          <a:xfrm>
            <a:off x="7990494" y="1159856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Flowchart: Or 17"/>
          <p:cNvSpPr/>
          <p:nvPr/>
        </p:nvSpPr>
        <p:spPr>
          <a:xfrm>
            <a:off x="2134137" y="1466180"/>
            <a:ext cx="612648" cy="61264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TextBox 18"/>
          <p:cNvSpPr txBox="1"/>
          <p:nvPr/>
        </p:nvSpPr>
        <p:spPr>
          <a:xfrm>
            <a:off x="3823552" y="4553966"/>
            <a:ext cx="5184575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2000" dirty="0" smtClean="0">
                <a:solidFill>
                  <a:srgbClr val="002060"/>
                </a:solidFill>
              </a:rPr>
              <a:t>1-نبودش موجب هرج ومرج است؟</a:t>
            </a:r>
          </a:p>
          <a:p>
            <a:r>
              <a:rPr lang="fa-IR" sz="2000" dirty="0" smtClean="0">
                <a:solidFill>
                  <a:srgbClr val="FFC000"/>
                </a:solidFill>
              </a:rPr>
              <a:t>2-مرکزاستان خوزستان؟</a:t>
            </a:r>
          </a:p>
          <a:p>
            <a:r>
              <a:rPr lang="fa-IR" sz="2000" dirty="0" smtClean="0">
                <a:solidFill>
                  <a:srgbClr val="B4D92B"/>
                </a:solidFill>
              </a:rPr>
              <a:t>3-کشتی هواپیما بر؟</a:t>
            </a:r>
          </a:p>
          <a:p>
            <a:r>
              <a:rPr lang="fa-IR" sz="2000" dirty="0" smtClean="0">
                <a:solidFill>
                  <a:srgbClr val="FFFF00"/>
                </a:solidFill>
              </a:rPr>
              <a:t>4-کشوری بزرگ وباستانی،نام سوره ای از قرآن؟</a:t>
            </a:r>
          </a:p>
          <a:p>
            <a:r>
              <a:rPr lang="fa-IR" sz="2000" dirty="0" smtClean="0">
                <a:solidFill>
                  <a:srgbClr val="2CD8C4"/>
                </a:solidFill>
              </a:rPr>
              <a:t>5-قرض گرفتن از بانک؟</a:t>
            </a:r>
          </a:p>
          <a:p>
            <a:r>
              <a:rPr lang="fa-IR" sz="2000" dirty="0" smtClean="0">
                <a:solidFill>
                  <a:srgbClr val="1FE131"/>
                </a:solidFill>
              </a:rPr>
              <a:t>6-شکل بیرون ساختمان؟</a:t>
            </a:r>
          </a:p>
          <a:p>
            <a:r>
              <a:rPr lang="fa-IR" sz="2000" dirty="0" smtClean="0">
                <a:solidFill>
                  <a:srgbClr val="B4D92B"/>
                </a:solidFill>
              </a:rPr>
              <a:t>7-تانشکنی نمی توانی بیانش کنی؟</a:t>
            </a:r>
            <a:endParaRPr lang="fa-IR" sz="2000" dirty="0">
              <a:solidFill>
                <a:srgbClr val="B4D92B"/>
              </a:solidFill>
            </a:endParaRPr>
          </a:p>
        </p:txBody>
      </p:sp>
      <p:cxnSp>
        <p:nvCxnSpPr>
          <p:cNvPr id="20" name="Straight Connector 19"/>
          <p:cNvCxnSpPr>
            <a:stCxn id="3" idx="1"/>
            <a:endCxn id="4" idx="6"/>
          </p:cNvCxnSpPr>
          <p:nvPr/>
        </p:nvCxnSpPr>
        <p:spPr>
          <a:xfrm flipH="1">
            <a:off x="6940874" y="3395257"/>
            <a:ext cx="987134" cy="337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2"/>
          </p:cNvCxnSpPr>
          <p:nvPr/>
        </p:nvCxnSpPr>
        <p:spPr>
          <a:xfrm flipH="1">
            <a:off x="5004048" y="4096766"/>
            <a:ext cx="25639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004048" y="3395257"/>
            <a:ext cx="886758" cy="168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60032" y="866557"/>
            <a:ext cx="0" cy="230313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83968" y="866557"/>
            <a:ext cx="0" cy="230313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15" idx="3"/>
          </p:cNvCxnSpPr>
          <p:nvPr/>
        </p:nvCxnSpPr>
        <p:spPr>
          <a:xfrm>
            <a:off x="3155875" y="3217085"/>
            <a:ext cx="27946" cy="14347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55776" y="3217085"/>
            <a:ext cx="0" cy="15067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971600" y="5487380"/>
            <a:ext cx="140378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1"/>
          </p:cNvCxnSpPr>
          <p:nvPr/>
        </p:nvCxnSpPr>
        <p:spPr>
          <a:xfrm flipH="1">
            <a:off x="1187623" y="5105618"/>
            <a:ext cx="118776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1412776"/>
            <a:ext cx="662473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0070C0"/>
                </a:solidFill>
              </a:rPr>
              <a:t>نماز</a:t>
            </a:r>
            <a:r>
              <a:rPr lang="fa-IR" sz="8000" dirty="0" smtClean="0">
                <a:solidFill>
                  <a:srgbClr val="FFFF00"/>
                </a:solidFill>
              </a:rPr>
              <a:t>نور</a:t>
            </a:r>
            <a:r>
              <a:rPr lang="fa-IR" sz="8000" dirty="0" smtClean="0">
                <a:solidFill>
                  <a:srgbClr val="EE12DE"/>
                </a:solidFill>
              </a:rPr>
              <a:t>مـ</a:t>
            </a:r>
            <a:r>
              <a:rPr lang="fa-IR" sz="8000" dirty="0" smtClean="0">
                <a:solidFill>
                  <a:srgbClr val="EE12DE"/>
                </a:solidFill>
                <a:latin typeface="Arial"/>
                <a:cs typeface="Arial"/>
              </a:rPr>
              <a:t>ﺆ</a:t>
            </a:r>
            <a:r>
              <a:rPr lang="fa-IR" sz="8000" dirty="0" smtClean="0">
                <a:solidFill>
                  <a:srgbClr val="EE12DE"/>
                </a:solidFill>
              </a:rPr>
              <a:t>من</a:t>
            </a:r>
            <a:r>
              <a:rPr lang="fa-IR" sz="8000" dirty="0" smtClean="0">
                <a:solidFill>
                  <a:srgbClr val="FFFF00"/>
                </a:solidFill>
              </a:rPr>
              <a:t> </a:t>
            </a:r>
            <a:r>
              <a:rPr lang="fa-IR" sz="8000" dirty="0" smtClean="0">
                <a:solidFill>
                  <a:srgbClr val="2CD8C4"/>
                </a:solidFill>
              </a:rPr>
              <a:t>است</a:t>
            </a:r>
            <a:endParaRPr lang="fa-IR" sz="8000" dirty="0">
              <a:solidFill>
                <a:srgbClr val="2CD8C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404664"/>
            <a:ext cx="223224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1FE131"/>
                </a:solidFill>
              </a:rPr>
              <a:t>پیامبراسلام:</a:t>
            </a:r>
            <a:endParaRPr lang="fa-IR" sz="4000" dirty="0">
              <a:solidFill>
                <a:srgbClr val="1FE1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86051"/>
            <a:ext cx="5597778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0070C0"/>
                </a:solidFill>
              </a:rPr>
              <a:t>اَلصَّـلـ</a:t>
            </a:r>
            <a:r>
              <a:rPr lang="fa-IR" sz="6000" dirty="0" smtClean="0">
                <a:solidFill>
                  <a:srgbClr val="0070C0"/>
                </a:solidFill>
                <a:latin typeface="Arial"/>
                <a:cs typeface="Arial"/>
              </a:rPr>
              <a:t>ﯜﺓُ</a:t>
            </a:r>
            <a:r>
              <a:rPr lang="fa-IR" sz="6000" dirty="0" smtClean="0"/>
              <a:t> </a:t>
            </a:r>
            <a:r>
              <a:rPr lang="fa-IR" sz="6000" dirty="0" smtClean="0">
                <a:solidFill>
                  <a:srgbClr val="FFFF00"/>
                </a:solidFill>
              </a:rPr>
              <a:t>نوُرُ</a:t>
            </a:r>
            <a:r>
              <a:rPr lang="fa-IR" sz="6000" dirty="0" smtClean="0"/>
              <a:t> </a:t>
            </a:r>
            <a:r>
              <a:rPr lang="fa-IR" sz="6000" dirty="0" smtClean="0">
                <a:solidFill>
                  <a:srgbClr val="EE12DE"/>
                </a:solidFill>
              </a:rPr>
              <a:t>المُـ</a:t>
            </a:r>
            <a:r>
              <a:rPr lang="fa-IR" sz="6000" dirty="0" smtClean="0">
                <a:solidFill>
                  <a:srgbClr val="EE12DE"/>
                </a:solidFill>
                <a:latin typeface="Arial"/>
                <a:cs typeface="Arial"/>
              </a:rPr>
              <a:t>ﺆ</a:t>
            </a:r>
            <a:r>
              <a:rPr lang="fa-IR" sz="6000" dirty="0" smtClean="0">
                <a:solidFill>
                  <a:srgbClr val="EE12DE"/>
                </a:solidFill>
              </a:rPr>
              <a:t>مِن</a:t>
            </a:r>
            <a:r>
              <a:rPr lang="fa-IR" sz="6000" dirty="0" smtClean="0"/>
              <a:t> ِ</a:t>
            </a:r>
            <a:endParaRPr lang="fa-IR" sz="6000" dirty="0"/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4784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0" y="0"/>
            <a:ext cx="4527412" cy="3275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3275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278482"/>
            <a:ext cx="4656351" cy="3582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8" y="3278481"/>
            <a:ext cx="4494794" cy="3582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2595" y="2770650"/>
            <a:ext cx="427239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FD0903"/>
                </a:solidFill>
              </a:rPr>
              <a:t>در</a:t>
            </a:r>
            <a:r>
              <a:rPr lang="fa-IR" sz="6000" dirty="0" smtClean="0">
                <a:solidFill>
                  <a:srgbClr val="FFFF00"/>
                </a:solidFill>
              </a:rPr>
              <a:t>همه</a:t>
            </a:r>
            <a:r>
              <a:rPr lang="fa-IR" sz="6000" dirty="0" smtClean="0">
                <a:solidFill>
                  <a:srgbClr val="EE12DE"/>
                </a:solidFill>
              </a:rPr>
              <a:t> </a:t>
            </a:r>
            <a:r>
              <a:rPr lang="fa-IR" sz="6000" dirty="0" smtClean="0">
                <a:solidFill>
                  <a:srgbClr val="FF0000"/>
                </a:solidFill>
              </a:rPr>
              <a:t>حال</a:t>
            </a:r>
            <a:r>
              <a:rPr lang="fa-IR" sz="6000" dirty="0" smtClean="0">
                <a:solidFill>
                  <a:srgbClr val="EE12DE"/>
                </a:solidFill>
              </a:rPr>
              <a:t> نماز</a:t>
            </a:r>
            <a:endParaRPr lang="fa-IR" sz="6000" dirty="0">
              <a:solidFill>
                <a:srgbClr val="EE12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2327968"/>
            <a:ext cx="5760640" cy="4524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9600" dirty="0" smtClean="0">
                <a:solidFill>
                  <a:srgbClr val="002060"/>
                </a:solidFill>
              </a:rPr>
              <a:t>شادی</a:t>
            </a:r>
            <a:r>
              <a:rPr lang="fa-IR" sz="9600" dirty="0" smtClean="0"/>
              <a:t> </a:t>
            </a:r>
            <a:r>
              <a:rPr lang="fa-IR" sz="9600" dirty="0" smtClean="0">
                <a:solidFill>
                  <a:srgbClr val="00B0F0"/>
                </a:solidFill>
              </a:rPr>
              <a:t>ارواح</a:t>
            </a:r>
            <a:r>
              <a:rPr lang="fa-IR" sz="9600" dirty="0" smtClean="0"/>
              <a:t> </a:t>
            </a:r>
            <a:r>
              <a:rPr lang="fa-IR" sz="9600" dirty="0" smtClean="0">
                <a:solidFill>
                  <a:srgbClr val="FF0000"/>
                </a:solidFill>
              </a:rPr>
              <a:t>شهداء</a:t>
            </a:r>
            <a:r>
              <a:rPr lang="fa-IR" sz="9600" dirty="0" smtClean="0"/>
              <a:t> </a:t>
            </a:r>
            <a:r>
              <a:rPr lang="fa-IR" sz="9600" dirty="0" smtClean="0">
                <a:solidFill>
                  <a:srgbClr val="FFFF00"/>
                </a:solidFill>
              </a:rPr>
              <a:t>و</a:t>
            </a:r>
            <a:r>
              <a:rPr lang="fa-IR" sz="9600" dirty="0" smtClean="0"/>
              <a:t> </a:t>
            </a:r>
            <a:r>
              <a:rPr lang="fa-IR" sz="9600" dirty="0" smtClean="0">
                <a:solidFill>
                  <a:srgbClr val="EE12DE"/>
                </a:solidFill>
              </a:rPr>
              <a:t>امام</a:t>
            </a:r>
            <a:r>
              <a:rPr lang="fa-IR" sz="9600" dirty="0" smtClean="0"/>
              <a:t> </a:t>
            </a:r>
            <a:r>
              <a:rPr lang="fa-IR" sz="9600" dirty="0" smtClean="0">
                <a:solidFill>
                  <a:srgbClr val="EE12DE"/>
                </a:solidFill>
              </a:rPr>
              <a:t>راحل</a:t>
            </a:r>
            <a:r>
              <a:rPr lang="fa-IR" sz="9600" dirty="0" smtClean="0"/>
              <a:t> </a:t>
            </a:r>
            <a:r>
              <a:rPr lang="fa-IR" sz="9600" dirty="0" smtClean="0">
                <a:solidFill>
                  <a:srgbClr val="1FE131"/>
                </a:solidFill>
              </a:rPr>
              <a:t>صلوات</a:t>
            </a:r>
            <a:endParaRPr lang="fa-IR" sz="9600" dirty="0">
              <a:solidFill>
                <a:srgbClr val="1FE1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8568952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FF0000"/>
                </a:solidFill>
              </a:rPr>
              <a:t>اَللـّهُمَّ صَلِّ عَلی مُحَمَّدٍ وَ آل ِمُحَمَّد</a:t>
            </a:r>
            <a:endParaRPr lang="fa-I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980728"/>
            <a:ext cx="7488832" cy="56323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6000" dirty="0" smtClean="0">
                <a:solidFill>
                  <a:srgbClr val="1FE131"/>
                </a:solidFill>
              </a:rPr>
              <a:t>اَلـلـّهُمَّ </a:t>
            </a:r>
            <a:r>
              <a:rPr lang="fa-IR" sz="6000" dirty="0" smtClean="0">
                <a:solidFill>
                  <a:srgbClr val="002060"/>
                </a:solidFill>
              </a:rPr>
              <a:t>ارّزُق</a:t>
            </a:r>
            <a:r>
              <a:rPr lang="fa-IR" sz="6000" dirty="0" smtClean="0">
                <a:solidFill>
                  <a:srgbClr val="002060"/>
                </a:solidFill>
                <a:latin typeface="Arial"/>
                <a:cs typeface="Arial"/>
              </a:rPr>
              <a:t>ـْ</a:t>
            </a:r>
            <a:r>
              <a:rPr lang="fa-IR" sz="6000" dirty="0" smtClean="0">
                <a:solidFill>
                  <a:srgbClr val="002060"/>
                </a:solidFill>
              </a:rPr>
              <a:t>ن</a:t>
            </a:r>
            <a:r>
              <a:rPr lang="fa-IR" sz="6000" dirty="0" smtClean="0">
                <a:solidFill>
                  <a:srgbClr val="002060"/>
                </a:solidFill>
                <a:latin typeface="Arial"/>
                <a:cs typeface="Arial"/>
              </a:rPr>
              <a:t>ٰ</a:t>
            </a:r>
            <a:r>
              <a:rPr lang="fa-IR" sz="6000" dirty="0" smtClean="0">
                <a:solidFill>
                  <a:srgbClr val="002060"/>
                </a:solidFill>
              </a:rPr>
              <a:t>ا</a:t>
            </a:r>
            <a:r>
              <a:rPr lang="fa-IR" sz="6000" dirty="0" smtClean="0">
                <a:solidFill>
                  <a:srgbClr val="1FE131"/>
                </a:solidFill>
              </a:rPr>
              <a:t> تَو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ْ</a:t>
            </a:r>
            <a:r>
              <a:rPr lang="fa-IR" sz="6000" dirty="0" smtClean="0">
                <a:solidFill>
                  <a:srgbClr val="1FE131"/>
                </a:solidFill>
              </a:rPr>
              <a:t>فیقَ </a:t>
            </a:r>
            <a:r>
              <a:rPr lang="fa-IR" sz="6000" dirty="0" smtClean="0">
                <a:solidFill>
                  <a:srgbClr val="C00000"/>
                </a:solidFill>
              </a:rPr>
              <a:t>الطـّاعَة</a:t>
            </a:r>
            <a:r>
              <a:rPr lang="fa-IR" sz="6000" dirty="0" smtClean="0">
                <a:solidFill>
                  <a:srgbClr val="1FE131"/>
                </a:solidFill>
              </a:rPr>
              <a:t> * وَبُع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ْ</a:t>
            </a:r>
            <a:r>
              <a:rPr lang="fa-IR" sz="6000" dirty="0" smtClean="0">
                <a:solidFill>
                  <a:srgbClr val="1FE131"/>
                </a:solidFill>
              </a:rPr>
              <a:t>دَ</a:t>
            </a:r>
            <a:r>
              <a:rPr lang="fa-IR" sz="6000" dirty="0" smtClean="0">
                <a:solidFill>
                  <a:srgbClr val="FF0000"/>
                </a:solidFill>
              </a:rPr>
              <a:t>ال</a:t>
            </a:r>
            <a:r>
              <a:rPr lang="fa-IR" sz="6000" dirty="0" smtClean="0">
                <a:solidFill>
                  <a:srgbClr val="FF0000"/>
                </a:solidFill>
                <a:latin typeface="Arial"/>
                <a:cs typeface="Arial"/>
              </a:rPr>
              <a:t>ـْ</a:t>
            </a:r>
            <a:r>
              <a:rPr lang="fa-IR" sz="6000" dirty="0" smtClean="0">
                <a:solidFill>
                  <a:srgbClr val="FF0000"/>
                </a:solidFill>
              </a:rPr>
              <a:t>مَع</a:t>
            </a:r>
            <a:r>
              <a:rPr lang="fa-IR" sz="6000" dirty="0" smtClean="0">
                <a:solidFill>
                  <a:srgbClr val="FF0000"/>
                </a:solidFill>
                <a:latin typeface="Arial"/>
                <a:cs typeface="Arial"/>
              </a:rPr>
              <a:t>ْ</a:t>
            </a:r>
            <a:r>
              <a:rPr lang="fa-IR" sz="6000" dirty="0" smtClean="0">
                <a:solidFill>
                  <a:srgbClr val="FF0000"/>
                </a:solidFill>
              </a:rPr>
              <a:t>صِیَّة</a:t>
            </a:r>
            <a:r>
              <a:rPr lang="fa-IR" sz="6000" dirty="0" smtClean="0">
                <a:solidFill>
                  <a:srgbClr val="1FE131"/>
                </a:solidFill>
              </a:rPr>
              <a:t> * وَصِد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ْ</a:t>
            </a:r>
            <a:r>
              <a:rPr lang="fa-IR" sz="6000" dirty="0" smtClean="0">
                <a:solidFill>
                  <a:srgbClr val="1FE131"/>
                </a:solidFill>
              </a:rPr>
              <a:t>قَ النـِّیَة* وَعِر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ْ</a:t>
            </a:r>
            <a:r>
              <a:rPr lang="fa-IR" sz="6000" dirty="0" smtClean="0">
                <a:solidFill>
                  <a:srgbClr val="1FE131"/>
                </a:solidFill>
              </a:rPr>
              <a:t>فانَ ال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ـْ</a:t>
            </a:r>
            <a:r>
              <a:rPr lang="fa-IR" sz="6000" dirty="0" smtClean="0">
                <a:solidFill>
                  <a:srgbClr val="1FE131"/>
                </a:solidFill>
              </a:rPr>
              <a:t>حُر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ْ</a:t>
            </a:r>
            <a:r>
              <a:rPr lang="fa-IR" sz="6000" dirty="0" smtClean="0">
                <a:solidFill>
                  <a:srgbClr val="1FE131"/>
                </a:solidFill>
              </a:rPr>
              <a:t>مَة * وَاَک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ـْ</a:t>
            </a:r>
            <a:r>
              <a:rPr lang="fa-IR" sz="6000" dirty="0" smtClean="0">
                <a:solidFill>
                  <a:srgbClr val="1FE131"/>
                </a:solidFill>
              </a:rPr>
              <a:t>رِم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ْ</a:t>
            </a:r>
            <a:r>
              <a:rPr lang="fa-IR" sz="6000" dirty="0" smtClean="0">
                <a:solidFill>
                  <a:srgbClr val="1FE131"/>
                </a:solidFill>
              </a:rPr>
              <a:t>ن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ٰ</a:t>
            </a:r>
            <a:r>
              <a:rPr lang="fa-IR" sz="6000" dirty="0">
                <a:solidFill>
                  <a:srgbClr val="1FE131"/>
                </a:solidFill>
              </a:rPr>
              <a:t>ا</a:t>
            </a:r>
            <a:r>
              <a:rPr lang="fa-IR" sz="6000" dirty="0" smtClean="0">
                <a:solidFill>
                  <a:srgbClr val="1FE131"/>
                </a:solidFill>
              </a:rPr>
              <a:t> بـِال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ـْ</a:t>
            </a:r>
            <a:r>
              <a:rPr lang="fa-IR" sz="6000" dirty="0" smtClean="0">
                <a:solidFill>
                  <a:srgbClr val="1FE131"/>
                </a:solidFill>
              </a:rPr>
              <a:t>هُدی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ٰ</a:t>
            </a:r>
            <a:r>
              <a:rPr lang="fa-IR" sz="6000" dirty="0" smtClean="0">
                <a:solidFill>
                  <a:srgbClr val="1FE131"/>
                </a:solidFill>
              </a:rPr>
              <a:t> وَال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ـْ</a:t>
            </a:r>
            <a:r>
              <a:rPr lang="fa-IR" sz="6000" dirty="0" smtClean="0">
                <a:solidFill>
                  <a:srgbClr val="1FE131"/>
                </a:solidFill>
              </a:rPr>
              <a:t>اِس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ْ</a:t>
            </a:r>
            <a:r>
              <a:rPr lang="fa-IR" sz="6000" dirty="0" smtClean="0">
                <a:solidFill>
                  <a:srgbClr val="1FE131"/>
                </a:solidFill>
              </a:rPr>
              <a:t>تِقامَة * وَسَدِّد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ْ</a:t>
            </a:r>
            <a:r>
              <a:rPr lang="fa-IR" sz="6000" dirty="0" smtClean="0">
                <a:solidFill>
                  <a:srgbClr val="FFFF00"/>
                </a:solidFill>
              </a:rPr>
              <a:t>اَل</a:t>
            </a:r>
            <a:r>
              <a:rPr lang="fa-IR" sz="6000" dirty="0" smtClean="0">
                <a:solidFill>
                  <a:srgbClr val="FFFF00"/>
                </a:solidFill>
                <a:latin typeface="Arial"/>
                <a:cs typeface="Arial"/>
              </a:rPr>
              <a:t>ـْ</a:t>
            </a:r>
            <a:r>
              <a:rPr lang="fa-IR" sz="6000" dirty="0" smtClean="0">
                <a:solidFill>
                  <a:srgbClr val="FFFF00"/>
                </a:solidFill>
              </a:rPr>
              <a:t>سِنَتَن</a:t>
            </a:r>
            <a:r>
              <a:rPr lang="fa-IR" sz="6000" dirty="0" smtClean="0">
                <a:solidFill>
                  <a:srgbClr val="FFFF00"/>
                </a:solidFill>
                <a:latin typeface="Arial"/>
                <a:cs typeface="Arial"/>
              </a:rPr>
              <a:t>ٰ</a:t>
            </a:r>
            <a:r>
              <a:rPr lang="fa-IR" sz="6000" dirty="0" smtClean="0">
                <a:solidFill>
                  <a:srgbClr val="FFFF00"/>
                </a:solidFill>
              </a:rPr>
              <a:t>ا </a:t>
            </a:r>
            <a:r>
              <a:rPr lang="fa-IR" sz="6000" dirty="0" smtClean="0">
                <a:solidFill>
                  <a:srgbClr val="1FE131"/>
                </a:solidFill>
              </a:rPr>
              <a:t>بـِالصَّوابِ وَال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ـْ</a:t>
            </a:r>
            <a:r>
              <a:rPr lang="fa-IR" sz="6000" dirty="0" smtClean="0">
                <a:solidFill>
                  <a:srgbClr val="1FE131"/>
                </a:solidFill>
              </a:rPr>
              <a:t>حِک</a:t>
            </a:r>
            <a:r>
              <a:rPr lang="fa-IR" sz="6000" dirty="0" smtClean="0">
                <a:solidFill>
                  <a:srgbClr val="1FE131"/>
                </a:solidFill>
                <a:latin typeface="Arial"/>
                <a:cs typeface="Arial"/>
              </a:rPr>
              <a:t>ـْ</a:t>
            </a:r>
            <a:r>
              <a:rPr lang="fa-IR" sz="6000" dirty="0" smtClean="0">
                <a:solidFill>
                  <a:srgbClr val="1FE131"/>
                </a:solidFill>
              </a:rPr>
              <a:t>مَة...</a:t>
            </a:r>
            <a:endParaRPr lang="fa-IR" sz="6000" dirty="0">
              <a:solidFill>
                <a:srgbClr val="1FE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412776"/>
            <a:ext cx="6768752" cy="221599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1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خدا نگهدار</a:t>
            </a:r>
            <a:endParaRPr lang="fa-IR" sz="1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012" y="-53508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27584" y="-43566"/>
            <a:ext cx="2304256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8000" b="1" cap="all" dirty="0" smtClean="0">
                <a:ln/>
                <a:solidFill>
                  <a:srgbClr val="0099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علیکم</a:t>
            </a:r>
            <a:endParaRPr lang="fa-IR" sz="8000" b="1" cap="all" dirty="0">
              <a:ln/>
              <a:solidFill>
                <a:srgbClr val="0099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-43566"/>
            <a:ext cx="1944216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8800" b="1" cap="all" dirty="0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سلام</a:t>
            </a:r>
            <a:endParaRPr lang="fa-IR" sz="8800" b="1" cap="all" dirty="0">
              <a:ln w="0"/>
              <a:solidFill>
                <a:srgbClr val="FF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Heart 11"/>
          <p:cNvSpPr/>
          <p:nvPr/>
        </p:nvSpPr>
        <p:spPr>
          <a:xfrm>
            <a:off x="2876962" y="4941168"/>
            <a:ext cx="3024336" cy="144016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sz="60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</a:t>
            </a:r>
            <a:r>
              <a:rPr lang="fa-IR" sz="6000" b="1" dirty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حـبـّت</a:t>
            </a:r>
          </a:p>
        </p:txBody>
      </p:sp>
      <p:sp>
        <p:nvSpPr>
          <p:cNvPr id="13" name="Cloud 12"/>
          <p:cNvSpPr/>
          <p:nvPr/>
        </p:nvSpPr>
        <p:spPr>
          <a:xfrm>
            <a:off x="2768950" y="2060848"/>
            <a:ext cx="3240360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sz="6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لـ</a:t>
            </a:r>
            <a:r>
              <a:rPr lang="fa-IR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یـاقـت</a:t>
            </a:r>
          </a:p>
        </p:txBody>
      </p:sp>
      <p:sp>
        <p:nvSpPr>
          <p:cNvPr id="14" name="Vertical Scroll 13"/>
          <p:cNvSpPr/>
          <p:nvPr/>
        </p:nvSpPr>
        <p:spPr>
          <a:xfrm>
            <a:off x="3014688" y="3342312"/>
            <a:ext cx="2748884" cy="1143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 </a:t>
            </a:r>
            <a:r>
              <a:rPr lang="fa-IR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د ب</a:t>
            </a:r>
          </a:p>
        </p:txBody>
      </p:sp>
      <p:sp>
        <p:nvSpPr>
          <p:cNvPr id="15" name="Cube 14"/>
          <p:cNvSpPr/>
          <p:nvPr/>
        </p:nvSpPr>
        <p:spPr>
          <a:xfrm>
            <a:off x="3199840" y="332656"/>
            <a:ext cx="2664296" cy="1368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س</a:t>
            </a:r>
            <a:r>
              <a:rPr lang="fa-IR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لامتی</a:t>
            </a:r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44608" cy="7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11237" cy="68580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2124590" y="0"/>
            <a:ext cx="5038211" cy="76944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بِس</a:t>
            </a:r>
            <a:r>
              <a:rPr lang="fa-I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مِ اللهِ الرَّح</a:t>
            </a:r>
            <a:r>
              <a:rPr lang="fa-I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</a:t>
            </a:r>
            <a:r>
              <a:rPr lang="fa-I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نِ الرَّحیمِ</a:t>
            </a:r>
            <a:endParaRPr lang="fa-I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7713" y="769441"/>
            <a:ext cx="4500501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اِنّ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 اَن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زَل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ن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اهُ فی لَی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لَةِ ال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ق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َ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د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00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رِ</a:t>
            </a:r>
            <a:endParaRPr lang="fa-IR" sz="4400" b="1" cap="all" dirty="0">
              <a:ln/>
              <a:solidFill>
                <a:srgbClr val="00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8916" y="1525749"/>
            <a:ext cx="4658094" cy="76944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وَم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 اَد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ری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کَ م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 لَی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َ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ةُ ال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قَد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رِ</a:t>
            </a:r>
            <a:endParaRPr lang="fa-I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2295190"/>
            <a:ext cx="5256584" cy="769441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لَی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لَةُ ال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قَد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رِ خَی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رٌ مِن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 اَل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فِ شَه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0"/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</a:rPr>
              <a:t>رٍ</a:t>
            </a:r>
            <a:endParaRPr lang="fa-IR" sz="4400" b="1" cap="all" dirty="0">
              <a:ln w="0"/>
              <a:solidFill>
                <a:srgbClr val="00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087052"/>
            <a:ext cx="8712968" cy="738664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تَنَزَّلُ ال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مَلا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ئِکـَةُ وَالرُّوحُ فیه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 بِاِذ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نِ رَبِّهِم مِن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کُلِّ اَم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رٍ</a:t>
            </a:r>
            <a:endParaRPr lang="fa-IR" sz="4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3525" y="3842489"/>
            <a:ext cx="5041239" cy="769441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سَلا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مٌ هِیَ حَتّی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ٰ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مَط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لَعِ ال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فَج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رِ</a:t>
            </a:r>
            <a:endParaRPr lang="fa-IR" sz="4400" b="1" cap="all" dirty="0">
              <a:ln/>
              <a:solidFill>
                <a:srgbClr val="CC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8522" y="4611930"/>
            <a:ext cx="4234349" cy="76944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صَدَقَ اللهُ ال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عَلِیُّ ال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ْ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عَظیمِ</a:t>
            </a:r>
            <a:endParaRPr lang="fa-I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3" descr="E:\Power\تصاویر متحرک\گلها\1_193365lv6dpdqm4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94" y="0"/>
            <a:ext cx="1727593" cy="3064631"/>
          </a:xfrm>
          <a:prstGeom prst="rect">
            <a:avLst/>
          </a:prstGeom>
          <a:noFill/>
        </p:spPr>
      </p:pic>
      <p:pic>
        <p:nvPicPr>
          <p:cNvPr id="19" name="Picture 3" descr="E:\Power\تصاویر متحرک\گلها\1_193365lv6dpdqm4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7" y="3873615"/>
            <a:ext cx="1727593" cy="3015511"/>
          </a:xfrm>
          <a:prstGeom prst="rect">
            <a:avLst/>
          </a:prstGeom>
          <a:noFill/>
        </p:spPr>
      </p:pic>
      <p:pic>
        <p:nvPicPr>
          <p:cNvPr id="20" name="Picture 3" descr="E:\Power\تصاویر متحرک\گلها\1_193365lv6dpdqm4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1" y="31214"/>
            <a:ext cx="1981200" cy="3064631"/>
          </a:xfrm>
          <a:prstGeom prst="rect">
            <a:avLst/>
          </a:prstGeom>
          <a:noFill/>
        </p:spPr>
      </p:pic>
      <p:pic>
        <p:nvPicPr>
          <p:cNvPr id="21" name="Picture 3" descr="E:\Power\تصاویر متحرک\گلها\1_193365lv6dpdqm4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0628" y="3842489"/>
            <a:ext cx="1543372" cy="3015511"/>
          </a:xfrm>
          <a:prstGeom prst="rect">
            <a:avLst/>
          </a:prstGeom>
          <a:noFill/>
        </p:spPr>
      </p:pic>
      <p:pic>
        <p:nvPicPr>
          <p:cNvPr id="22" name="Picture 3" descr="E:\Power\تصاویر متحرک\گلها\1_193365lv6dpdqm4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585765" y="4556241"/>
            <a:ext cx="1476626" cy="3064631"/>
          </a:xfrm>
          <a:prstGeom prst="rect">
            <a:avLst/>
          </a:prstGeom>
          <a:noFill/>
        </p:spPr>
      </p:pic>
      <p:pic>
        <p:nvPicPr>
          <p:cNvPr id="23" name="Picture 3" descr="E:\Power\تصاویر متحرک\گلها\1_193365lv6dpdqm4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329999" y="4520146"/>
            <a:ext cx="1476626" cy="3064631"/>
          </a:xfrm>
          <a:prstGeom prst="rect">
            <a:avLst/>
          </a:prstGeom>
          <a:noFill/>
        </p:spPr>
      </p:pic>
      <p:pic>
        <p:nvPicPr>
          <p:cNvPr id="24" name="سوره قدر پرهیزکار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2340768" y="6279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39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314937" y="5982246"/>
            <a:ext cx="280831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sz="54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وَعَـجـِلّ</a:t>
            </a:r>
            <a:endParaRPr lang="en-US" sz="5400" dirty="0"/>
          </a:p>
        </p:txBody>
      </p:sp>
      <p:sp>
        <p:nvSpPr>
          <p:cNvPr id="6" name="Cloud 5"/>
          <p:cNvSpPr/>
          <p:nvPr/>
        </p:nvSpPr>
        <p:spPr>
          <a:xfrm>
            <a:off x="6896" y="5943600"/>
            <a:ext cx="283691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8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فـَرَجَـهُـم</a:t>
            </a:r>
            <a:endParaRPr lang="fa-IR" sz="48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1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449" y="7716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437112"/>
            <a:ext cx="813690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fa-IR" sz="8000" dirty="0" smtClean="0">
                <a:solidFill>
                  <a:srgbClr val="92D050"/>
                </a:solidFill>
              </a:rPr>
              <a:t>اَللّهُمَّ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FF0000"/>
                </a:solidFill>
              </a:rPr>
              <a:t>عَجِّل</a:t>
            </a:r>
            <a:r>
              <a:rPr lang="fa-IR" sz="8000" dirty="0" smtClean="0">
                <a:solidFill>
                  <a:srgbClr val="FF0000"/>
                </a:solidFill>
                <a:latin typeface="Arial"/>
                <a:cs typeface="Arial"/>
              </a:rPr>
              <a:t>ْ</a:t>
            </a:r>
            <a:r>
              <a:rPr lang="fa-IR" sz="8000" dirty="0" smtClean="0"/>
              <a:t> </a:t>
            </a:r>
            <a:r>
              <a:rPr lang="fa-IR" sz="8000" dirty="0" smtClean="0">
                <a:solidFill>
                  <a:srgbClr val="0070C0"/>
                </a:solidFill>
              </a:rPr>
              <a:t>لِوَلِیِّک</a:t>
            </a:r>
            <a:r>
              <a:rPr lang="fa-IR" sz="8000" dirty="0" smtClean="0"/>
              <a:t>َ </a:t>
            </a:r>
            <a:r>
              <a:rPr lang="fa-IR" sz="8000" dirty="0" smtClean="0">
                <a:solidFill>
                  <a:srgbClr val="7030A0"/>
                </a:solidFill>
              </a:rPr>
              <a:t>ال</a:t>
            </a:r>
            <a:r>
              <a:rPr lang="fa-IR" sz="8000" dirty="0" smtClean="0">
                <a:solidFill>
                  <a:srgbClr val="7030A0"/>
                </a:solidFill>
                <a:latin typeface="Arial"/>
                <a:cs typeface="Arial"/>
              </a:rPr>
              <a:t>ْ</a:t>
            </a:r>
            <a:r>
              <a:rPr lang="fa-IR" sz="8000" dirty="0" smtClean="0">
                <a:solidFill>
                  <a:srgbClr val="7030A0"/>
                </a:solidFill>
              </a:rPr>
              <a:t>فَرَج</a:t>
            </a:r>
            <a:endParaRPr lang="fa-IR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767408" y="0"/>
            <a:ext cx="7837040" cy="1219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بِسْمِ اللَّهِ الرَّحْمنِ الرَّحِيم</a:t>
            </a:r>
            <a:endParaRPr lang="en-US" sz="5400" dirty="0"/>
          </a:p>
        </p:txBody>
      </p:sp>
      <p:sp>
        <p:nvSpPr>
          <p:cNvPr id="5" name="Cloud 4"/>
          <p:cNvSpPr/>
          <p:nvPr/>
        </p:nvSpPr>
        <p:spPr>
          <a:xfrm>
            <a:off x="4535529" y="1169368"/>
            <a:ext cx="5365063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اللَّهُمَّ كُنْ لِوَلِيِّكَ </a:t>
            </a:r>
          </a:p>
        </p:txBody>
      </p:sp>
      <p:sp>
        <p:nvSpPr>
          <p:cNvPr id="6" name="Cloud 5"/>
          <p:cNvSpPr/>
          <p:nvPr/>
        </p:nvSpPr>
        <p:spPr>
          <a:xfrm>
            <a:off x="-126263" y="1268760"/>
            <a:ext cx="5418343" cy="914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الْحُجَّةِ بْنِ الْحَسَن </a:t>
            </a:r>
            <a:endParaRPr lang="fa-IR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Arial" pitchFamily="34" charset="0"/>
              <a:cs typeface="B Badr" pitchFamily="2" charset="-78"/>
            </a:endParaRPr>
          </a:p>
        </p:txBody>
      </p:sp>
      <p:sp>
        <p:nvSpPr>
          <p:cNvPr id="7" name="Cloud 6"/>
          <p:cNvSpPr/>
          <p:nvPr/>
        </p:nvSpPr>
        <p:spPr>
          <a:xfrm>
            <a:off x="-34166" y="2169304"/>
            <a:ext cx="8638614" cy="914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صَلَوَاتُكَ عَلَيْهِ وَ عَلَى‏ آبَائِه</a:t>
            </a:r>
            <a:endParaRPr lang="en-US" sz="5400" dirty="0">
              <a:solidFill>
                <a:srgbClr val="FF0066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-88690" y="3131126"/>
            <a:ext cx="9701250" cy="914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فِي هَذِهِ السَّاعَةِ وَ فِي كُلِّ سَاعَةٍ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-756592" y="4073234"/>
            <a:ext cx="10513168" cy="9144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وَلِيّـاً وَ حَافِظـاً وَ قَائـداً وَ نَاصِـراً </a:t>
            </a:r>
          </a:p>
        </p:txBody>
      </p:sp>
      <p:sp>
        <p:nvSpPr>
          <p:cNvPr id="10" name="Cloud 9"/>
          <p:cNvSpPr/>
          <p:nvPr/>
        </p:nvSpPr>
        <p:spPr>
          <a:xfrm>
            <a:off x="886606" y="5874326"/>
            <a:ext cx="6518066" cy="914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وَ تُمَتِّعَهُ فِيهَا طَوِيلًا</a:t>
            </a:r>
            <a:endParaRPr lang="fa-IR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B Badr" pitchFamily="2" charset="-78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-1559098" y="4987634"/>
            <a:ext cx="12899850" cy="9144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Arial" pitchFamily="34" charset="0"/>
                <a:cs typeface="B Badr" pitchFamily="2" charset="-78"/>
              </a:rPr>
              <a:t>وَ دَلِيلًا وَعَيْناً حَتَّى تُسْكِنَهُ أَرْضَكَ طَوْعاً</a:t>
            </a:r>
          </a:p>
        </p:txBody>
      </p:sp>
      <p:pic>
        <p:nvPicPr>
          <p:cNvPr id="12" name="NOOROZAHRA-DOAYE FARAJدعای فرج (2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18127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2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6314937" y="5982246"/>
            <a:ext cx="280831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a-IR" sz="54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وَعَـجـِلّ</a:t>
            </a:r>
            <a:endParaRPr lang="en-US" sz="5400" dirty="0"/>
          </a:p>
        </p:txBody>
      </p:sp>
      <p:sp>
        <p:nvSpPr>
          <p:cNvPr id="5" name="Cloud 4"/>
          <p:cNvSpPr/>
          <p:nvPr/>
        </p:nvSpPr>
        <p:spPr>
          <a:xfrm>
            <a:off x="6896" y="5943600"/>
            <a:ext cx="2836912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a-IR" sz="48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فـَرَجَـهُـم</a:t>
            </a:r>
            <a:endParaRPr lang="fa-IR" sz="4800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8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341</Words>
  <Application>Microsoft Office PowerPoint</Application>
  <PresentationFormat>On-screen Show (4:3)</PresentationFormat>
  <Paragraphs>103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parscom</dc:creator>
  <cp:lastModifiedBy>mr.abedi</cp:lastModifiedBy>
  <cp:revision>24</cp:revision>
  <dcterms:created xsi:type="dcterms:W3CDTF">2012-08-02T18:58:18Z</dcterms:created>
  <dcterms:modified xsi:type="dcterms:W3CDTF">2019-11-26T05:54:09Z</dcterms:modified>
</cp:coreProperties>
</file>