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Default Extension="wdp" ContentType="image/vnd.ms-photo"/>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saveSubsetFonts="1">
  <p:sldMasterIdLst>
    <p:sldMasterId id="2147483648" r:id="rId1"/>
    <p:sldMasterId id="2147483660" r:id="rId2"/>
  </p:sldMasterIdLst>
  <p:notesMasterIdLst>
    <p:notesMasterId r:id="rId32"/>
  </p:notesMasterIdLst>
  <p:sldIdLst>
    <p:sldId id="259" r:id="rId3"/>
    <p:sldId id="257" r:id="rId4"/>
    <p:sldId id="279" r:id="rId5"/>
    <p:sldId id="261" r:id="rId6"/>
    <p:sldId id="264" r:id="rId7"/>
    <p:sldId id="265" r:id="rId8"/>
    <p:sldId id="267" r:id="rId9"/>
    <p:sldId id="268" r:id="rId10"/>
    <p:sldId id="266" r:id="rId11"/>
    <p:sldId id="269" r:id="rId12"/>
    <p:sldId id="272" r:id="rId13"/>
    <p:sldId id="273" r:id="rId14"/>
    <p:sldId id="277" r:id="rId15"/>
    <p:sldId id="275" r:id="rId16"/>
    <p:sldId id="278" r:id="rId17"/>
    <p:sldId id="276" r:id="rId18"/>
    <p:sldId id="281" r:id="rId19"/>
    <p:sldId id="282" r:id="rId20"/>
    <p:sldId id="284" r:id="rId21"/>
    <p:sldId id="285" r:id="rId22"/>
    <p:sldId id="286" r:id="rId23"/>
    <p:sldId id="287" r:id="rId24"/>
    <p:sldId id="288" r:id="rId25"/>
    <p:sldId id="289" r:id="rId26"/>
    <p:sldId id="290" r:id="rId27"/>
    <p:sldId id="291" r:id="rId28"/>
    <p:sldId id="292" r:id="rId29"/>
    <p:sldId id="293" r:id="rId30"/>
    <p:sldId id="295" r:id="rId31"/>
  </p:sldIdLst>
  <p:sldSz cx="9144000" cy="6858000" type="screen4x3"/>
  <p:notesSz cx="6858000" cy="9144000"/>
  <p:embeddedFontLst>
    <p:embeddedFont>
      <p:font typeface="Calibri" pitchFamily="34" charset="0"/>
      <p:regular r:id="rId33"/>
      <p:bold r:id="rId34"/>
      <p:italic r:id="rId35"/>
      <p:boldItalic r:id="rId36"/>
    </p:embeddedFont>
    <p:embeddedFont>
      <p:font typeface="Calisto MT" charset="0"/>
      <p:regular r:id="rId37"/>
      <p:bold r:id="rId38"/>
      <p:italic r:id="rId39"/>
      <p:boldItalic r:id="rId40"/>
    </p:embeddedFont>
    <p:embeddedFont>
      <p:font typeface="B Titr" pitchFamily="2" charset="-78"/>
      <p:bold r:id="rId41"/>
    </p:embeddedFont>
    <p:embeddedFont>
      <p:font typeface="B Koodak" pitchFamily="2" charset="-78"/>
      <p:bold r:id="rId42"/>
    </p:embeddedFont>
    <p:embeddedFont>
      <p:font typeface="B Mehr" charset="-78"/>
      <p:bold r:id="rId43"/>
    </p:embeddedFont>
  </p:embeddedFontLst>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A3E"/>
    <a:srgbClr val="86E7FE"/>
    <a:srgbClr val="53D2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8261" autoAdjust="0"/>
    <p:restoredTop sz="86745" autoAdjust="0"/>
  </p:normalViewPr>
  <p:slideViewPr>
    <p:cSldViewPr>
      <p:cViewPr varScale="1">
        <p:scale>
          <a:sx n="54" d="100"/>
          <a:sy n="54" d="100"/>
        </p:scale>
        <p:origin x="-792" y="-78"/>
      </p:cViewPr>
      <p:guideLst>
        <p:guide orient="horz" pos="2160"/>
        <p:guide pos="2880"/>
      </p:guideLst>
    </p:cSldViewPr>
  </p:slideViewPr>
  <p:outlineViewPr>
    <p:cViewPr>
      <p:scale>
        <a:sx n="33" d="100"/>
        <a:sy n="33" d="100"/>
      </p:scale>
      <p:origin x="0" y="1440"/>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نگهدارنده مکان سربرگ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نگهدارنده مکان تاری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CFE324F3-D8E0-419A-A065-C35E7EF6CFE5}" type="datetimeFigureOut">
              <a:rPr lang="fa-IR" smtClean="0"/>
              <a:pPr/>
              <a:t>07/01/1440</a:t>
            </a:fld>
            <a:endParaRPr lang="fa-IR"/>
          </a:p>
        </p:txBody>
      </p:sp>
      <p:sp>
        <p:nvSpPr>
          <p:cNvPr id="4" name="نگهدارنده مکان تصویر اسلاید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fa-IR"/>
          </a:p>
        </p:txBody>
      </p:sp>
      <p:sp>
        <p:nvSpPr>
          <p:cNvPr id="5" name="نگهدارنده مکان نكات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fa-IR"/>
          </a:p>
        </p:txBody>
      </p:sp>
      <p:sp>
        <p:nvSpPr>
          <p:cNvPr id="6" name="نگهدارنده مکان پانویس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7" name="نگهدارنده مکان شماره اسلاید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81DFF5BD-4962-4B7F-947C-34E8106A7DEF}" type="slidenum">
              <a:rPr lang="fa-IR" smtClean="0"/>
              <a:pPr/>
              <a:t>‹#›</a:t>
            </a:fld>
            <a:endParaRPr lang="fa-IR"/>
          </a:p>
        </p:txBody>
      </p:sp>
    </p:spTree>
    <p:extLst>
      <p:ext uri="{BB962C8B-B14F-4D97-AF65-F5344CB8AC3E}">
        <p14:creationId xmlns:p14="http://schemas.microsoft.com/office/powerpoint/2010/main" xmlns="" val="755006709"/>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نگهدارنده مکان تصویر اسلاید 1"/>
          <p:cNvSpPr>
            <a:spLocks noGrp="1" noRot="1" noChangeAspect="1"/>
          </p:cNvSpPr>
          <p:nvPr>
            <p:ph type="sldImg"/>
          </p:nvPr>
        </p:nvSpPr>
        <p:spPr/>
      </p:sp>
      <p:sp>
        <p:nvSpPr>
          <p:cNvPr id="3" name="نگهدارنده مکان نكات 2"/>
          <p:cNvSpPr>
            <a:spLocks noGrp="1"/>
          </p:cNvSpPr>
          <p:nvPr>
            <p:ph type="body" idx="1"/>
          </p:nvPr>
        </p:nvSpPr>
        <p:spPr/>
        <p:txBody>
          <a:bodyPr/>
          <a:lstStyle/>
          <a:p>
            <a:endParaRPr lang="fa-IR" dirty="0"/>
          </a:p>
        </p:txBody>
      </p:sp>
      <p:sp>
        <p:nvSpPr>
          <p:cNvPr id="4" name="نگهدارنده مکان شماره اسلاید 3"/>
          <p:cNvSpPr>
            <a:spLocks noGrp="1"/>
          </p:cNvSpPr>
          <p:nvPr>
            <p:ph type="sldNum" sz="quarter" idx="10"/>
          </p:nvPr>
        </p:nvSpPr>
        <p:spPr/>
        <p:txBody>
          <a:bodyPr/>
          <a:lstStyle/>
          <a:p>
            <a:fld id="{81DFF5BD-4962-4B7F-947C-34E8106A7DEF}" type="slidenum">
              <a:rPr lang="fa-IR" smtClean="0"/>
              <a:pPr/>
              <a:t>4</a:t>
            </a:fld>
            <a:endParaRPr lang="fa-IR"/>
          </a:p>
        </p:txBody>
      </p:sp>
    </p:spTree>
    <p:extLst>
      <p:ext uri="{BB962C8B-B14F-4D97-AF65-F5344CB8AC3E}">
        <p14:creationId xmlns:p14="http://schemas.microsoft.com/office/powerpoint/2010/main" xmlns="" val="895606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1DFF5BD-4962-4B7F-947C-34E8106A7DEF}" type="slidenum">
              <a:rPr lang="fa-IR" smtClean="0"/>
              <a:pPr/>
              <a:t>5</a:t>
            </a:fld>
            <a:endParaRPr lang="fa-I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نگهدارنده مکان تصویر اسلاید 1"/>
          <p:cNvSpPr>
            <a:spLocks noGrp="1" noRot="1" noChangeAspect="1"/>
          </p:cNvSpPr>
          <p:nvPr>
            <p:ph type="sldImg"/>
          </p:nvPr>
        </p:nvSpPr>
        <p:spPr/>
      </p:sp>
      <p:sp>
        <p:nvSpPr>
          <p:cNvPr id="3" name="نگهدارنده مکان نكات 2"/>
          <p:cNvSpPr>
            <a:spLocks noGrp="1"/>
          </p:cNvSpPr>
          <p:nvPr>
            <p:ph type="body" idx="1"/>
          </p:nvPr>
        </p:nvSpPr>
        <p:spPr/>
        <p:txBody>
          <a:bodyPr/>
          <a:lstStyle/>
          <a:p>
            <a:r>
              <a:rPr lang="fa-IR" dirty="0" smtClean="0"/>
              <a:t>نخستین فرزند آدم و حوا، و نخستین قاتل در تاریخ بشریت است. قابیل از برادرش هابیل بزرگ‌تر بود. </a:t>
            </a:r>
            <a:r>
              <a:rPr lang="fa-IR" sz="1200" b="1" kern="1200" dirty="0" smtClean="0">
                <a:solidFill>
                  <a:schemeClr val="tx1"/>
                </a:solidFill>
                <a:latin typeface="+mn-lt"/>
                <a:ea typeface="+mn-ea"/>
                <a:cs typeface="+mn-cs"/>
              </a:rPr>
              <a:t>در زمان های خیلی خیلی قدیم، روی زمین خدا، فقط دو نفر زندگی می کردند: آدم و حوا. آنها از بهشت به زمین آمده بودند. در بهشت همه چیز بود. بهترین غذاها، بهترین میوه ها، جای راحت برای زندگی و همه چیزهای خوب</a:t>
            </a:r>
            <a:r>
              <a:rPr lang="fa-IR" dirty="0" smtClean="0"/>
              <a:t>. اما روی زمین هیچ چیز نبود. نه غذا بود، نه لباس و نه خانه بود. هیچ چیز و هیچ چیز نبود. </a:t>
            </a:r>
            <a:r>
              <a:rPr lang="fa-IR" sz="1200" b="1" kern="1200" dirty="0" smtClean="0">
                <a:solidFill>
                  <a:schemeClr val="tx1"/>
                </a:solidFill>
                <a:latin typeface="+mn-lt"/>
                <a:ea typeface="+mn-ea"/>
                <a:cs typeface="+mn-cs"/>
              </a:rPr>
              <a:t>خداوند که او را دوست می داشت، به او یاد داد که چطور دانه بکارد و گیاه سبز کند، چطور گوسفند و گاو پرورش دهد و از شیر آنها استفاده کند. چطور لباس بدوزد و چطور کارهای لازم زندگی اش را انجام دهد.</a:t>
            </a:r>
            <a:r>
              <a:rPr lang="fa-IR" dirty="0" smtClean="0"/>
              <a:t>آدم و حوا، با هم زن و شوهر شدند و در کنار هم به زندگی ادامه دادند.</a:t>
            </a:r>
          </a:p>
          <a:p>
            <a:r>
              <a:rPr lang="fa-IR" sz="1200" b="1" kern="1200" dirty="0" smtClean="0">
                <a:solidFill>
                  <a:schemeClr val="tx1"/>
                </a:solidFill>
                <a:latin typeface="+mn-lt"/>
                <a:ea typeface="+mn-ea"/>
                <a:cs typeface="+mn-cs"/>
              </a:rPr>
              <a:t>مدتی که گذشت، حوا بچه ای به دنیا آورد. چند سال بعد خدا بچه ای دیگر به او داد و بعدها بچه هایی دیگر. از میان بچه های حوا، دو پسر بودند به اسم هابیل و قابیل که قصه ما درباره آنهاست. </a:t>
            </a:r>
            <a:endParaRPr lang="fa-IR" dirty="0" smtClean="0"/>
          </a:p>
          <a:p>
            <a:r>
              <a:rPr lang="fa-IR" dirty="0" smtClean="0"/>
              <a:t>هابیل و قابیل کم کم بزرگ شدند. از کودکی به نوجوانی و بعد به جوانی رسیدند. وقتی جوانانی قوی و برومند شدند، حضرت آدم به آنها گفت: حالا دیگر باید کار کنید. بگویید ببینم چه شغلی دوست دارید؟</a:t>
            </a:r>
          </a:p>
          <a:p>
            <a:r>
              <a:rPr lang="fa-IR" sz="1200" b="1" kern="1200" dirty="0" smtClean="0">
                <a:solidFill>
                  <a:schemeClr val="tx1"/>
                </a:solidFill>
                <a:latin typeface="+mn-lt"/>
                <a:ea typeface="+mn-ea"/>
                <a:cs typeface="+mn-cs"/>
              </a:rPr>
              <a:t>هابیل دوست داشت گوسفند بچراند. این شد که از پدرش چند گوسفند گرفت و آنها را به صحرا برد. گوسفند ها کم کم بچه زاییدند و تعداد گوسفندهای هابیل زیاد شد. چند سال بعد او صاحب گله ای بزرگ شد. </a:t>
            </a:r>
            <a:endParaRPr lang="fa-IR" dirty="0" smtClean="0"/>
          </a:p>
          <a:p>
            <a:r>
              <a:rPr lang="fa-IR" dirty="0" smtClean="0"/>
              <a:t>اما قابیل به کشاورزی علاقه داشت. او هم تکه ای زمین انتخاب کرد و به کار کشاورزی مشغول شد. با اینکه هابیل و قابیل هر دو از فرزندان آدم و حوا بودند، اما اخلاق و رفتار آنها با هم فرق داشت. </a:t>
            </a:r>
            <a:r>
              <a:rPr lang="fa-IR" sz="1200" b="1" kern="1200" dirty="0" smtClean="0">
                <a:solidFill>
                  <a:schemeClr val="tx1"/>
                </a:solidFill>
                <a:latin typeface="+mn-lt"/>
                <a:ea typeface="+mn-ea"/>
                <a:cs typeface="+mn-cs"/>
              </a:rPr>
              <a:t>هابیل راستگو و درستکار بود. به پدر و مادرش کمک می کرد. مهربان و بخشنده بود. حتی با گوسفندانش مهربان بود و نمی گذاشت به آنها سخت بگذرد.</a:t>
            </a:r>
            <a:endParaRPr lang="fa-IR" dirty="0" smtClean="0"/>
          </a:p>
          <a:p>
            <a:r>
              <a:rPr lang="fa-IR" sz="1200" b="1" kern="1200" dirty="0" smtClean="0">
                <a:solidFill>
                  <a:schemeClr val="tx1"/>
                </a:solidFill>
                <a:latin typeface="+mn-lt"/>
                <a:ea typeface="+mn-ea"/>
                <a:cs typeface="+mn-cs"/>
              </a:rPr>
              <a:t>اما قابیل، تندخو و بد اخلاق بود و همه چیز را برای خودش می خواست و به برادرش حسادت می کرد</a:t>
            </a:r>
            <a:r>
              <a:rPr lang="fa-IR" dirty="0" smtClean="0"/>
              <a:t>. سال ها و سال ها گذشت. حضرت آدم دیگر پیر شده بود. روزی از روزها خداوند به او دستور داد که یکی از پسرانش را به عنوان جانشین و پیامبر بعد از خودش انتخاب کند. آدم پرسید: کدام پسر را؟</a:t>
            </a:r>
          </a:p>
          <a:p>
            <a:r>
              <a:rPr lang="fa-IR" sz="1200" b="1" kern="1200" dirty="0" smtClean="0">
                <a:solidFill>
                  <a:schemeClr val="tx1"/>
                </a:solidFill>
                <a:latin typeface="+mn-lt"/>
                <a:ea typeface="+mn-ea"/>
                <a:cs typeface="+mn-cs"/>
              </a:rPr>
              <a:t>خداوند گفت: هابیل را. او را جانشین کن و هر چه می دانی به او بیاموز و این خبر را به خانواده ات هم بگو.</a:t>
            </a:r>
            <a:endParaRPr lang="fa-IR" dirty="0" smtClean="0"/>
          </a:p>
          <a:p>
            <a:r>
              <a:rPr lang="fa-IR" dirty="0" smtClean="0"/>
              <a:t>آدم به دستور خداوند عمل کرد. وقتی خبر به گوش قابیل رسید، حسادت کرد. ناراحت شد و پیش پدرش رفت و گفت: ای پدر! من از هابیل بزرگ ترم. من باید جانشین تو باشم. پیامبری بعد از تو به من می رسد. </a:t>
            </a:r>
          </a:p>
          <a:p>
            <a:r>
              <a:rPr lang="fa-IR" dirty="0" smtClean="0"/>
              <a:t>آدم گفت ولی این دستور خداوند است. </a:t>
            </a:r>
          </a:p>
          <a:p>
            <a:r>
              <a:rPr lang="fa-IR" sz="1200" b="1" kern="1200" dirty="0" smtClean="0">
                <a:solidFill>
                  <a:schemeClr val="tx1"/>
                </a:solidFill>
                <a:latin typeface="+mn-lt"/>
                <a:ea typeface="+mn-ea"/>
                <a:cs typeface="+mn-cs"/>
              </a:rPr>
              <a:t>قابیل گفت: من به این دستور عمل نمی کنم.</a:t>
            </a:r>
            <a:endParaRPr lang="fa-IR" dirty="0" smtClean="0"/>
          </a:p>
          <a:p>
            <a:r>
              <a:rPr lang="fa-IR" dirty="0" smtClean="0"/>
              <a:t>پس از گفت و گوی زیاد، سرانجام آدم گفت: بسیار خوب، تو و برادرت هابیل، هرکدام هدیه ای برای خداوند ببرید. هدیة هر کدام که پذیرفته شد، او پیامبر و جانشین من می شود. </a:t>
            </a:r>
          </a:p>
          <a:p>
            <a:r>
              <a:rPr lang="fa-IR" dirty="0" smtClean="0"/>
              <a:t>قابیل پرسید: چطور معلوم می شود که هدیه چه کسی پذیرفته شده است؟</a:t>
            </a:r>
          </a:p>
          <a:p>
            <a:r>
              <a:rPr lang="fa-IR" sz="1200" b="1" kern="1200" dirty="0" smtClean="0">
                <a:solidFill>
                  <a:schemeClr val="tx1"/>
                </a:solidFill>
                <a:latin typeface="+mn-lt"/>
                <a:ea typeface="+mn-ea"/>
                <a:cs typeface="+mn-cs"/>
              </a:rPr>
              <a:t>آدم گفت: شما هدیه های خود را بالای کوه ببرید. هر هدیه ای که مورد قبول خدا باشد، آتشی فرود می آید و آن را با خود می برد. </a:t>
            </a:r>
            <a:endParaRPr lang="fa-IR" dirty="0" smtClean="0"/>
          </a:p>
          <a:p>
            <a:r>
              <a:rPr lang="fa-IR" sz="1200" b="1" kern="1200" dirty="0" smtClean="0">
                <a:solidFill>
                  <a:schemeClr val="tx1"/>
                </a:solidFill>
                <a:latin typeface="+mn-lt"/>
                <a:ea typeface="+mn-ea"/>
                <a:cs typeface="+mn-cs"/>
              </a:rPr>
              <a:t>هابیل و قابیل هرکدام هدیه ای آوردند. هابیل بهترین گوسفند گله اش را برای هدیه جدا کرد اما قابیل با خودش مشتی گندم نارس و پوسیده آورد</a:t>
            </a:r>
            <a:r>
              <a:rPr lang="fa-IR" dirty="0" smtClean="0"/>
              <a:t>. هر دو برادر هدیه هایشان را بالای کوه روی سنگی گذاشتند و کناری ایستادند. چند دقیقه بعد آتشی فرود آمد و گوسفند هابیل را با خود به آسمان برد. </a:t>
            </a:r>
          </a:p>
          <a:p>
            <a:r>
              <a:rPr lang="fa-IR" dirty="0" smtClean="0"/>
              <a:t>قابیل دید که هدیة هابیل پذیرفته شده است. فهمید که هابیل جانشین پدر و پیامبر بعد از اوست، باز هم حسادت کردو ناراحت شد. </a:t>
            </a:r>
            <a:r>
              <a:rPr lang="fa-IR" sz="1200" b="1" kern="1200" dirty="0" smtClean="0">
                <a:solidFill>
                  <a:schemeClr val="tx1"/>
                </a:solidFill>
                <a:latin typeface="+mn-lt"/>
                <a:ea typeface="+mn-ea"/>
                <a:cs typeface="+mn-cs"/>
              </a:rPr>
              <a:t>در همین لحظه شیطان پیش قابیل آمد و به او گفت: ای قابیل، کاری بکن. اگر هابیل پیامبر بشود، تو مسخره می شوی. فرزندان تو مسخره می شوند. قابیل گفت: چه کار کنم؟</a:t>
            </a:r>
            <a:r>
              <a:rPr lang="fa-IR" dirty="0" smtClean="0"/>
              <a:t>شیطان گفت: هابیل را بکش تا خودت جانشین پدرت شوی!</a:t>
            </a:r>
          </a:p>
          <a:p>
            <a:r>
              <a:rPr lang="fa-IR" dirty="0" smtClean="0"/>
              <a:t>قابیل فریب شیطان را خورد و تصمیم گرفت برادرش را بکشد. از آن لحظه به بعد، منتظر فرصت بود. روز بعد، هابیل که سخت کار کرده بود، خسته در سایة درختی خوابید. شیطان باز هم پیش قابیل رفت و گفت: بهترین زمان برای کشتن هابیل، همین حالاست. او در خواب است و تو می توانی خیلی راحت او را بکشی.</a:t>
            </a:r>
          </a:p>
          <a:p>
            <a:r>
              <a:rPr lang="fa-IR" sz="1200" b="1" kern="1200" dirty="0" smtClean="0">
                <a:solidFill>
                  <a:schemeClr val="tx1"/>
                </a:solidFill>
                <a:latin typeface="+mn-lt"/>
                <a:ea typeface="+mn-ea"/>
                <a:cs typeface="+mn-cs"/>
              </a:rPr>
              <a:t>قابیل همراه با شیطان رفت و دید که هابیل در خواب است. سنگی برداشت و محکم بر سر هابیل زد و او را غرق در خون کرد. چیزی نگذشت که قابیل به خود آمد و دید که برادرش را کشته است.</a:t>
            </a:r>
            <a:endParaRPr lang="fa-IR" dirty="0" smtClean="0"/>
          </a:p>
          <a:p>
            <a:r>
              <a:rPr lang="fa-IR" dirty="0" smtClean="0"/>
              <a:t>پشیمان شد. اما دیگر پشیمانی فایده نداشت. قابیل ترسید. خواست جنازه برادرش را در جایی پنهان کند، اما نمی دانست چطور این کار را انجام دهد. دنبال راه چاره بود که دو کلاغ را دید که با هم جنگ و دعوا می کردند.</a:t>
            </a:r>
            <a:r>
              <a:rPr lang="fa-IR" sz="1200" b="1" kern="1200" dirty="0" smtClean="0">
                <a:solidFill>
                  <a:schemeClr val="tx1"/>
                </a:solidFill>
                <a:latin typeface="+mn-lt"/>
                <a:ea typeface="+mn-ea"/>
                <a:cs typeface="+mn-cs"/>
              </a:rPr>
              <a:t>یکی از کلاغ ها سنگی برداشت و بر سر کلاغ دیگر زد و او را کشت. بعد با نوک و چنگال های خود زمین را کند و گودالی درست کرد. بعد هم کلاغ مرده را در گودال، انداخت و رویش خاک ریخت. </a:t>
            </a:r>
            <a:endParaRPr lang="fa-IR" dirty="0" smtClean="0"/>
          </a:p>
          <a:p>
            <a:r>
              <a:rPr lang="fa-IR" dirty="0" smtClean="0"/>
              <a:t>قابیل از کلاغ یاد گرفت که چطور جنازة هابیل را پنهان کند. او هم گودالی کند و هابیل را درآن انداخت و رویش خاک ریخت. قابیل جنازه هابیل را در آن انداخت و رویش خاک ریخت.</a:t>
            </a:r>
          </a:p>
          <a:p>
            <a:r>
              <a:rPr lang="fa-IR" dirty="0" smtClean="0"/>
              <a:t>قابیل جنازة هابیل را پنهان کرده بود. اما وجدانش ناراحت بود. خودش هم می دانست که گناه بزرگی از او سر زده است. می ترسد پیش پدرش برگردد. وقتی حضرت آدم، از کشته شدن فرزندش هابیل با خبر شد، چهل شبانه روز گریه کرد. بعد از این مدت، </a:t>
            </a:r>
            <a:r>
              <a:rPr lang="fa-IR" sz="1200" b="1" kern="1200" dirty="0" smtClean="0">
                <a:solidFill>
                  <a:schemeClr val="tx1"/>
                </a:solidFill>
                <a:latin typeface="+mn-lt"/>
                <a:ea typeface="+mn-ea"/>
                <a:cs typeface="+mn-cs"/>
              </a:rPr>
              <a:t>خداوند به آدم گفت: ای آدم، ناراحت نباش. من به جای هابیل، پسر دیگری به تو می بخشم. یکسال بعد، حوا پسر دیگری به دنیا آورد. آدم، نام پسرش را هبه الله گذاشت. هبه الله یعنی هدیة خدا.</a:t>
            </a:r>
            <a:endParaRPr lang="fa-IR" dirty="0" smtClean="0"/>
          </a:p>
          <a:p>
            <a:r>
              <a:rPr lang="fa-IR" sz="1200" b="1" kern="1200" dirty="0" smtClean="0">
                <a:solidFill>
                  <a:schemeClr val="tx1"/>
                </a:solidFill>
                <a:latin typeface="+mn-lt"/>
                <a:ea typeface="+mn-ea"/>
                <a:cs typeface="+mn-cs"/>
              </a:rPr>
              <a:t>هبه الله بزرگ شد و به جوانی رسید و بعد از پدرش حضرت آدم به عنوان پیامبر انتخاب شد. </a:t>
            </a:r>
            <a:endParaRPr lang="fa-IR" dirty="0" smtClean="0"/>
          </a:p>
          <a:p>
            <a:endParaRPr lang="fa-IR" dirty="0"/>
          </a:p>
        </p:txBody>
      </p:sp>
      <p:sp>
        <p:nvSpPr>
          <p:cNvPr id="4" name="نگهدارنده مکان شماره اسلاید 3"/>
          <p:cNvSpPr>
            <a:spLocks noGrp="1"/>
          </p:cNvSpPr>
          <p:nvPr>
            <p:ph type="sldNum" sz="quarter" idx="10"/>
          </p:nvPr>
        </p:nvSpPr>
        <p:spPr/>
        <p:txBody>
          <a:bodyPr/>
          <a:lstStyle/>
          <a:p>
            <a:fld id="{81DFF5BD-4962-4B7F-947C-34E8106A7DEF}" type="slidenum">
              <a:rPr lang="fa-IR" smtClean="0"/>
              <a:pPr/>
              <a:t>7</a:t>
            </a:fld>
            <a:endParaRPr lang="fa-IR"/>
          </a:p>
        </p:txBody>
      </p:sp>
    </p:spTree>
    <p:extLst>
      <p:ext uri="{BB962C8B-B14F-4D97-AF65-F5344CB8AC3E}">
        <p14:creationId xmlns:p14="http://schemas.microsoft.com/office/powerpoint/2010/main" xmlns="" val="1611474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1200" b="1" dirty="0" smtClean="0">
                <a:solidFill>
                  <a:srgbClr val="7030A0"/>
                </a:solidFill>
                <a:cs typeface="B Koodak" panose="00000700000000000000" pitchFamily="2" charset="-78"/>
              </a:rPr>
              <a:t>(فَبَعَثَ اللّهُ غُرَاباً يبْحَثُ فِي الْأَرْضِ لِيُريَهُ كَيْفَ يُوَاري‏ سَوْءَةَ أَخِيهِ قَالَ يَاوَيْلَتَي‏ أَعَجَزْتُ أَنْ أَكُونَ مِثْلَ هذَا الْغُرَابِ فَأُوَارِيَ سَوْءَةَ أَخِي فَأَصْبَحَ مِنَ النَّادِمِينَ</a:t>
            </a:r>
            <a:r>
              <a:rPr lang="fa-IR" sz="1200" b="1" dirty="0" smtClean="0">
                <a:solidFill>
                  <a:srgbClr val="7030A0"/>
                </a:solidFill>
                <a:cs typeface="B Koodak" panose="00000700000000000000" pitchFamily="2" charset="-78"/>
              </a:rPr>
              <a:t>.</a:t>
            </a:r>
            <a:r>
              <a:rPr lang="ar-SA" sz="1200" dirty="0" smtClean="0">
                <a:solidFill>
                  <a:srgbClr val="FF0000"/>
                </a:solidFill>
                <a:cs typeface="B Titr" panose="00000700000000000000" pitchFamily="2" charset="-78"/>
              </a:rPr>
              <a:t> آيه 31 سورۀ مائده</a:t>
            </a:r>
            <a:r>
              <a:rPr lang="ar-SA" sz="1200" b="1" dirty="0" smtClean="0">
                <a:solidFill>
                  <a:srgbClr val="7030A0"/>
                </a:solidFill>
                <a:cs typeface="B Koodak" panose="00000700000000000000" pitchFamily="2" charset="-78"/>
              </a:rPr>
              <a:t>)</a:t>
            </a:r>
            <a:endParaRPr lang="fa-IR" sz="1200" b="1" dirty="0" smtClean="0">
              <a:solidFill>
                <a:srgbClr val="7030A0"/>
              </a:solidFill>
              <a:cs typeface="B Koodak" panose="00000700000000000000" pitchFamily="2" charset="-78"/>
            </a:endParaRPr>
          </a:p>
          <a:p>
            <a:endParaRPr lang="en-US" dirty="0"/>
          </a:p>
        </p:txBody>
      </p:sp>
      <p:sp>
        <p:nvSpPr>
          <p:cNvPr id="4" name="Slide Number Placeholder 3"/>
          <p:cNvSpPr>
            <a:spLocks noGrp="1"/>
          </p:cNvSpPr>
          <p:nvPr>
            <p:ph type="sldNum" sz="quarter" idx="10"/>
          </p:nvPr>
        </p:nvSpPr>
        <p:spPr/>
        <p:txBody>
          <a:bodyPr/>
          <a:lstStyle/>
          <a:p>
            <a:fld id="{81DFF5BD-4962-4B7F-947C-34E8106A7DEF}" type="slidenum">
              <a:rPr lang="fa-IR" smtClean="0"/>
              <a:pPr/>
              <a:t>11</a:t>
            </a:fld>
            <a:endParaRPr lang="fa-I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a-IR" dirty="0" smtClean="0"/>
              <a:t>براساس تحقیقات یک دانشمند کانادائی، کلاغ‌ها در عالم طیور مغز متفکر به‌حساب می‌آیند. مقیاس ضریب هوشی پرندگان بر اساس تعدد شیوه‌های ابتکار آمیزی که هر پرنده برای دستیابی به غذا در طبیعت نشان داده تنظیم شده است. در این تحقیق همچنین بعد از کلاغ‌ها از لاشخورهائی نام برده شده که در حاشیه میادین مین منتظر تکه تکه شدن قربانیان خود می‌مانده‌اند. نتایج این تحقیق در یک کنفرانس علمی در شهر واشنگتن عرضه شد.</a:t>
            </a:r>
            <a:endParaRPr lang="en-US" dirty="0"/>
          </a:p>
        </p:txBody>
      </p:sp>
      <p:sp>
        <p:nvSpPr>
          <p:cNvPr id="4" name="Slide Number Placeholder 3"/>
          <p:cNvSpPr>
            <a:spLocks noGrp="1"/>
          </p:cNvSpPr>
          <p:nvPr>
            <p:ph type="sldNum" sz="quarter" idx="10"/>
          </p:nvPr>
        </p:nvSpPr>
        <p:spPr/>
        <p:txBody>
          <a:bodyPr/>
          <a:lstStyle/>
          <a:p>
            <a:fld id="{81DFF5BD-4962-4B7F-947C-34E8106A7DEF}" type="slidenum">
              <a:rPr lang="fa-IR" smtClean="0"/>
              <a:pPr/>
              <a:t>12</a:t>
            </a:fld>
            <a:endParaRPr lang="fa-I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a-IR" b="1" dirty="0" smtClean="0"/>
              <a:t>کلاغها دارای يکسری صداهايی بنام </a:t>
            </a:r>
            <a:r>
              <a:rPr lang="en-US" b="1" dirty="0" smtClean="0"/>
              <a:t>union call </a:t>
            </a:r>
            <a:r>
              <a:rPr lang="fa-IR" b="1" dirty="0" smtClean="0"/>
              <a:t>هستند (صدای اتحاد) که در مواقعی مثل پيدا کردن طعمه خوب، منبع آب، مهاجرت، زاد و ولد آنرا توليد می کنند. ۲- صداهايی بنام </a:t>
            </a:r>
            <a:r>
              <a:rPr lang="en-US" b="1" dirty="0" smtClean="0"/>
              <a:t>stress call (</a:t>
            </a:r>
            <a:r>
              <a:rPr lang="fa-IR" b="1" dirty="0" smtClean="0"/>
              <a:t>صدای خطر) که در مواقع خطر توليد می کنند، مثل حمله دشمن، مرگ کلاغ ديگری، زلزله، طوفان و... که ساير کلاغها را خبردار کنند. بارها تجمع کلاغها را مشاهده کرده ايد.</a:t>
            </a:r>
            <a:endParaRPr lang="en-US" dirty="0"/>
          </a:p>
        </p:txBody>
      </p:sp>
      <p:sp>
        <p:nvSpPr>
          <p:cNvPr id="4" name="Slide Number Placeholder 3"/>
          <p:cNvSpPr>
            <a:spLocks noGrp="1"/>
          </p:cNvSpPr>
          <p:nvPr>
            <p:ph type="sldNum" sz="quarter" idx="10"/>
          </p:nvPr>
        </p:nvSpPr>
        <p:spPr/>
        <p:txBody>
          <a:bodyPr/>
          <a:lstStyle/>
          <a:p>
            <a:fld id="{81DFF5BD-4962-4B7F-947C-34E8106A7DEF}" type="slidenum">
              <a:rPr lang="fa-IR" smtClean="0"/>
              <a:pPr/>
              <a:t>14</a:t>
            </a:fld>
            <a:endParaRPr lang="fa-I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a-IR" sz="1200" kern="1200" dirty="0" smtClean="0">
                <a:solidFill>
                  <a:schemeClr val="tx1"/>
                </a:solidFill>
                <a:latin typeface="+mn-lt"/>
                <a:ea typeface="+mn-ea"/>
                <a:cs typeface="+mn-cs"/>
              </a:rPr>
              <a:t>محققان دانشگاه کمبریج می گویند خانواده کلاغ های کرویدز نه تنها باهوش ترین نوع پرندگان به شمار می روند، بلکه از اکثر پستانداران نیز با هوش ترند و می توانند کارهایی را انجام دهند که کودکان ۴-۳ ساله نیز از انجام دادن آنها ناتوان هستند.این در حالی است که کلاغ ها و پستانداران با وجود ساختارهای مغزی متفاوت، هر دو از ابزارهای روانی تخیل و پیشگویی برای حل مشکلات استفاده می کنند. دکتر الکس تیلور، استاد روانشناسی دانشگاه نیوزیلند یکی از دشوارترین آزمون های ذهنی حیوانات را ترتیب داده است. کلاغ نابغه این آزمایش را که شامل ۸ مرحله می باشد در کمتر از ۳ دقیقه پشت سر گذاشته و به طعمه خود دسترسی پیدا می کند. </a:t>
            </a:r>
            <a:r>
              <a:rPr lang="en-US" sz="1200" kern="1200" dirty="0" smtClean="0">
                <a:solidFill>
                  <a:schemeClr val="tx1"/>
                </a:solidFill>
                <a:latin typeface="+mn-lt"/>
                <a:ea typeface="+mn-ea"/>
                <a:cs typeface="+mn-cs"/>
              </a:rPr>
              <a:t>https://www.ihoosh.ir/news/50249</a:t>
            </a:r>
            <a:endParaRPr lang="en-US" dirty="0"/>
          </a:p>
        </p:txBody>
      </p:sp>
      <p:sp>
        <p:nvSpPr>
          <p:cNvPr id="4" name="Slide Number Placeholder 3"/>
          <p:cNvSpPr>
            <a:spLocks noGrp="1"/>
          </p:cNvSpPr>
          <p:nvPr>
            <p:ph type="sldNum" sz="quarter" idx="10"/>
          </p:nvPr>
        </p:nvSpPr>
        <p:spPr/>
        <p:txBody>
          <a:bodyPr/>
          <a:lstStyle/>
          <a:p>
            <a:fld id="{81DFF5BD-4962-4B7F-947C-34E8106A7DEF}" type="slidenum">
              <a:rPr lang="fa-IR" smtClean="0"/>
              <a:pPr/>
              <a:t>15</a:t>
            </a:fld>
            <a:endParaRPr lang="fa-I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عنوان اسلاید">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fa-IR" smtClean="0"/>
              <a:t>برای ویرایش سبک عنوان اسلاید اصلی، کلیک نمایید</a:t>
            </a:r>
            <a:endParaRPr lang="fa-IR"/>
          </a:p>
        </p:txBody>
      </p:sp>
      <p:sp>
        <p:nvSpPr>
          <p:cNvPr id="3" name="زیر نویس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a-IR" smtClean="0"/>
              <a:t>برای ویرایش سبک زیرعنوان اسلاید اصلی، کلیک نمایید</a:t>
            </a:r>
            <a:endParaRPr lang="fa-IR"/>
          </a:p>
        </p:txBody>
      </p:sp>
      <p:sp>
        <p:nvSpPr>
          <p:cNvPr id="4" name="نگهدارنده مکان تاریخ 3"/>
          <p:cNvSpPr>
            <a:spLocks noGrp="1"/>
          </p:cNvSpPr>
          <p:nvPr>
            <p:ph type="dt" sz="half" idx="10"/>
          </p:nvPr>
        </p:nvSpPr>
        <p:spPr/>
        <p:txBody>
          <a:bodyPr/>
          <a:lstStyle/>
          <a:p>
            <a:fld id="{7FBE4108-C88A-43D1-A49D-67793DA3356F}" type="datetimeFigureOut">
              <a:rPr lang="fa-IR" smtClean="0"/>
              <a:pPr/>
              <a:t>07/01/1440</a:t>
            </a:fld>
            <a:endParaRPr lang="fa-IR"/>
          </a:p>
        </p:txBody>
      </p:sp>
      <p:sp>
        <p:nvSpPr>
          <p:cNvPr id="5" name="نگهدارنده مکان پانویس 4"/>
          <p:cNvSpPr>
            <a:spLocks noGrp="1"/>
          </p:cNvSpPr>
          <p:nvPr>
            <p:ph type="ftr" sz="quarter" idx="11"/>
          </p:nvPr>
        </p:nvSpPr>
        <p:spPr/>
        <p:txBody>
          <a:bodyPr/>
          <a:lstStyle/>
          <a:p>
            <a:endParaRPr lang="fa-IR"/>
          </a:p>
        </p:txBody>
      </p:sp>
      <p:sp>
        <p:nvSpPr>
          <p:cNvPr id="6" name="نگهدارنده مکان شماره اسلاید 5"/>
          <p:cNvSpPr>
            <a:spLocks noGrp="1"/>
          </p:cNvSpPr>
          <p:nvPr>
            <p:ph type="sldNum" sz="quarter" idx="12"/>
          </p:nvPr>
        </p:nvSpPr>
        <p:spPr/>
        <p:txBody>
          <a:bodyPr/>
          <a:lstStyle/>
          <a:p>
            <a:fld id="{DEB60B7C-579B-4E2B-8453-F210FBF469DE}" type="slidenum">
              <a:rPr lang="fa-IR" smtClean="0"/>
              <a:pPr/>
              <a:t>‹#›</a:t>
            </a:fld>
            <a:endParaRPr lang="fa-IR"/>
          </a:p>
        </p:txBody>
      </p:sp>
    </p:spTree>
    <p:extLst>
      <p:ext uri="{BB962C8B-B14F-4D97-AF65-F5344CB8AC3E}">
        <p14:creationId xmlns:p14="http://schemas.microsoft.com/office/powerpoint/2010/main" xmlns="" val="4025259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 متن عمودی">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fa-IR" smtClean="0"/>
              <a:t>برای ویرایش سبک عنوان اسلاید اصلی، کلیک نمایید</a:t>
            </a:r>
            <a:endParaRPr lang="fa-IR"/>
          </a:p>
        </p:txBody>
      </p:sp>
      <p:sp>
        <p:nvSpPr>
          <p:cNvPr id="3" name="نگهدارنده مکان متن عمودی 2"/>
          <p:cNvSpPr>
            <a:spLocks noGrp="1"/>
          </p:cNvSpPr>
          <p:nvPr>
            <p:ph type="body" orient="vert" idx="1"/>
          </p:nvPr>
        </p:nvSpPr>
        <p:spPr/>
        <p:txBody>
          <a:bodyPr vert="eaVert"/>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fa-IR"/>
          </a:p>
        </p:txBody>
      </p:sp>
      <p:sp>
        <p:nvSpPr>
          <p:cNvPr id="4" name="نگهدارنده مکان تاریخ 3"/>
          <p:cNvSpPr>
            <a:spLocks noGrp="1"/>
          </p:cNvSpPr>
          <p:nvPr>
            <p:ph type="dt" sz="half" idx="10"/>
          </p:nvPr>
        </p:nvSpPr>
        <p:spPr/>
        <p:txBody>
          <a:bodyPr/>
          <a:lstStyle/>
          <a:p>
            <a:fld id="{7FBE4108-C88A-43D1-A49D-67793DA3356F}" type="datetimeFigureOut">
              <a:rPr lang="fa-IR" smtClean="0"/>
              <a:pPr/>
              <a:t>07/01/1440</a:t>
            </a:fld>
            <a:endParaRPr lang="fa-IR"/>
          </a:p>
        </p:txBody>
      </p:sp>
      <p:sp>
        <p:nvSpPr>
          <p:cNvPr id="5" name="نگهدارنده مکان پانویس 4"/>
          <p:cNvSpPr>
            <a:spLocks noGrp="1"/>
          </p:cNvSpPr>
          <p:nvPr>
            <p:ph type="ftr" sz="quarter" idx="11"/>
          </p:nvPr>
        </p:nvSpPr>
        <p:spPr/>
        <p:txBody>
          <a:bodyPr/>
          <a:lstStyle/>
          <a:p>
            <a:endParaRPr lang="fa-IR"/>
          </a:p>
        </p:txBody>
      </p:sp>
      <p:sp>
        <p:nvSpPr>
          <p:cNvPr id="6" name="نگهدارنده مکان شماره اسلاید 5"/>
          <p:cNvSpPr>
            <a:spLocks noGrp="1"/>
          </p:cNvSpPr>
          <p:nvPr>
            <p:ph type="sldNum" sz="quarter" idx="12"/>
          </p:nvPr>
        </p:nvSpPr>
        <p:spPr/>
        <p:txBody>
          <a:bodyPr/>
          <a:lstStyle/>
          <a:p>
            <a:fld id="{DEB60B7C-579B-4E2B-8453-F210FBF469DE}" type="slidenum">
              <a:rPr lang="fa-IR" smtClean="0"/>
              <a:pPr/>
              <a:t>‹#›</a:t>
            </a:fld>
            <a:endParaRPr lang="fa-IR"/>
          </a:p>
        </p:txBody>
      </p:sp>
    </p:spTree>
    <p:extLst>
      <p:ext uri="{BB962C8B-B14F-4D97-AF65-F5344CB8AC3E}">
        <p14:creationId xmlns:p14="http://schemas.microsoft.com/office/powerpoint/2010/main" xmlns="" val="726519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عمودی و متن">
    <p:spTree>
      <p:nvGrpSpPr>
        <p:cNvPr id="1" name=""/>
        <p:cNvGrpSpPr/>
        <p:nvPr/>
      </p:nvGrpSpPr>
      <p:grpSpPr>
        <a:xfrm>
          <a:off x="0" y="0"/>
          <a:ext cx="0" cy="0"/>
          <a:chOff x="0" y="0"/>
          <a:chExt cx="0" cy="0"/>
        </a:xfrm>
      </p:grpSpPr>
      <p:sp>
        <p:nvSpPr>
          <p:cNvPr id="2" name="عنوان عمودی 1"/>
          <p:cNvSpPr>
            <a:spLocks noGrp="1"/>
          </p:cNvSpPr>
          <p:nvPr>
            <p:ph type="title" orient="vert"/>
          </p:nvPr>
        </p:nvSpPr>
        <p:spPr>
          <a:xfrm>
            <a:off x="6629400" y="274638"/>
            <a:ext cx="2057400" cy="5851525"/>
          </a:xfrm>
        </p:spPr>
        <p:txBody>
          <a:bodyPr vert="eaVert"/>
          <a:lstStyle/>
          <a:p>
            <a:r>
              <a:rPr lang="fa-IR" smtClean="0"/>
              <a:t>برای ویرایش سبک عنوان اسلاید اصلی، کلیک نمایید</a:t>
            </a:r>
            <a:endParaRPr lang="fa-IR"/>
          </a:p>
        </p:txBody>
      </p:sp>
      <p:sp>
        <p:nvSpPr>
          <p:cNvPr id="3" name="نگهدارنده مکان متن عمودی 2"/>
          <p:cNvSpPr>
            <a:spLocks noGrp="1"/>
          </p:cNvSpPr>
          <p:nvPr>
            <p:ph type="body" orient="vert" idx="1"/>
          </p:nvPr>
        </p:nvSpPr>
        <p:spPr>
          <a:xfrm>
            <a:off x="457200" y="274638"/>
            <a:ext cx="6019800" cy="5851525"/>
          </a:xfrm>
        </p:spPr>
        <p:txBody>
          <a:bodyPr vert="eaVert"/>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fa-IR"/>
          </a:p>
        </p:txBody>
      </p:sp>
      <p:sp>
        <p:nvSpPr>
          <p:cNvPr id="4" name="نگهدارنده مکان تاریخ 3"/>
          <p:cNvSpPr>
            <a:spLocks noGrp="1"/>
          </p:cNvSpPr>
          <p:nvPr>
            <p:ph type="dt" sz="half" idx="10"/>
          </p:nvPr>
        </p:nvSpPr>
        <p:spPr/>
        <p:txBody>
          <a:bodyPr/>
          <a:lstStyle/>
          <a:p>
            <a:fld id="{7FBE4108-C88A-43D1-A49D-67793DA3356F}" type="datetimeFigureOut">
              <a:rPr lang="fa-IR" smtClean="0"/>
              <a:pPr/>
              <a:t>07/01/1440</a:t>
            </a:fld>
            <a:endParaRPr lang="fa-IR"/>
          </a:p>
        </p:txBody>
      </p:sp>
      <p:sp>
        <p:nvSpPr>
          <p:cNvPr id="5" name="نگهدارنده مکان پانویس 4"/>
          <p:cNvSpPr>
            <a:spLocks noGrp="1"/>
          </p:cNvSpPr>
          <p:nvPr>
            <p:ph type="ftr" sz="quarter" idx="11"/>
          </p:nvPr>
        </p:nvSpPr>
        <p:spPr/>
        <p:txBody>
          <a:bodyPr/>
          <a:lstStyle/>
          <a:p>
            <a:endParaRPr lang="fa-IR"/>
          </a:p>
        </p:txBody>
      </p:sp>
      <p:sp>
        <p:nvSpPr>
          <p:cNvPr id="6" name="نگهدارنده مکان شماره اسلاید 5"/>
          <p:cNvSpPr>
            <a:spLocks noGrp="1"/>
          </p:cNvSpPr>
          <p:nvPr>
            <p:ph type="sldNum" sz="quarter" idx="12"/>
          </p:nvPr>
        </p:nvSpPr>
        <p:spPr/>
        <p:txBody>
          <a:bodyPr/>
          <a:lstStyle/>
          <a:p>
            <a:fld id="{DEB60B7C-579B-4E2B-8453-F210FBF469DE}" type="slidenum">
              <a:rPr lang="fa-IR" smtClean="0"/>
              <a:pPr/>
              <a:t>‹#›</a:t>
            </a:fld>
            <a:endParaRPr lang="fa-IR"/>
          </a:p>
        </p:txBody>
      </p:sp>
    </p:spTree>
    <p:extLst>
      <p:ext uri="{BB962C8B-B14F-4D97-AF65-F5344CB8AC3E}">
        <p14:creationId xmlns:p14="http://schemas.microsoft.com/office/powerpoint/2010/main" xmlns="" val="3415433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جلد">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457200" y="6356350"/>
            <a:ext cx="370384" cy="365125"/>
          </a:xfrm>
        </p:spPr>
        <p:txBody>
          <a:bodyPr/>
          <a:lstStyle/>
          <a:p>
            <a:fld id="{AEEA9C7A-1F6A-4D94-B6B3-3A7861262A79}"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xmlns="" val="812519813"/>
      </p:ext>
    </p:extLst>
  </p:cSld>
  <p:clrMapOvr>
    <a:masterClrMapping/>
  </p:clrMapOvr>
  <p:timing>
    <p:tnLst>
      <p:par>
        <p:cTn id="1" dur="indefinite" restart="never" nodeType="tmRoot"/>
      </p:par>
    </p:tnLst>
  </p:timing>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به نام خدا">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AEEA9C7A-1F6A-4D94-B6B3-3A7861262A79}" type="slidenum">
              <a:rPr lang="fa-IR" smtClean="0">
                <a:solidFill>
                  <a:prstClr val="black"/>
                </a:solidFill>
              </a:rPr>
              <a:pPr/>
              <a:t>‹#›</a:t>
            </a:fld>
            <a:endParaRPr lang="fa-IR">
              <a:solidFill>
                <a:prstClr val="black"/>
              </a:solidFill>
            </a:endParaRPr>
          </a:p>
        </p:txBody>
      </p:sp>
      <p:sp>
        <p:nvSpPr>
          <p:cNvPr id="3" name="Text Placeholder 2"/>
          <p:cNvSpPr>
            <a:spLocks noGrp="1"/>
          </p:cNvSpPr>
          <p:nvPr>
            <p:ph type="body" sz="quarter" idx="13"/>
          </p:nvPr>
        </p:nvSpPr>
        <p:spPr>
          <a:xfrm>
            <a:off x="4067944" y="2420888"/>
            <a:ext cx="4464050" cy="1944216"/>
          </a:xfrm>
          <a:prstGeom prst="rect">
            <a:avLst/>
          </a:prstGeom>
        </p:spPr>
        <p:txBody>
          <a:bodyPr>
            <a:normAutofit/>
          </a:bodyPr>
          <a:lstStyle>
            <a:lvl1pPr marL="0" indent="0">
              <a:buFontTx/>
              <a:buNone/>
              <a:defRPr sz="1400">
                <a:solidFill>
                  <a:srgbClr val="002060"/>
                </a:solidFill>
              </a:defRPr>
            </a:lvl1pPr>
            <a:lvl2pPr marL="457200" indent="0">
              <a:buFontTx/>
              <a:buNone/>
              <a:defRPr sz="1400">
                <a:solidFill>
                  <a:srgbClr val="002060"/>
                </a:solidFill>
              </a:defRPr>
            </a:lvl2pPr>
            <a:lvl3pPr marL="914400" indent="0">
              <a:buFontTx/>
              <a:buNone/>
              <a:defRPr sz="1400">
                <a:solidFill>
                  <a:srgbClr val="002060"/>
                </a:solidFill>
              </a:defRPr>
            </a:lvl3pPr>
            <a:lvl4pPr marL="1371600" indent="0">
              <a:buFontTx/>
              <a:buNone/>
              <a:defRPr sz="1400">
                <a:solidFill>
                  <a:srgbClr val="002060"/>
                </a:solidFill>
              </a:defRPr>
            </a:lvl4pPr>
            <a:lvl5pPr marL="1828800" indent="0">
              <a:buFontTx/>
              <a:buNone/>
              <a:defRPr sz="1400">
                <a:solidFill>
                  <a:srgbClr val="002060"/>
                </a:solidFill>
              </a:defRPr>
            </a:lvl5p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en-US" dirty="0"/>
          </a:p>
        </p:txBody>
      </p:sp>
    </p:spTree>
    <p:extLst>
      <p:ext uri="{BB962C8B-B14F-4D97-AF65-F5344CB8AC3E}">
        <p14:creationId xmlns:p14="http://schemas.microsoft.com/office/powerpoint/2010/main" xmlns="" val="2264295179"/>
      </p:ext>
    </p:extLst>
  </p:cSld>
  <p:clrMapOvr>
    <a:masterClrMapping/>
  </p:clrMapOvr>
  <p:timing>
    <p:tnLst>
      <p:par>
        <p:cTn id="1" dur="indefinite" restart="never" nodeType="tmRoot"/>
      </p:par>
    </p:tnLst>
  </p:timing>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عنوان درس">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457200" y="6356350"/>
            <a:ext cx="370384" cy="365125"/>
          </a:xfrm>
        </p:spPr>
        <p:txBody>
          <a:bodyPr/>
          <a:lstStyle/>
          <a:p>
            <a:fld id="{AEEA9C7A-1F6A-4D94-B6B3-3A7861262A79}" type="slidenum">
              <a:rPr lang="fa-IR" smtClean="0">
                <a:solidFill>
                  <a:prstClr val="black"/>
                </a:solidFill>
              </a:rPr>
              <a:pPr/>
              <a:t>‹#›</a:t>
            </a:fld>
            <a:endParaRPr lang="fa-IR">
              <a:solidFill>
                <a:prstClr val="black"/>
              </a:solidFill>
            </a:endParaRPr>
          </a:p>
        </p:txBody>
      </p:sp>
      <p:sp>
        <p:nvSpPr>
          <p:cNvPr id="3" name="Text Placeholder 2"/>
          <p:cNvSpPr>
            <a:spLocks noGrp="1"/>
          </p:cNvSpPr>
          <p:nvPr>
            <p:ph type="body" sz="quarter" idx="13"/>
          </p:nvPr>
        </p:nvSpPr>
        <p:spPr>
          <a:xfrm>
            <a:off x="539750" y="549275"/>
            <a:ext cx="8064500" cy="4031853"/>
          </a:xfrm>
          <a:prstGeom prst="rect">
            <a:avLst/>
          </a:prstGeom>
        </p:spPr>
        <p:txBody>
          <a:bodyPr>
            <a:normAutofit/>
          </a:bodyPr>
          <a:lstStyle>
            <a:lvl1pPr marL="0" indent="0">
              <a:buFontTx/>
              <a:buNone/>
              <a:defRPr sz="1400">
                <a:solidFill>
                  <a:srgbClr val="002060"/>
                </a:solidFill>
              </a:defRPr>
            </a:lvl1pPr>
            <a:lvl2pPr marL="457200" indent="0">
              <a:buFontTx/>
              <a:buNone/>
              <a:defRPr sz="1400">
                <a:solidFill>
                  <a:srgbClr val="002060"/>
                </a:solidFill>
              </a:defRPr>
            </a:lvl2pPr>
            <a:lvl3pPr marL="914400" indent="0">
              <a:buFontTx/>
              <a:buNone/>
              <a:defRPr sz="1400">
                <a:solidFill>
                  <a:srgbClr val="002060"/>
                </a:solidFill>
              </a:defRPr>
            </a:lvl3pPr>
            <a:lvl4pPr marL="1371600" indent="0">
              <a:buFontTx/>
              <a:buNone/>
              <a:defRPr sz="1400">
                <a:solidFill>
                  <a:srgbClr val="002060"/>
                </a:solidFill>
              </a:defRPr>
            </a:lvl4pPr>
            <a:lvl5pPr marL="1828800" indent="0">
              <a:buFontTx/>
              <a:buNone/>
              <a:defRPr sz="1400">
                <a:solidFill>
                  <a:srgbClr val="002060"/>
                </a:solidFill>
              </a:defRPr>
            </a:lvl5p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en-US" dirty="0"/>
          </a:p>
        </p:txBody>
      </p:sp>
    </p:spTree>
    <p:extLst>
      <p:ext uri="{BB962C8B-B14F-4D97-AF65-F5344CB8AC3E}">
        <p14:creationId xmlns:p14="http://schemas.microsoft.com/office/powerpoint/2010/main" xmlns="" val="3412817468"/>
      </p:ext>
    </p:extLst>
  </p:cSld>
  <p:clrMapOvr>
    <a:masterClrMapping/>
  </p:clrMapOvr>
  <p:timing>
    <p:tnLst>
      <p:par>
        <p:cTn id="1" dur="indefinite" restart="never" nodeType="tmRoot"/>
      </p:par>
    </p:tnLst>
  </p:timing>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متن1">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457200" y="6356350"/>
            <a:ext cx="370384" cy="365125"/>
          </a:xfrm>
        </p:spPr>
        <p:txBody>
          <a:bodyPr/>
          <a:lstStyle/>
          <a:p>
            <a:fld id="{AEEA9C7A-1F6A-4D94-B6B3-3A7861262A79}" type="slidenum">
              <a:rPr lang="fa-IR" smtClean="0">
                <a:solidFill>
                  <a:prstClr val="black"/>
                </a:solidFill>
              </a:rPr>
              <a:pPr/>
              <a:t>‹#›</a:t>
            </a:fld>
            <a:endParaRPr lang="fa-IR">
              <a:solidFill>
                <a:prstClr val="black"/>
              </a:solidFill>
            </a:endParaRPr>
          </a:p>
        </p:txBody>
      </p:sp>
      <p:sp>
        <p:nvSpPr>
          <p:cNvPr id="5" name="Text Placeholder 4"/>
          <p:cNvSpPr>
            <a:spLocks noGrp="1"/>
          </p:cNvSpPr>
          <p:nvPr>
            <p:ph type="body" sz="quarter" idx="13"/>
          </p:nvPr>
        </p:nvSpPr>
        <p:spPr>
          <a:xfrm>
            <a:off x="971550" y="549275"/>
            <a:ext cx="7561263" cy="2951733"/>
          </a:xfrm>
          <a:prstGeom prst="rect">
            <a:avLst/>
          </a:prstGeom>
        </p:spPr>
        <p:txBody>
          <a:bodyPr>
            <a:normAutofit/>
          </a:bodyPr>
          <a:lstStyle>
            <a:lvl1pPr marL="0" indent="0">
              <a:buFontTx/>
              <a:buNone/>
              <a:defRPr sz="1400">
                <a:solidFill>
                  <a:srgbClr val="002060"/>
                </a:solidFill>
              </a:defRPr>
            </a:lvl1pPr>
            <a:lvl2pPr marL="457200" indent="0">
              <a:buFontTx/>
              <a:buNone/>
              <a:defRPr sz="1400">
                <a:solidFill>
                  <a:srgbClr val="002060"/>
                </a:solidFill>
              </a:defRPr>
            </a:lvl2pPr>
            <a:lvl3pPr marL="914400" indent="0">
              <a:buFontTx/>
              <a:buNone/>
              <a:defRPr sz="1400">
                <a:solidFill>
                  <a:srgbClr val="002060"/>
                </a:solidFill>
              </a:defRPr>
            </a:lvl3pPr>
            <a:lvl4pPr marL="1371600" indent="0">
              <a:buFontTx/>
              <a:buNone/>
              <a:defRPr sz="1400">
                <a:solidFill>
                  <a:srgbClr val="002060"/>
                </a:solidFill>
              </a:defRPr>
            </a:lvl4pPr>
            <a:lvl5pPr marL="1828800" indent="0">
              <a:buFontTx/>
              <a:buNone/>
              <a:defRPr sz="1400">
                <a:solidFill>
                  <a:srgbClr val="002060"/>
                </a:solidFill>
              </a:defRPr>
            </a:lvl5p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en-US" dirty="0"/>
          </a:p>
        </p:txBody>
      </p:sp>
    </p:spTree>
    <p:extLst>
      <p:ext uri="{BB962C8B-B14F-4D97-AF65-F5344CB8AC3E}">
        <p14:creationId xmlns:p14="http://schemas.microsoft.com/office/powerpoint/2010/main" xmlns="" val="3629979999"/>
      </p:ext>
    </p:extLst>
  </p:cSld>
  <p:clrMapOvr>
    <a:masterClrMapping/>
  </p:clrMapOvr>
  <p:timing>
    <p:tnLst>
      <p:par>
        <p:cTn id="1" dur="indefinite" restart="never" nodeType="tmRoot"/>
      </p:par>
    </p:tnLst>
  </p:timing>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متن و عکس">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AEEA9C7A-1F6A-4D94-B6B3-3A7861262A79}" type="slidenum">
              <a:rPr lang="fa-IR" smtClean="0">
                <a:solidFill>
                  <a:prstClr val="black"/>
                </a:solidFill>
              </a:rPr>
              <a:pPr/>
              <a:t>‹#›</a:t>
            </a:fld>
            <a:endParaRPr lang="fa-IR">
              <a:solidFill>
                <a:prstClr val="black"/>
              </a:solidFill>
            </a:endParaRPr>
          </a:p>
        </p:txBody>
      </p:sp>
      <p:sp>
        <p:nvSpPr>
          <p:cNvPr id="5" name="Text Placeholder 4"/>
          <p:cNvSpPr>
            <a:spLocks noGrp="1"/>
          </p:cNvSpPr>
          <p:nvPr>
            <p:ph type="body" sz="quarter" idx="13"/>
          </p:nvPr>
        </p:nvSpPr>
        <p:spPr>
          <a:xfrm>
            <a:off x="827088" y="1052314"/>
            <a:ext cx="7705725" cy="3024758"/>
          </a:xfrm>
          <a:prstGeom prst="rect">
            <a:avLst/>
          </a:prstGeom>
        </p:spPr>
        <p:txBody>
          <a:bodyPr>
            <a:normAutofit/>
          </a:bodyPr>
          <a:lstStyle>
            <a:lvl1pPr marL="0" indent="0">
              <a:buFontTx/>
              <a:buNone/>
              <a:defRPr sz="1400">
                <a:solidFill>
                  <a:srgbClr val="002060"/>
                </a:solidFill>
              </a:defRPr>
            </a:lvl1pPr>
            <a:lvl2pPr marL="457200" indent="0">
              <a:buFontTx/>
              <a:buNone/>
              <a:defRPr sz="1400">
                <a:solidFill>
                  <a:srgbClr val="002060"/>
                </a:solidFill>
              </a:defRPr>
            </a:lvl2pPr>
            <a:lvl3pPr marL="914400" indent="0">
              <a:buFontTx/>
              <a:buNone/>
              <a:defRPr sz="1400">
                <a:solidFill>
                  <a:srgbClr val="002060"/>
                </a:solidFill>
              </a:defRPr>
            </a:lvl3pPr>
            <a:lvl4pPr marL="1371600" indent="0">
              <a:buFontTx/>
              <a:buNone/>
              <a:defRPr sz="1400">
                <a:solidFill>
                  <a:srgbClr val="002060"/>
                </a:solidFill>
              </a:defRPr>
            </a:lvl4pPr>
            <a:lvl5pPr marL="1828800" indent="0">
              <a:buFontTx/>
              <a:buNone/>
              <a:defRPr sz="1400">
                <a:solidFill>
                  <a:srgbClr val="002060"/>
                </a:solidFill>
              </a:defRPr>
            </a:lvl5p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en-US" dirty="0"/>
          </a:p>
        </p:txBody>
      </p:sp>
    </p:spTree>
    <p:extLst>
      <p:ext uri="{BB962C8B-B14F-4D97-AF65-F5344CB8AC3E}">
        <p14:creationId xmlns:p14="http://schemas.microsoft.com/office/powerpoint/2010/main" xmlns="" val="444288282"/>
      </p:ext>
    </p:extLst>
  </p:cSld>
  <p:clrMapOvr>
    <a:masterClrMapping/>
  </p:clrMapOvr>
  <p:timing>
    <p:tnLst>
      <p:par>
        <p:cTn id="1" dur="indefinite" restart="never" nodeType="tmRoot"/>
      </p:par>
    </p:tnLst>
  </p:timing>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متن و محتوی">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EEA9C7A-1F6A-4D94-B6B3-3A7861262A79}" type="slidenum">
              <a:rPr lang="fa-IR" smtClean="0">
                <a:solidFill>
                  <a:prstClr val="black"/>
                </a:solidFill>
              </a:rPr>
              <a:pPr/>
              <a:t>‹#›</a:t>
            </a:fld>
            <a:endParaRPr lang="fa-IR">
              <a:solidFill>
                <a:prstClr val="black"/>
              </a:solidFill>
            </a:endParaRPr>
          </a:p>
        </p:txBody>
      </p:sp>
      <p:sp>
        <p:nvSpPr>
          <p:cNvPr id="4" name="Text Placeholder 3"/>
          <p:cNvSpPr>
            <a:spLocks noGrp="1"/>
          </p:cNvSpPr>
          <p:nvPr>
            <p:ph type="body" sz="quarter" idx="13"/>
          </p:nvPr>
        </p:nvSpPr>
        <p:spPr>
          <a:xfrm>
            <a:off x="323850" y="692150"/>
            <a:ext cx="7416800" cy="3096890"/>
          </a:xfrm>
          <a:prstGeom prst="rect">
            <a:avLst/>
          </a:prstGeom>
        </p:spPr>
        <p:txBody>
          <a:bodyPr>
            <a:normAutofit/>
          </a:bodyPr>
          <a:lstStyle>
            <a:lvl1pPr marL="0" indent="0">
              <a:buFontTx/>
              <a:buNone/>
              <a:defRPr sz="1400">
                <a:solidFill>
                  <a:srgbClr val="002060"/>
                </a:solidFill>
              </a:defRPr>
            </a:lvl1pPr>
            <a:lvl2pPr marL="457200" indent="0">
              <a:buFontTx/>
              <a:buNone/>
              <a:defRPr sz="1400">
                <a:solidFill>
                  <a:srgbClr val="002060"/>
                </a:solidFill>
              </a:defRPr>
            </a:lvl2pPr>
            <a:lvl3pPr marL="914400" indent="0">
              <a:buFontTx/>
              <a:buNone/>
              <a:defRPr sz="1400">
                <a:solidFill>
                  <a:srgbClr val="002060"/>
                </a:solidFill>
              </a:defRPr>
            </a:lvl3pPr>
            <a:lvl4pPr marL="1371600" indent="0">
              <a:buFontTx/>
              <a:buNone/>
              <a:defRPr sz="1400">
                <a:solidFill>
                  <a:srgbClr val="002060"/>
                </a:solidFill>
              </a:defRPr>
            </a:lvl4pPr>
            <a:lvl5pPr marL="1828800" indent="0">
              <a:buFontTx/>
              <a:buNone/>
              <a:defRPr sz="1400">
                <a:solidFill>
                  <a:srgbClr val="002060"/>
                </a:solidFill>
              </a:defRPr>
            </a:lvl5p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en-US" dirty="0"/>
          </a:p>
        </p:txBody>
      </p:sp>
    </p:spTree>
    <p:extLst>
      <p:ext uri="{BB962C8B-B14F-4D97-AF65-F5344CB8AC3E}">
        <p14:creationId xmlns:p14="http://schemas.microsoft.com/office/powerpoint/2010/main" xmlns="" val="96454790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تنوع و رفع خستگی">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EEA9C7A-1F6A-4D94-B6B3-3A7861262A79}" type="slidenum">
              <a:rPr lang="fa-IR" smtClean="0">
                <a:solidFill>
                  <a:prstClr val="black"/>
                </a:solidFill>
              </a:rPr>
              <a:pPr/>
              <a:t>‹#›</a:t>
            </a:fld>
            <a:endParaRPr lang="fa-IR">
              <a:solidFill>
                <a:prstClr val="black"/>
              </a:solidFill>
            </a:endParaRPr>
          </a:p>
        </p:txBody>
      </p:sp>
      <p:sp>
        <p:nvSpPr>
          <p:cNvPr id="3" name="Text Placeholder 2"/>
          <p:cNvSpPr>
            <a:spLocks noGrp="1"/>
          </p:cNvSpPr>
          <p:nvPr>
            <p:ph type="body" sz="quarter" idx="13"/>
          </p:nvPr>
        </p:nvSpPr>
        <p:spPr>
          <a:xfrm>
            <a:off x="323850" y="620713"/>
            <a:ext cx="8352606" cy="3600375"/>
          </a:xfrm>
          <a:prstGeom prst="rect">
            <a:avLst/>
          </a:prstGeom>
        </p:spPr>
        <p:txBody>
          <a:bodyPr>
            <a:normAutofit/>
          </a:bodyPr>
          <a:lstStyle>
            <a:lvl1pPr marL="0" indent="0">
              <a:buFontTx/>
              <a:buNone/>
              <a:defRPr sz="1400">
                <a:solidFill>
                  <a:srgbClr val="002060"/>
                </a:solidFill>
              </a:defRPr>
            </a:lvl1pPr>
            <a:lvl2pPr marL="457200" indent="0">
              <a:buFontTx/>
              <a:buNone/>
              <a:defRPr sz="1400">
                <a:solidFill>
                  <a:srgbClr val="002060"/>
                </a:solidFill>
              </a:defRPr>
            </a:lvl2pPr>
            <a:lvl3pPr marL="914400" indent="0">
              <a:buFontTx/>
              <a:buNone/>
              <a:defRPr sz="1400">
                <a:solidFill>
                  <a:srgbClr val="002060"/>
                </a:solidFill>
              </a:defRPr>
            </a:lvl3pPr>
            <a:lvl4pPr marL="1371600" indent="0">
              <a:buFontTx/>
              <a:buNone/>
              <a:defRPr sz="1400">
                <a:solidFill>
                  <a:srgbClr val="002060"/>
                </a:solidFill>
              </a:defRPr>
            </a:lvl4pPr>
            <a:lvl5pPr marL="1828800" indent="0">
              <a:buFontTx/>
              <a:buNone/>
              <a:defRPr sz="1400">
                <a:solidFill>
                  <a:srgbClr val="002060"/>
                </a:solidFill>
              </a:defRPr>
            </a:lvl5p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en-US" dirty="0"/>
          </a:p>
        </p:txBody>
      </p:sp>
    </p:spTree>
    <p:extLst>
      <p:ext uri="{BB962C8B-B14F-4D97-AF65-F5344CB8AC3E}">
        <p14:creationId xmlns:p14="http://schemas.microsoft.com/office/powerpoint/2010/main" xmlns="" val="307990861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زمزمه آسمانی">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AEEA9C7A-1F6A-4D94-B6B3-3A7861262A79}" type="slidenum">
              <a:rPr lang="fa-IR" smtClean="0">
                <a:solidFill>
                  <a:prstClr val="black"/>
                </a:solidFill>
              </a:rPr>
              <a:pPr/>
              <a:t>‹#›</a:t>
            </a:fld>
            <a:endParaRPr lang="fa-IR">
              <a:solidFill>
                <a:prstClr val="black"/>
              </a:solidFill>
            </a:endParaRPr>
          </a:p>
        </p:txBody>
      </p:sp>
      <p:sp>
        <p:nvSpPr>
          <p:cNvPr id="6" name="Text Placeholder 5"/>
          <p:cNvSpPr>
            <a:spLocks noGrp="1"/>
          </p:cNvSpPr>
          <p:nvPr>
            <p:ph type="body" sz="quarter" idx="13"/>
          </p:nvPr>
        </p:nvSpPr>
        <p:spPr>
          <a:xfrm>
            <a:off x="457200" y="549275"/>
            <a:ext cx="7354888" cy="5183188"/>
          </a:xfrm>
          <a:prstGeom prst="rect">
            <a:avLst/>
          </a:prstGeom>
        </p:spPr>
        <p:txBody>
          <a:bodyPr>
            <a:normAutofit/>
          </a:bodyPr>
          <a:lstStyle>
            <a:lvl1pPr marL="0" indent="0">
              <a:buFontTx/>
              <a:buNone/>
              <a:defRPr sz="1400">
                <a:solidFill>
                  <a:srgbClr val="002060"/>
                </a:solidFill>
              </a:defRPr>
            </a:lvl1pPr>
            <a:lvl2pPr marL="457200" indent="0">
              <a:buFontTx/>
              <a:buNone/>
              <a:defRPr sz="1400">
                <a:solidFill>
                  <a:srgbClr val="002060"/>
                </a:solidFill>
              </a:defRPr>
            </a:lvl2pPr>
            <a:lvl3pPr marL="914400" indent="0">
              <a:buFontTx/>
              <a:buNone/>
              <a:defRPr sz="1400">
                <a:solidFill>
                  <a:srgbClr val="002060"/>
                </a:solidFill>
              </a:defRPr>
            </a:lvl3pPr>
            <a:lvl4pPr marL="1371600" indent="0">
              <a:buFontTx/>
              <a:buNone/>
              <a:defRPr sz="1400">
                <a:solidFill>
                  <a:srgbClr val="002060"/>
                </a:solidFill>
              </a:defRPr>
            </a:lvl4pPr>
            <a:lvl5pPr marL="1828800" indent="0">
              <a:buFontTx/>
              <a:buNone/>
              <a:defRPr sz="1400">
                <a:solidFill>
                  <a:srgbClr val="002060"/>
                </a:solidFill>
              </a:defRPr>
            </a:lvl5p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en-US" dirty="0"/>
          </a:p>
        </p:txBody>
      </p:sp>
    </p:spTree>
    <p:extLst>
      <p:ext uri="{BB962C8B-B14F-4D97-AF65-F5344CB8AC3E}">
        <p14:creationId xmlns:p14="http://schemas.microsoft.com/office/powerpoint/2010/main" xmlns="" val="256755133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 محتوی">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fa-IR" smtClean="0"/>
              <a:t>برای ویرایش سبک عنوان اسلاید اصلی، کلیک نمایید</a:t>
            </a:r>
            <a:endParaRPr lang="fa-IR"/>
          </a:p>
        </p:txBody>
      </p:sp>
      <p:sp>
        <p:nvSpPr>
          <p:cNvPr id="3" name="نگهدارنده مکان محتوا 2"/>
          <p:cNvSpPr>
            <a:spLocks noGrp="1"/>
          </p:cNvSpPr>
          <p:nvPr>
            <p:ph idx="1"/>
          </p:nvPr>
        </p:nvSpPr>
        <p:spPr/>
        <p:txBody>
          <a:body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fa-IR"/>
          </a:p>
        </p:txBody>
      </p:sp>
      <p:sp>
        <p:nvSpPr>
          <p:cNvPr id="4" name="نگهدارنده مکان تاریخ 3"/>
          <p:cNvSpPr>
            <a:spLocks noGrp="1"/>
          </p:cNvSpPr>
          <p:nvPr>
            <p:ph type="dt" sz="half" idx="10"/>
          </p:nvPr>
        </p:nvSpPr>
        <p:spPr/>
        <p:txBody>
          <a:bodyPr/>
          <a:lstStyle/>
          <a:p>
            <a:fld id="{7FBE4108-C88A-43D1-A49D-67793DA3356F}" type="datetimeFigureOut">
              <a:rPr lang="fa-IR" smtClean="0"/>
              <a:pPr/>
              <a:t>07/01/1440</a:t>
            </a:fld>
            <a:endParaRPr lang="fa-IR"/>
          </a:p>
        </p:txBody>
      </p:sp>
      <p:sp>
        <p:nvSpPr>
          <p:cNvPr id="5" name="نگهدارنده مکان پانویس 4"/>
          <p:cNvSpPr>
            <a:spLocks noGrp="1"/>
          </p:cNvSpPr>
          <p:nvPr>
            <p:ph type="ftr" sz="quarter" idx="11"/>
          </p:nvPr>
        </p:nvSpPr>
        <p:spPr/>
        <p:txBody>
          <a:bodyPr/>
          <a:lstStyle/>
          <a:p>
            <a:endParaRPr lang="fa-IR"/>
          </a:p>
        </p:txBody>
      </p:sp>
      <p:sp>
        <p:nvSpPr>
          <p:cNvPr id="6" name="نگهدارنده مکان شماره اسلاید 5"/>
          <p:cNvSpPr>
            <a:spLocks noGrp="1"/>
          </p:cNvSpPr>
          <p:nvPr>
            <p:ph type="sldNum" sz="quarter" idx="12"/>
          </p:nvPr>
        </p:nvSpPr>
        <p:spPr/>
        <p:txBody>
          <a:bodyPr/>
          <a:lstStyle/>
          <a:p>
            <a:fld id="{DEB60B7C-579B-4E2B-8453-F210FBF469DE}" type="slidenum">
              <a:rPr lang="fa-IR" smtClean="0"/>
              <a:pPr/>
              <a:t>‹#›</a:t>
            </a:fld>
            <a:endParaRPr lang="fa-IR"/>
          </a:p>
        </p:txBody>
      </p:sp>
    </p:spTree>
    <p:extLst>
      <p:ext uri="{BB962C8B-B14F-4D97-AF65-F5344CB8AC3E}">
        <p14:creationId xmlns:p14="http://schemas.microsoft.com/office/powerpoint/2010/main" xmlns="" val="756235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سربرگ بخش">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fa-IR" smtClean="0"/>
              <a:t>برای ویرایش سبک عنوان اسلاید اصلی، کلیک نمایید</a:t>
            </a:r>
            <a:endParaRPr lang="fa-IR"/>
          </a:p>
        </p:txBody>
      </p:sp>
      <p:sp>
        <p:nvSpPr>
          <p:cNvPr id="3" name="نگهدارنده مکان متن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a-IR" smtClean="0"/>
              <a:t>برای ویرایش سبک متن اسلاید اصلی، کلیک نمایید</a:t>
            </a:r>
          </a:p>
        </p:txBody>
      </p:sp>
      <p:sp>
        <p:nvSpPr>
          <p:cNvPr id="4" name="نگهدارنده مکان تاریخ 3"/>
          <p:cNvSpPr>
            <a:spLocks noGrp="1"/>
          </p:cNvSpPr>
          <p:nvPr>
            <p:ph type="dt" sz="half" idx="10"/>
          </p:nvPr>
        </p:nvSpPr>
        <p:spPr/>
        <p:txBody>
          <a:bodyPr/>
          <a:lstStyle/>
          <a:p>
            <a:fld id="{7FBE4108-C88A-43D1-A49D-67793DA3356F}" type="datetimeFigureOut">
              <a:rPr lang="fa-IR" smtClean="0"/>
              <a:pPr/>
              <a:t>07/01/1440</a:t>
            </a:fld>
            <a:endParaRPr lang="fa-IR"/>
          </a:p>
        </p:txBody>
      </p:sp>
      <p:sp>
        <p:nvSpPr>
          <p:cNvPr id="5" name="نگهدارنده مکان پانویس 4"/>
          <p:cNvSpPr>
            <a:spLocks noGrp="1"/>
          </p:cNvSpPr>
          <p:nvPr>
            <p:ph type="ftr" sz="quarter" idx="11"/>
          </p:nvPr>
        </p:nvSpPr>
        <p:spPr/>
        <p:txBody>
          <a:bodyPr/>
          <a:lstStyle/>
          <a:p>
            <a:endParaRPr lang="fa-IR"/>
          </a:p>
        </p:txBody>
      </p:sp>
      <p:sp>
        <p:nvSpPr>
          <p:cNvPr id="6" name="نگهدارنده مکان شماره اسلاید 5"/>
          <p:cNvSpPr>
            <a:spLocks noGrp="1"/>
          </p:cNvSpPr>
          <p:nvPr>
            <p:ph type="sldNum" sz="quarter" idx="12"/>
          </p:nvPr>
        </p:nvSpPr>
        <p:spPr/>
        <p:txBody>
          <a:bodyPr/>
          <a:lstStyle/>
          <a:p>
            <a:fld id="{DEB60B7C-579B-4E2B-8453-F210FBF469DE}" type="slidenum">
              <a:rPr lang="fa-IR" smtClean="0"/>
              <a:pPr/>
              <a:t>‹#›</a:t>
            </a:fld>
            <a:endParaRPr lang="fa-IR"/>
          </a:p>
        </p:txBody>
      </p:sp>
    </p:spTree>
    <p:extLst>
      <p:ext uri="{BB962C8B-B14F-4D97-AF65-F5344CB8AC3E}">
        <p14:creationId xmlns:p14="http://schemas.microsoft.com/office/powerpoint/2010/main" xmlns="" val="133717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دو محتوا">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fa-IR" smtClean="0"/>
              <a:t>برای ویرایش سبک عنوان اسلاید اصلی، کلیک نمایید</a:t>
            </a:r>
            <a:endParaRPr lang="fa-IR"/>
          </a:p>
        </p:txBody>
      </p:sp>
      <p:sp>
        <p:nvSpPr>
          <p:cNvPr id="3" name="نگهدارنده مکان محتوا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fa-IR"/>
          </a:p>
        </p:txBody>
      </p:sp>
      <p:sp>
        <p:nvSpPr>
          <p:cNvPr id="4" name="نگهدارنده مکان محتوا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fa-IR"/>
          </a:p>
        </p:txBody>
      </p:sp>
      <p:sp>
        <p:nvSpPr>
          <p:cNvPr id="5" name="نگهدارنده مکان تاریخ 4"/>
          <p:cNvSpPr>
            <a:spLocks noGrp="1"/>
          </p:cNvSpPr>
          <p:nvPr>
            <p:ph type="dt" sz="half" idx="10"/>
          </p:nvPr>
        </p:nvSpPr>
        <p:spPr/>
        <p:txBody>
          <a:bodyPr/>
          <a:lstStyle/>
          <a:p>
            <a:fld id="{7FBE4108-C88A-43D1-A49D-67793DA3356F}" type="datetimeFigureOut">
              <a:rPr lang="fa-IR" smtClean="0"/>
              <a:pPr/>
              <a:t>07/01/1440</a:t>
            </a:fld>
            <a:endParaRPr lang="fa-IR"/>
          </a:p>
        </p:txBody>
      </p:sp>
      <p:sp>
        <p:nvSpPr>
          <p:cNvPr id="6" name="نگهدارنده مکان پانویس 5"/>
          <p:cNvSpPr>
            <a:spLocks noGrp="1"/>
          </p:cNvSpPr>
          <p:nvPr>
            <p:ph type="ftr" sz="quarter" idx="11"/>
          </p:nvPr>
        </p:nvSpPr>
        <p:spPr/>
        <p:txBody>
          <a:bodyPr/>
          <a:lstStyle/>
          <a:p>
            <a:endParaRPr lang="fa-IR"/>
          </a:p>
        </p:txBody>
      </p:sp>
      <p:sp>
        <p:nvSpPr>
          <p:cNvPr id="7" name="نگهدارنده مکان شماره اسلاید 6"/>
          <p:cNvSpPr>
            <a:spLocks noGrp="1"/>
          </p:cNvSpPr>
          <p:nvPr>
            <p:ph type="sldNum" sz="quarter" idx="12"/>
          </p:nvPr>
        </p:nvSpPr>
        <p:spPr/>
        <p:txBody>
          <a:bodyPr/>
          <a:lstStyle/>
          <a:p>
            <a:fld id="{DEB60B7C-579B-4E2B-8453-F210FBF469DE}" type="slidenum">
              <a:rPr lang="fa-IR" smtClean="0"/>
              <a:pPr/>
              <a:t>‹#›</a:t>
            </a:fld>
            <a:endParaRPr lang="fa-IR"/>
          </a:p>
        </p:txBody>
      </p:sp>
    </p:spTree>
    <p:extLst>
      <p:ext uri="{BB962C8B-B14F-4D97-AF65-F5344CB8AC3E}">
        <p14:creationId xmlns:p14="http://schemas.microsoft.com/office/powerpoint/2010/main" xmlns="" val="3316539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یسه">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fa-IR" smtClean="0"/>
              <a:t>برای ویرایش سبک عنوان اسلاید اصلی، کلیک نمایید</a:t>
            </a:r>
            <a:endParaRPr lang="fa-IR"/>
          </a:p>
        </p:txBody>
      </p:sp>
      <p:sp>
        <p:nvSpPr>
          <p:cNvPr id="3" name="نگهدارنده مکان متن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a-IR" smtClean="0"/>
              <a:t>برای ویرایش سبک متن اسلاید اصلی، کلیک نمایید</a:t>
            </a:r>
          </a:p>
        </p:txBody>
      </p:sp>
      <p:sp>
        <p:nvSpPr>
          <p:cNvPr id="4" name="نگهدارنده مکان محتوا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fa-IR"/>
          </a:p>
        </p:txBody>
      </p:sp>
      <p:sp>
        <p:nvSpPr>
          <p:cNvPr id="5" name="نگهدارنده مکان متن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a-IR" smtClean="0"/>
              <a:t>برای ویرایش سبک متن اسلاید اصلی، کلیک نمایید</a:t>
            </a:r>
          </a:p>
        </p:txBody>
      </p:sp>
      <p:sp>
        <p:nvSpPr>
          <p:cNvPr id="6" name="نگهدارنده مکان محتوا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fa-IR"/>
          </a:p>
        </p:txBody>
      </p:sp>
      <p:sp>
        <p:nvSpPr>
          <p:cNvPr id="7" name="نگهدارنده مکان تاریخ 6"/>
          <p:cNvSpPr>
            <a:spLocks noGrp="1"/>
          </p:cNvSpPr>
          <p:nvPr>
            <p:ph type="dt" sz="half" idx="10"/>
          </p:nvPr>
        </p:nvSpPr>
        <p:spPr/>
        <p:txBody>
          <a:bodyPr/>
          <a:lstStyle/>
          <a:p>
            <a:fld id="{7FBE4108-C88A-43D1-A49D-67793DA3356F}" type="datetimeFigureOut">
              <a:rPr lang="fa-IR" smtClean="0"/>
              <a:pPr/>
              <a:t>07/01/1440</a:t>
            </a:fld>
            <a:endParaRPr lang="fa-IR"/>
          </a:p>
        </p:txBody>
      </p:sp>
      <p:sp>
        <p:nvSpPr>
          <p:cNvPr id="8" name="نگهدارنده مکان پانویس 7"/>
          <p:cNvSpPr>
            <a:spLocks noGrp="1"/>
          </p:cNvSpPr>
          <p:nvPr>
            <p:ph type="ftr" sz="quarter" idx="11"/>
          </p:nvPr>
        </p:nvSpPr>
        <p:spPr/>
        <p:txBody>
          <a:bodyPr/>
          <a:lstStyle/>
          <a:p>
            <a:endParaRPr lang="fa-IR"/>
          </a:p>
        </p:txBody>
      </p:sp>
      <p:sp>
        <p:nvSpPr>
          <p:cNvPr id="9" name="نگهدارنده مکان شماره اسلاید 8"/>
          <p:cNvSpPr>
            <a:spLocks noGrp="1"/>
          </p:cNvSpPr>
          <p:nvPr>
            <p:ph type="sldNum" sz="quarter" idx="12"/>
          </p:nvPr>
        </p:nvSpPr>
        <p:spPr/>
        <p:txBody>
          <a:bodyPr/>
          <a:lstStyle/>
          <a:p>
            <a:fld id="{DEB60B7C-579B-4E2B-8453-F210FBF469DE}" type="slidenum">
              <a:rPr lang="fa-IR" smtClean="0"/>
              <a:pPr/>
              <a:t>‹#›</a:t>
            </a:fld>
            <a:endParaRPr lang="fa-IR"/>
          </a:p>
        </p:txBody>
      </p:sp>
    </p:spTree>
    <p:extLst>
      <p:ext uri="{BB962C8B-B14F-4D97-AF65-F5344CB8AC3E}">
        <p14:creationId xmlns:p14="http://schemas.microsoft.com/office/powerpoint/2010/main" xmlns="" val="1169468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تنها عنوا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fa-IR" smtClean="0"/>
              <a:t>برای ویرایش سبک عنوان اسلاید اصلی، کلیک نمایید</a:t>
            </a:r>
            <a:endParaRPr lang="fa-IR"/>
          </a:p>
        </p:txBody>
      </p:sp>
      <p:sp>
        <p:nvSpPr>
          <p:cNvPr id="3" name="نگهدارنده مکان تاریخ 2"/>
          <p:cNvSpPr>
            <a:spLocks noGrp="1"/>
          </p:cNvSpPr>
          <p:nvPr>
            <p:ph type="dt" sz="half" idx="10"/>
          </p:nvPr>
        </p:nvSpPr>
        <p:spPr/>
        <p:txBody>
          <a:bodyPr/>
          <a:lstStyle/>
          <a:p>
            <a:fld id="{7FBE4108-C88A-43D1-A49D-67793DA3356F}" type="datetimeFigureOut">
              <a:rPr lang="fa-IR" smtClean="0"/>
              <a:pPr/>
              <a:t>07/01/1440</a:t>
            </a:fld>
            <a:endParaRPr lang="fa-IR"/>
          </a:p>
        </p:txBody>
      </p:sp>
      <p:sp>
        <p:nvSpPr>
          <p:cNvPr id="4" name="نگهدارنده مکان پانویس 3"/>
          <p:cNvSpPr>
            <a:spLocks noGrp="1"/>
          </p:cNvSpPr>
          <p:nvPr>
            <p:ph type="ftr" sz="quarter" idx="11"/>
          </p:nvPr>
        </p:nvSpPr>
        <p:spPr/>
        <p:txBody>
          <a:bodyPr/>
          <a:lstStyle/>
          <a:p>
            <a:endParaRPr lang="fa-IR"/>
          </a:p>
        </p:txBody>
      </p:sp>
      <p:sp>
        <p:nvSpPr>
          <p:cNvPr id="5" name="نگهدارنده مکان شماره اسلاید 4"/>
          <p:cNvSpPr>
            <a:spLocks noGrp="1"/>
          </p:cNvSpPr>
          <p:nvPr>
            <p:ph type="sldNum" sz="quarter" idx="12"/>
          </p:nvPr>
        </p:nvSpPr>
        <p:spPr/>
        <p:txBody>
          <a:bodyPr/>
          <a:lstStyle/>
          <a:p>
            <a:fld id="{DEB60B7C-579B-4E2B-8453-F210FBF469DE}" type="slidenum">
              <a:rPr lang="fa-IR" smtClean="0"/>
              <a:pPr/>
              <a:t>‹#›</a:t>
            </a:fld>
            <a:endParaRPr lang="fa-IR"/>
          </a:p>
        </p:txBody>
      </p:sp>
    </p:spTree>
    <p:extLst>
      <p:ext uri="{BB962C8B-B14F-4D97-AF65-F5344CB8AC3E}">
        <p14:creationId xmlns:p14="http://schemas.microsoft.com/office/powerpoint/2010/main" xmlns="" val="2408180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خالی">
    <p:spTree>
      <p:nvGrpSpPr>
        <p:cNvPr id="1" name=""/>
        <p:cNvGrpSpPr/>
        <p:nvPr/>
      </p:nvGrpSpPr>
      <p:grpSpPr>
        <a:xfrm>
          <a:off x="0" y="0"/>
          <a:ext cx="0" cy="0"/>
          <a:chOff x="0" y="0"/>
          <a:chExt cx="0" cy="0"/>
        </a:xfrm>
      </p:grpSpPr>
      <p:sp>
        <p:nvSpPr>
          <p:cNvPr id="2" name="نگهدارنده مکان تاریخ 1"/>
          <p:cNvSpPr>
            <a:spLocks noGrp="1"/>
          </p:cNvSpPr>
          <p:nvPr>
            <p:ph type="dt" sz="half" idx="10"/>
          </p:nvPr>
        </p:nvSpPr>
        <p:spPr/>
        <p:txBody>
          <a:bodyPr/>
          <a:lstStyle/>
          <a:p>
            <a:fld id="{7FBE4108-C88A-43D1-A49D-67793DA3356F}" type="datetimeFigureOut">
              <a:rPr lang="fa-IR" smtClean="0"/>
              <a:pPr/>
              <a:t>07/01/1440</a:t>
            </a:fld>
            <a:endParaRPr lang="fa-IR"/>
          </a:p>
        </p:txBody>
      </p:sp>
      <p:sp>
        <p:nvSpPr>
          <p:cNvPr id="3" name="نگهدارنده مکان پانویس 2"/>
          <p:cNvSpPr>
            <a:spLocks noGrp="1"/>
          </p:cNvSpPr>
          <p:nvPr>
            <p:ph type="ftr" sz="quarter" idx="11"/>
          </p:nvPr>
        </p:nvSpPr>
        <p:spPr/>
        <p:txBody>
          <a:bodyPr/>
          <a:lstStyle/>
          <a:p>
            <a:endParaRPr lang="fa-IR"/>
          </a:p>
        </p:txBody>
      </p:sp>
      <p:sp>
        <p:nvSpPr>
          <p:cNvPr id="4" name="نگهدارنده مکان شماره اسلاید 3"/>
          <p:cNvSpPr>
            <a:spLocks noGrp="1"/>
          </p:cNvSpPr>
          <p:nvPr>
            <p:ph type="sldNum" sz="quarter" idx="12"/>
          </p:nvPr>
        </p:nvSpPr>
        <p:spPr/>
        <p:txBody>
          <a:bodyPr/>
          <a:lstStyle/>
          <a:p>
            <a:fld id="{DEB60B7C-579B-4E2B-8453-F210FBF469DE}" type="slidenum">
              <a:rPr lang="fa-IR" smtClean="0"/>
              <a:pPr/>
              <a:t>‹#›</a:t>
            </a:fld>
            <a:endParaRPr lang="fa-IR"/>
          </a:p>
        </p:txBody>
      </p:sp>
    </p:spTree>
    <p:extLst>
      <p:ext uri="{BB962C8B-B14F-4D97-AF65-F5344CB8AC3E}">
        <p14:creationId xmlns:p14="http://schemas.microsoft.com/office/powerpoint/2010/main" xmlns="" val="2361710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ا با عنوان">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fa-IR" smtClean="0"/>
              <a:t>برای ویرایش سبک عنوان اسلاید اصلی، کلیک نمایید</a:t>
            </a:r>
            <a:endParaRPr lang="fa-IR"/>
          </a:p>
        </p:txBody>
      </p:sp>
      <p:sp>
        <p:nvSpPr>
          <p:cNvPr id="3" name="نگهدارنده مکان محتوا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fa-IR"/>
          </a:p>
        </p:txBody>
      </p:sp>
      <p:sp>
        <p:nvSpPr>
          <p:cNvPr id="4" name="نگهدارنده مکان متن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a-IR" smtClean="0"/>
              <a:t>برای ویرایش سبک متن اسلاید اصلی، کلیک نمایید</a:t>
            </a:r>
          </a:p>
        </p:txBody>
      </p:sp>
      <p:sp>
        <p:nvSpPr>
          <p:cNvPr id="5" name="نگهدارنده مکان تاریخ 4"/>
          <p:cNvSpPr>
            <a:spLocks noGrp="1"/>
          </p:cNvSpPr>
          <p:nvPr>
            <p:ph type="dt" sz="half" idx="10"/>
          </p:nvPr>
        </p:nvSpPr>
        <p:spPr/>
        <p:txBody>
          <a:bodyPr/>
          <a:lstStyle/>
          <a:p>
            <a:fld id="{7FBE4108-C88A-43D1-A49D-67793DA3356F}" type="datetimeFigureOut">
              <a:rPr lang="fa-IR" smtClean="0"/>
              <a:pPr/>
              <a:t>07/01/1440</a:t>
            </a:fld>
            <a:endParaRPr lang="fa-IR"/>
          </a:p>
        </p:txBody>
      </p:sp>
      <p:sp>
        <p:nvSpPr>
          <p:cNvPr id="6" name="نگهدارنده مکان پانویس 5"/>
          <p:cNvSpPr>
            <a:spLocks noGrp="1"/>
          </p:cNvSpPr>
          <p:nvPr>
            <p:ph type="ftr" sz="quarter" idx="11"/>
          </p:nvPr>
        </p:nvSpPr>
        <p:spPr/>
        <p:txBody>
          <a:bodyPr/>
          <a:lstStyle/>
          <a:p>
            <a:endParaRPr lang="fa-IR"/>
          </a:p>
        </p:txBody>
      </p:sp>
      <p:sp>
        <p:nvSpPr>
          <p:cNvPr id="7" name="نگهدارنده مکان شماره اسلاید 6"/>
          <p:cNvSpPr>
            <a:spLocks noGrp="1"/>
          </p:cNvSpPr>
          <p:nvPr>
            <p:ph type="sldNum" sz="quarter" idx="12"/>
          </p:nvPr>
        </p:nvSpPr>
        <p:spPr/>
        <p:txBody>
          <a:bodyPr/>
          <a:lstStyle/>
          <a:p>
            <a:fld id="{DEB60B7C-579B-4E2B-8453-F210FBF469DE}" type="slidenum">
              <a:rPr lang="fa-IR" smtClean="0"/>
              <a:pPr/>
              <a:t>‹#›</a:t>
            </a:fld>
            <a:endParaRPr lang="fa-IR"/>
          </a:p>
        </p:txBody>
      </p:sp>
    </p:spTree>
    <p:extLst>
      <p:ext uri="{BB962C8B-B14F-4D97-AF65-F5344CB8AC3E}">
        <p14:creationId xmlns:p14="http://schemas.microsoft.com/office/powerpoint/2010/main" xmlns="" val="1634820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تصویر با عنوان">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fa-IR" smtClean="0"/>
              <a:t>برای ویرایش سبک عنوان اسلاید اصلی، کلیک نمایید</a:t>
            </a:r>
            <a:endParaRPr lang="fa-IR"/>
          </a:p>
        </p:txBody>
      </p:sp>
      <p:sp>
        <p:nvSpPr>
          <p:cNvPr id="3" name="نگهدارنده مکان تصویر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نگهدارنده مکان متن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a-IR" smtClean="0"/>
              <a:t>برای ویرایش سبک متن اسلاید اصلی، کلیک نمایید</a:t>
            </a:r>
          </a:p>
        </p:txBody>
      </p:sp>
      <p:sp>
        <p:nvSpPr>
          <p:cNvPr id="5" name="نگهدارنده مکان تاریخ 4"/>
          <p:cNvSpPr>
            <a:spLocks noGrp="1"/>
          </p:cNvSpPr>
          <p:nvPr>
            <p:ph type="dt" sz="half" idx="10"/>
          </p:nvPr>
        </p:nvSpPr>
        <p:spPr/>
        <p:txBody>
          <a:bodyPr/>
          <a:lstStyle/>
          <a:p>
            <a:fld id="{7FBE4108-C88A-43D1-A49D-67793DA3356F}" type="datetimeFigureOut">
              <a:rPr lang="fa-IR" smtClean="0"/>
              <a:pPr/>
              <a:t>07/01/1440</a:t>
            </a:fld>
            <a:endParaRPr lang="fa-IR"/>
          </a:p>
        </p:txBody>
      </p:sp>
      <p:sp>
        <p:nvSpPr>
          <p:cNvPr id="6" name="نگهدارنده مکان پانویس 5"/>
          <p:cNvSpPr>
            <a:spLocks noGrp="1"/>
          </p:cNvSpPr>
          <p:nvPr>
            <p:ph type="ftr" sz="quarter" idx="11"/>
          </p:nvPr>
        </p:nvSpPr>
        <p:spPr/>
        <p:txBody>
          <a:bodyPr/>
          <a:lstStyle/>
          <a:p>
            <a:endParaRPr lang="fa-IR"/>
          </a:p>
        </p:txBody>
      </p:sp>
      <p:sp>
        <p:nvSpPr>
          <p:cNvPr id="7" name="نگهدارنده مکان شماره اسلاید 6"/>
          <p:cNvSpPr>
            <a:spLocks noGrp="1"/>
          </p:cNvSpPr>
          <p:nvPr>
            <p:ph type="sldNum" sz="quarter" idx="12"/>
          </p:nvPr>
        </p:nvSpPr>
        <p:spPr/>
        <p:txBody>
          <a:bodyPr/>
          <a:lstStyle/>
          <a:p>
            <a:fld id="{DEB60B7C-579B-4E2B-8453-F210FBF469DE}" type="slidenum">
              <a:rPr lang="fa-IR" smtClean="0"/>
              <a:pPr/>
              <a:t>‹#›</a:t>
            </a:fld>
            <a:endParaRPr lang="fa-IR"/>
          </a:p>
        </p:txBody>
      </p:sp>
    </p:spTree>
    <p:extLst>
      <p:ext uri="{BB962C8B-B14F-4D97-AF65-F5344CB8AC3E}">
        <p14:creationId xmlns:p14="http://schemas.microsoft.com/office/powerpoint/2010/main" xmlns="" val="3268264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jpe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000" t="-1000" r="-1000" b="-2000"/>
          </a:stretch>
        </a:blipFill>
        <a:effectLst/>
      </p:bgPr>
    </p:bg>
    <p:spTree>
      <p:nvGrpSpPr>
        <p:cNvPr id="1" name=""/>
        <p:cNvGrpSpPr/>
        <p:nvPr/>
      </p:nvGrpSpPr>
      <p:grpSpPr>
        <a:xfrm>
          <a:off x="0" y="0"/>
          <a:ext cx="0" cy="0"/>
          <a:chOff x="0" y="0"/>
          <a:chExt cx="0" cy="0"/>
        </a:xfrm>
      </p:grpSpPr>
      <p:sp>
        <p:nvSpPr>
          <p:cNvPr id="2" name="نگهدارنده مکان 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fa-IR" smtClean="0"/>
              <a:t>برای ویرایش سبک عنوان اسلاید اصلی، کلیک نمایید</a:t>
            </a:r>
            <a:endParaRPr lang="fa-IR"/>
          </a:p>
        </p:txBody>
      </p:sp>
      <p:sp>
        <p:nvSpPr>
          <p:cNvPr id="3" name="نگهدارنده مکان متن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fa-IR" smtClean="0"/>
              <a:t>برای ویرایش سبک متن اسلاید اصلی، کلیک نمایید</a:t>
            </a:r>
          </a:p>
          <a:p>
            <a:pPr lvl="1"/>
            <a:r>
              <a:rPr lang="fa-IR" smtClean="0"/>
              <a:t>سطح دوم</a:t>
            </a:r>
          </a:p>
          <a:p>
            <a:pPr lvl="2"/>
            <a:r>
              <a:rPr lang="fa-IR" smtClean="0"/>
              <a:t>سطح سوم</a:t>
            </a:r>
          </a:p>
          <a:p>
            <a:pPr lvl="3"/>
            <a:r>
              <a:rPr lang="fa-IR" smtClean="0"/>
              <a:t>سطح چهارم</a:t>
            </a:r>
          </a:p>
          <a:p>
            <a:pPr lvl="4"/>
            <a:r>
              <a:rPr lang="fa-IR" smtClean="0"/>
              <a:t>سطح پنجم</a:t>
            </a:r>
            <a:endParaRPr lang="fa-IR"/>
          </a:p>
        </p:txBody>
      </p:sp>
      <p:sp>
        <p:nvSpPr>
          <p:cNvPr id="4" name="نگهدارنده مکان تاری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7FBE4108-C88A-43D1-A49D-67793DA3356F}" type="datetimeFigureOut">
              <a:rPr lang="fa-IR" smtClean="0"/>
              <a:pPr/>
              <a:t>07/01/1440</a:t>
            </a:fld>
            <a:endParaRPr lang="fa-IR"/>
          </a:p>
        </p:txBody>
      </p:sp>
      <p:sp>
        <p:nvSpPr>
          <p:cNvPr id="5" name="نگهدارنده مکان پانویس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نگهدارنده مکان شماره اسلاید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DEB60B7C-579B-4E2B-8453-F210FBF469DE}" type="slidenum">
              <a:rPr lang="fa-IR" smtClean="0"/>
              <a:pPr/>
              <a:t>‹#›</a:t>
            </a:fld>
            <a:endParaRPr lang="fa-IR"/>
          </a:p>
        </p:txBody>
      </p:sp>
    </p:spTree>
    <p:extLst>
      <p:ext uri="{BB962C8B-B14F-4D97-AF65-F5344CB8AC3E}">
        <p14:creationId xmlns:p14="http://schemas.microsoft.com/office/powerpoint/2010/main" xmlns="" val="22187335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0" cstate="print">
            <a:lum/>
          </a:blip>
          <a:srcRect/>
          <a:stretch>
            <a:fillRect l="-1000" t="-1000" r="-1000" b="-2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457200" y="6356350"/>
            <a:ext cx="370384" cy="365125"/>
          </a:xfrm>
          <a:prstGeom prst="rect">
            <a:avLst/>
          </a:prstGeom>
        </p:spPr>
        <p:txBody>
          <a:bodyPr vert="horz" lIns="91440" tIns="45720" rIns="91440" bIns="45720" rtlCol="1" anchor="ctr"/>
          <a:lstStyle>
            <a:lvl1pPr algn="l">
              <a:defRPr sz="1200">
                <a:solidFill>
                  <a:schemeClr val="tx1"/>
                </a:solidFill>
              </a:defRPr>
            </a:lvl1pPr>
          </a:lstStyle>
          <a:p>
            <a:fld id="{AEEA9C7A-1F6A-4D94-B6B3-3A7861262A79}" type="slidenum">
              <a:rPr lang="fa-IR" smtClean="0">
                <a:solidFill>
                  <a:prstClr val="black"/>
                </a:solidFill>
              </a:rPr>
              <a:pPr/>
              <a:t>‹#›</a:t>
            </a:fld>
            <a:endParaRPr lang="fa-IR" dirty="0">
              <a:solidFill>
                <a:prstClr val="black"/>
              </a:solidFill>
            </a:endParaRPr>
          </a:p>
        </p:txBody>
      </p:sp>
    </p:spTree>
    <p:extLst>
      <p:ext uri="{BB962C8B-B14F-4D97-AF65-F5344CB8AC3E}">
        <p14:creationId xmlns:p14="http://schemas.microsoft.com/office/powerpoint/2010/main" xmlns="" val="19857293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iming>
    <p:tnLst>
      <p:par>
        <p:cTn id="1" dur="indefinite" restart="never" nodeType="tmRoot"/>
      </p:par>
    </p:tnLst>
  </p:timing>
  <p:hf hdr="0" dt="0"/>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3" Type="http://schemas.microsoft.com/office/2007/relationships/media" Target="../media/media3.mp3"/><Relationship Id="rId3" Type="http://schemas.openxmlformats.org/officeDocument/2006/relationships/audio" Target="../media/media5.mp3"/><Relationship Id="rId12" Type="http://schemas.openxmlformats.org/officeDocument/2006/relationships/image" Target="../media/image28.png"/><Relationship Id="rId2" Type="http://schemas.openxmlformats.org/officeDocument/2006/relationships/audio" Target="../media/media4.mp3"/><Relationship Id="rId16" Type="http://schemas.microsoft.com/office/2007/relationships/media" Target="../media/media5.mp3"/><Relationship Id="rId1" Type="http://schemas.openxmlformats.org/officeDocument/2006/relationships/audio" Target="../media/media3.mp3"/><Relationship Id="rId6" Type="http://schemas.openxmlformats.org/officeDocument/2006/relationships/image" Target="../media/image26.png"/><Relationship Id="rId11" Type="http://schemas.microsoft.com/office/2007/relationships/hdphoto" Target="../media/hdphoto21.wdp"/><Relationship Id="rId5" Type="http://schemas.openxmlformats.org/officeDocument/2006/relationships/notesSlide" Target="../notesSlides/notesSlide4.xml"/><Relationship Id="rId15" Type="http://schemas.microsoft.com/office/2007/relationships/media" Target="../media/media4.mp3"/><Relationship Id="rId10" Type="http://schemas.openxmlformats.org/officeDocument/2006/relationships/image" Target="../media/image27.png"/><Relationship Id="rId4" Type="http://schemas.openxmlformats.org/officeDocument/2006/relationships/slideLayout" Target="../slideLayouts/slideLayout1.xml"/><Relationship Id="rId9" Type="http://schemas.microsoft.com/office/2007/relationships/hdphoto" Target="../media/hdphoto20.wdp"/><Relationship Id="rId1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microsoft.com/office/2007/relationships/hdphoto" Target="../media/hdphoto20.wdp"/><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4" Type="http://schemas.microsoft.com/office/2007/relationships/hdphoto" Target="../media/hdphoto22.wdp"/></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microsoft.com/office/2007/relationships/hdphoto" Target="../media/hdphoto23.wdp"/></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hdphoto" Target="../media/hdphoto24.wdp"/><Relationship Id="rId7" Type="http://schemas.microsoft.com/office/2007/relationships/hdphoto" Target="../media/hdphoto25.wdp"/><Relationship Id="rId12" Type="http://schemas.microsoft.com/office/2007/relationships/hdphoto" Target="../media/hdphoto27.wdp"/><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41.png"/><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36.png"/><Relationship Id="rId9" Type="http://schemas.microsoft.com/office/2007/relationships/hdphoto" Target="../media/hdphoto26.wdp"/></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 Id="rId6" Type="http://schemas.microsoft.com/office/2007/relationships/hdphoto" Target="../media/hdphoto29.wdp"/><Relationship Id="rId5" Type="http://schemas.openxmlformats.org/officeDocument/2006/relationships/image" Target="../media/image45.png"/><Relationship Id="rId4" Type="http://schemas.microsoft.com/office/2007/relationships/hdphoto" Target="../media/hdphoto28.wdp"/></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 Id="rId6" Type="http://schemas.microsoft.com/office/2007/relationships/hdphoto" Target="../media/hdphoto30.wdp"/><Relationship Id="rId5" Type="http://schemas.openxmlformats.org/officeDocument/2006/relationships/image" Target="../media/image46.png"/><Relationship Id="rId4" Type="http://schemas.microsoft.com/office/2007/relationships/hdphoto" Target="../media/hdphoto28.wdp"/></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 Id="rId6" Type="http://schemas.microsoft.com/office/2007/relationships/hdphoto" Target="../media/hdphoto31.wdp"/><Relationship Id="rId5" Type="http://schemas.openxmlformats.org/officeDocument/2006/relationships/image" Target="../media/image47.png"/><Relationship Id="rId4" Type="http://schemas.microsoft.com/office/2007/relationships/hdphoto" Target="../media/hdphoto28.wdp"/></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8.jpeg"/><Relationship Id="rId4" Type="http://schemas.microsoft.com/office/2007/relationships/hdphoto" Target="../media/hdphoto28.wdp"/></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 Id="rId6" Type="http://schemas.microsoft.com/office/2007/relationships/hdphoto" Target="../media/hdphoto32.wdp"/><Relationship Id="rId5" Type="http://schemas.openxmlformats.org/officeDocument/2006/relationships/image" Target="../media/image49.png"/><Relationship Id="rId4" Type="http://schemas.microsoft.com/office/2007/relationships/hdphoto" Target="../media/hdphoto28.wdp"/></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 Id="rId4" Type="http://schemas.microsoft.com/office/2007/relationships/hdphoto" Target="../media/hdphoto28.wdp"/></Relationships>
</file>

<file path=ppt/slides/_rels/slide27.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50.png"/><Relationship Id="rId1" Type="http://schemas.openxmlformats.org/officeDocument/2006/relationships/slideLayout" Target="../slideLayouts/slideLayout2.xml"/><Relationship Id="rId5" Type="http://schemas.microsoft.com/office/2007/relationships/hdphoto" Target="../media/hdphoto34.wdp"/><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53.png"/><Relationship Id="rId1" Type="http://schemas.openxmlformats.org/officeDocument/2006/relationships/slideLayout" Target="../slideLayouts/slideLayout2.xml"/><Relationship Id="rId5" Type="http://schemas.microsoft.com/office/2007/relationships/hdphoto" Target="../media/hdphoto37.wdp"/><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5.png"/><Relationship Id="rId7" Type="http://schemas.openxmlformats.org/officeDocument/2006/relationships/image" Target="../media/image7.png"/><Relationship Id="rId12"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5.wdp"/><Relationship Id="rId11" Type="http://schemas.openxmlformats.org/officeDocument/2006/relationships/image" Target="../media/image10.png"/><Relationship Id="rId5" Type="http://schemas.openxmlformats.org/officeDocument/2006/relationships/image" Target="../media/image6.png"/><Relationship Id="rId10" Type="http://schemas.microsoft.com/office/2007/relationships/hdphoto" Target="../media/hdphoto2.wdp"/><Relationship Id="rId4" Type="http://schemas.microsoft.com/office/2007/relationships/hdphoto" Target="../media/hdphoto4.wdp"/><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4.wdp"/><Relationship Id="rId7" Type="http://schemas.microsoft.com/office/2007/relationships/hdphoto" Target="../media/hdphoto7.wdp"/><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3.png"/><Relationship Id="rId11" Type="http://schemas.microsoft.com/office/2007/relationships/hdphoto" Target="../media/hdphoto1.wdp"/><Relationship Id="rId5" Type="http://schemas.microsoft.com/office/2007/relationships/hdphoto" Target="../media/hdphoto6.wdp"/><Relationship Id="rId10" Type="http://schemas.openxmlformats.org/officeDocument/2006/relationships/image" Target="../media/image15.png"/><Relationship Id="rId4" Type="http://schemas.openxmlformats.org/officeDocument/2006/relationships/image" Target="../media/image12.png"/><Relationship Id="rId9" Type="http://schemas.microsoft.com/office/2007/relationships/hdphoto" Target="../media/hdphoto8.wdp"/></Relationships>
</file>

<file path=ppt/slides/_rels/slide7.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16.png"/><Relationship Id="rId7" Type="http://schemas.openxmlformats.org/officeDocument/2006/relationships/image" Target="../media/image19.png"/><Relationship Id="rId12" Type="http://schemas.microsoft.com/office/2007/relationships/hdphoto" Target="../media/hdphoto17.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21.png"/><Relationship Id="rId4" Type="http://schemas.microsoft.com/office/2007/relationships/hdphoto" Target="../media/hdphoto15.wdp"/><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2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EEA9C7A-1F6A-4D94-B6B3-3A7861262A79}" type="slidenum">
              <a:rPr lang="fa-IR" smtClean="0">
                <a:solidFill>
                  <a:prstClr val="black"/>
                </a:solidFill>
              </a:rPr>
              <a:pPr/>
              <a:t>1</a:t>
            </a:fld>
            <a:endParaRPr lang="fa-IR">
              <a:solidFill>
                <a:prstClr val="black"/>
              </a:solidFill>
            </a:endParaRPr>
          </a:p>
        </p:txBody>
      </p:sp>
      <p:sp>
        <p:nvSpPr>
          <p:cNvPr id="4" name="کادر متن 3"/>
          <p:cNvSpPr txBox="1"/>
          <p:nvPr/>
        </p:nvSpPr>
        <p:spPr>
          <a:xfrm rot="16200000">
            <a:off x="7309432" y="5242437"/>
            <a:ext cx="2969609" cy="369332"/>
          </a:xfrm>
          <a:prstGeom prst="rect">
            <a:avLst/>
          </a:prstGeom>
          <a:noFill/>
        </p:spPr>
        <p:txBody>
          <a:bodyPr wrap="square" rtlCol="1">
            <a:spAutoFit/>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anose="02040603050505030304" pitchFamily="18" charset="0"/>
                <a:cs typeface="B Titr" panose="00000700000000000000" pitchFamily="2" charset="-78"/>
              </a:rPr>
              <a:t>www.mahdishahbazi.blog.ir</a:t>
            </a:r>
            <a:endPar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anose="02040603050505030304" pitchFamily="18" charset="0"/>
              <a:cs typeface="B Titr" panose="00000700000000000000" pitchFamily="2" charset="-78"/>
            </a:endParaRPr>
          </a:p>
        </p:txBody>
      </p:sp>
    </p:spTree>
    <p:extLst>
      <p:ext uri="{BB962C8B-B14F-4D97-AF65-F5344CB8AC3E}">
        <p14:creationId xmlns:p14="http://schemas.microsoft.com/office/powerpoint/2010/main" xmlns="" val="4229298062"/>
      </p:ext>
    </p:extLst>
  </p:cSld>
  <p:clrMapOvr>
    <a:masterClrMapping/>
  </p:clrMapOvr>
  <mc:AlternateContent xmlns:mc="http://schemas.openxmlformats.org/markup-compatibility/2006">
    <mc:Choice xmlns:p14="http://schemas.microsoft.com/office/powerpoint/2010/main" xmlns="" Requires="p14">
      <p:transition spd="slow" p14:dur="2000">
        <p14:ferris dir="r"/>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کادر متن 1"/>
          <p:cNvSpPr txBox="1"/>
          <p:nvPr/>
        </p:nvSpPr>
        <p:spPr>
          <a:xfrm>
            <a:off x="4860032" y="692696"/>
            <a:ext cx="3528392" cy="5262979"/>
          </a:xfrm>
          <a:prstGeom prst="rect">
            <a:avLst/>
          </a:prstGeom>
          <a:noFill/>
        </p:spPr>
        <p:txBody>
          <a:bodyPr wrap="square" rtlCol="1">
            <a:spAutoFit/>
          </a:bodyPr>
          <a:lstStyle/>
          <a:p>
            <a:pPr algn="just"/>
            <a:r>
              <a:rPr lang="ar-SA" sz="2800" dirty="0">
                <a:solidFill>
                  <a:srgbClr val="FF0000"/>
                </a:solidFill>
                <a:cs typeface="B Titr" panose="00000700000000000000" pitchFamily="2" charset="-78"/>
              </a:rPr>
              <a:t>كلاغ قاتل با پنجه‌هاي پا و نوكش زمين را كند و جنازه كلاغ مرده را توي چاله انداخت و با پاهايش روي آن خاك ريخت</a:t>
            </a:r>
            <a:r>
              <a:rPr lang="ar-SA" sz="2800" dirty="0" smtClean="0">
                <a:solidFill>
                  <a:srgbClr val="FF0000"/>
                </a:solidFill>
                <a:cs typeface="B Titr" panose="00000700000000000000" pitchFamily="2" charset="-78"/>
              </a:rPr>
              <a:t>.</a:t>
            </a:r>
            <a:endParaRPr lang="fa-IR" sz="2800" dirty="0" smtClean="0">
              <a:solidFill>
                <a:srgbClr val="FF0000"/>
              </a:solidFill>
              <a:cs typeface="B Titr" panose="00000700000000000000" pitchFamily="2" charset="-78"/>
            </a:endParaRPr>
          </a:p>
          <a:p>
            <a:endParaRPr lang="en-US" sz="2800" dirty="0" smtClean="0">
              <a:solidFill>
                <a:srgbClr val="002060"/>
              </a:solidFill>
              <a:cs typeface="B Titr" panose="00000700000000000000" pitchFamily="2" charset="-78"/>
            </a:endParaRPr>
          </a:p>
          <a:p>
            <a:endParaRPr lang="en-US" sz="2800" dirty="0" smtClean="0">
              <a:solidFill>
                <a:srgbClr val="002060"/>
              </a:solidFill>
              <a:cs typeface="B Titr" panose="00000700000000000000" pitchFamily="2" charset="-78"/>
            </a:endParaRPr>
          </a:p>
          <a:p>
            <a:endParaRPr lang="fa-IR" sz="2800" dirty="0" smtClean="0">
              <a:solidFill>
                <a:srgbClr val="002060"/>
              </a:solidFill>
              <a:cs typeface="B Titr" panose="00000700000000000000" pitchFamily="2" charset="-78"/>
            </a:endParaRPr>
          </a:p>
          <a:p>
            <a:pPr algn="just"/>
            <a:r>
              <a:rPr lang="ar-SA" sz="2800" dirty="0" smtClean="0">
                <a:solidFill>
                  <a:srgbClr val="00B050"/>
                </a:solidFill>
                <a:cs typeface="B Titr" panose="00000700000000000000" pitchFamily="2" charset="-78"/>
              </a:rPr>
              <a:t> </a:t>
            </a:r>
            <a:r>
              <a:rPr lang="ar-SA" sz="2800" dirty="0">
                <a:solidFill>
                  <a:srgbClr val="00B050"/>
                </a:solidFill>
                <a:cs typeface="B Titr" panose="00000700000000000000" pitchFamily="2" charset="-78"/>
              </a:rPr>
              <a:t>قابيل وقتي اين صحنه را ديد، ناگهان مثل اين‌كه یاد جنازه برادرش افتاده باشد، گفت:... </a:t>
            </a:r>
            <a:endParaRPr lang="fa-IR" sz="2800" dirty="0">
              <a:solidFill>
                <a:srgbClr val="00B050"/>
              </a:solidFill>
              <a:cs typeface="B Titr" panose="00000700000000000000" pitchFamily="2" charset="-78"/>
            </a:endParaRPr>
          </a:p>
        </p:txBody>
      </p:sp>
      <p:pic>
        <p:nvPicPr>
          <p:cNvPr id="6146" name="Picture 2"/>
          <p:cNvPicPr>
            <a:picLocks noChangeAspect="1" noChangeArrowheads="1"/>
          </p:cNvPicPr>
          <p:nvPr/>
        </p:nvPicPr>
        <p:blipFill rotWithShape="1">
          <a:blip r:embed="rId2" cstate="print">
            <a:extLst>
              <a:ext uri="{BEBA8EAE-BF5A-486C-A8C5-ECC9F3942E4B}">
                <a14:imgProps xmlns:a14="http://schemas.microsoft.com/office/drawing/2010/main" xmlns="">
                  <a14:imgLayer r:embed="rId3">
                    <a14:imgEffect>
                      <a14:backgroundRemoval t="80856" b="98741" l="34717" r="77736"/>
                    </a14:imgEffect>
                  </a14:imgLayer>
                </a14:imgProps>
              </a:ext>
              <a:ext uri="{28A0092B-C50C-407E-A947-70E740481C1C}">
                <a14:useLocalDpi xmlns:a14="http://schemas.microsoft.com/office/drawing/2010/main" xmlns="" val="0"/>
              </a:ext>
            </a:extLst>
          </a:blip>
          <a:srcRect l="33054" t="79210" r="18564"/>
          <a:stretch/>
        </p:blipFill>
        <p:spPr bwMode="auto">
          <a:xfrm>
            <a:off x="395536" y="1020152"/>
            <a:ext cx="4485375" cy="4320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کادر متن 3"/>
          <p:cNvSpPr txBox="1"/>
          <p:nvPr/>
        </p:nvSpPr>
        <p:spPr>
          <a:xfrm rot="16200000">
            <a:off x="7309432" y="5242437"/>
            <a:ext cx="2969609" cy="369332"/>
          </a:xfrm>
          <a:prstGeom prst="rect">
            <a:avLst/>
          </a:prstGeom>
          <a:noFill/>
        </p:spPr>
        <p:txBody>
          <a:bodyPr wrap="square" rtlCol="1">
            <a:spAutoFit/>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anose="02040603050505030304" pitchFamily="18" charset="0"/>
                <a:cs typeface="B Titr" panose="00000700000000000000" pitchFamily="2" charset="-78"/>
              </a:rPr>
              <a:t>www.mahdishahbazi.blog.ir</a:t>
            </a:r>
            <a:endPar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anose="02040603050505030304" pitchFamily="18" charset="0"/>
              <a:cs typeface="B Titr" panose="00000700000000000000" pitchFamily="2" charset="-78"/>
            </a:endParaRPr>
          </a:p>
        </p:txBody>
      </p:sp>
    </p:spTree>
    <p:extLst>
      <p:ext uri="{BB962C8B-B14F-4D97-AF65-F5344CB8AC3E}">
        <p14:creationId xmlns:p14="http://schemas.microsoft.com/office/powerpoint/2010/main" xmlns="" val="173880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6"/>
                                        </p:tgtEl>
                                        <p:attrNameLst>
                                          <p:attrName>style.visibility</p:attrName>
                                        </p:attrNameLst>
                                      </p:cBhvr>
                                      <p:to>
                                        <p:strVal val="visible"/>
                                      </p:to>
                                    </p:set>
                                    <p:animEffect transition="in" filter="fade">
                                      <p:cBhvr>
                                        <p:cTn id="14" dur="1000"/>
                                        <p:tgtEl>
                                          <p:spTgt spid="6146"/>
                                        </p:tgtEl>
                                      </p:cBhvr>
                                    </p:animEffect>
                                    <p:anim calcmode="lin" valueType="num">
                                      <p:cBhvr>
                                        <p:cTn id="15" dur="1000" fill="hold"/>
                                        <p:tgtEl>
                                          <p:spTgt spid="6146"/>
                                        </p:tgtEl>
                                        <p:attrNameLst>
                                          <p:attrName>ppt_x</p:attrName>
                                        </p:attrNameLst>
                                      </p:cBhvr>
                                      <p:tavLst>
                                        <p:tav tm="0">
                                          <p:val>
                                            <p:strVal val="#ppt_x"/>
                                          </p:val>
                                        </p:tav>
                                        <p:tav tm="100000">
                                          <p:val>
                                            <p:strVal val="#ppt_x"/>
                                          </p:val>
                                        </p:tav>
                                      </p:tavLst>
                                    </p:anim>
                                    <p:anim calcmode="lin" valueType="num">
                                      <p:cBhvr>
                                        <p:cTn id="16"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کادر متن 1"/>
          <p:cNvSpPr txBox="1"/>
          <p:nvPr/>
        </p:nvSpPr>
        <p:spPr>
          <a:xfrm>
            <a:off x="3396614" y="323736"/>
            <a:ext cx="5135826" cy="1200329"/>
          </a:xfrm>
          <a:prstGeom prst="rect">
            <a:avLst/>
          </a:prstGeom>
          <a:noFill/>
        </p:spPr>
        <p:txBody>
          <a:bodyPr wrap="square" rtlCol="1">
            <a:spAutoFit/>
          </a:bodyPr>
          <a:lstStyle/>
          <a:p>
            <a:r>
              <a:rPr lang="ar-SA" sz="2400" dirty="0" smtClean="0">
                <a:solidFill>
                  <a:srgbClr val="FF0000"/>
                </a:solidFill>
                <a:cs typeface="B Titr" panose="00000700000000000000" pitchFamily="2" charset="-78"/>
              </a:rPr>
              <a:t>برای </a:t>
            </a:r>
            <a:r>
              <a:rPr lang="ar-SA" sz="2400" dirty="0">
                <a:solidFill>
                  <a:srgbClr val="FF0000"/>
                </a:solidFill>
                <a:cs typeface="B Titr" panose="00000700000000000000" pitchFamily="2" charset="-78"/>
              </a:rPr>
              <a:t>این که بدانيم قابيل چه گفت</a:t>
            </a:r>
            <a:r>
              <a:rPr lang="ar-SA" sz="2400" dirty="0" smtClean="0">
                <a:solidFill>
                  <a:srgbClr val="FF0000"/>
                </a:solidFill>
                <a:cs typeface="B Titr" panose="00000700000000000000" pitchFamily="2" charset="-78"/>
              </a:rPr>
              <a:t>،</a:t>
            </a:r>
            <a:endParaRPr lang="en-US" sz="2400" dirty="0" smtClean="0">
              <a:solidFill>
                <a:srgbClr val="FF0000"/>
              </a:solidFill>
              <a:cs typeface="B Titr" panose="00000700000000000000" pitchFamily="2" charset="-78"/>
            </a:endParaRPr>
          </a:p>
          <a:p>
            <a:r>
              <a:rPr lang="fa-IR" sz="2400" dirty="0" smtClean="0">
                <a:solidFill>
                  <a:srgbClr val="FF0000"/>
                </a:solidFill>
                <a:cs typeface="B Titr" panose="00000700000000000000" pitchFamily="2" charset="-78"/>
              </a:rPr>
              <a:t> </a:t>
            </a:r>
            <a:r>
              <a:rPr lang="fa-IR" sz="2400" dirty="0" smtClean="0">
                <a:solidFill>
                  <a:srgbClr val="00B050"/>
                </a:solidFill>
                <a:cs typeface="B Titr" panose="00000700000000000000" pitchFamily="2" charset="-78"/>
              </a:rPr>
              <a:t>ترجمه</a:t>
            </a:r>
            <a:r>
              <a:rPr lang="ar-SA" sz="2400" dirty="0" smtClean="0">
                <a:solidFill>
                  <a:srgbClr val="FF0000"/>
                </a:solidFill>
                <a:cs typeface="B Titr" panose="00000700000000000000" pitchFamily="2" charset="-78"/>
              </a:rPr>
              <a:t> آيه </a:t>
            </a:r>
            <a:r>
              <a:rPr lang="ar-SA" sz="2400" dirty="0">
                <a:solidFill>
                  <a:srgbClr val="FF0000"/>
                </a:solidFill>
                <a:cs typeface="B Titr" panose="00000700000000000000" pitchFamily="2" charset="-78"/>
              </a:rPr>
              <a:t>31 سورۀ مائده </a:t>
            </a:r>
            <a:endParaRPr lang="en-US" sz="2400" dirty="0" smtClean="0">
              <a:solidFill>
                <a:srgbClr val="FF0000"/>
              </a:solidFill>
              <a:cs typeface="B Titr" panose="00000700000000000000" pitchFamily="2" charset="-78"/>
            </a:endParaRPr>
          </a:p>
          <a:p>
            <a:r>
              <a:rPr lang="ar-SA" sz="2400" dirty="0" smtClean="0">
                <a:solidFill>
                  <a:srgbClr val="FF0000"/>
                </a:solidFill>
                <a:cs typeface="B Titr" panose="00000700000000000000" pitchFamily="2" charset="-78"/>
              </a:rPr>
              <a:t>را</a:t>
            </a:r>
            <a:r>
              <a:rPr lang="fa-IR" sz="2400" dirty="0" smtClean="0">
                <a:solidFill>
                  <a:srgbClr val="FF0000"/>
                </a:solidFill>
                <a:cs typeface="B Titr" panose="00000700000000000000" pitchFamily="2" charset="-78"/>
              </a:rPr>
              <a:t> </a:t>
            </a:r>
            <a:r>
              <a:rPr lang="fa-IR" sz="2400" dirty="0" smtClean="0">
                <a:solidFill>
                  <a:srgbClr val="FF0000"/>
                </a:solidFill>
                <a:cs typeface="B Titr" panose="00000700000000000000" pitchFamily="2" charset="-78"/>
              </a:rPr>
              <a:t>می خوانیم.</a:t>
            </a:r>
            <a:endParaRPr lang="en-US" sz="2400" dirty="0">
              <a:solidFill>
                <a:srgbClr val="FF0000"/>
              </a:solidFill>
              <a:cs typeface="B Titr" panose="00000700000000000000" pitchFamily="2" charset="-78"/>
            </a:endParaRPr>
          </a:p>
        </p:txBody>
      </p:sp>
      <p:sp>
        <p:nvSpPr>
          <p:cNvPr id="4" name="کادر متن 3"/>
          <p:cNvSpPr txBox="1"/>
          <p:nvPr/>
        </p:nvSpPr>
        <p:spPr>
          <a:xfrm>
            <a:off x="4534705" y="3933055"/>
            <a:ext cx="3891013" cy="1508105"/>
          </a:xfrm>
          <a:prstGeom prst="rect">
            <a:avLst/>
          </a:prstGeom>
          <a:noFill/>
        </p:spPr>
        <p:txBody>
          <a:bodyPr wrap="square" rtlCol="1">
            <a:spAutoFit/>
          </a:bodyPr>
          <a:lstStyle/>
          <a:p>
            <a:pPr algn="just"/>
            <a:r>
              <a:rPr lang="ar-SA" sz="2300" dirty="0" smtClean="0">
                <a:cs typeface="B Titr" panose="00000700000000000000" pitchFamily="2" charset="-78"/>
              </a:rPr>
              <a:t> </a:t>
            </a:r>
            <a:r>
              <a:rPr lang="ar-SA" sz="2300" dirty="0">
                <a:cs typeface="B Titr" panose="00000700000000000000" pitchFamily="2" charset="-78"/>
              </a:rPr>
              <a:t>او گفت: «واي بر من! آيا من نتوانستم مثل اين كلاغ باشم و جسد برادرم را دفن كنم؟ و سرانجام </a:t>
            </a:r>
            <a:r>
              <a:rPr lang="ar-SA" sz="2300" dirty="0" smtClean="0">
                <a:cs typeface="B Titr" panose="00000700000000000000" pitchFamily="2" charset="-78"/>
              </a:rPr>
              <a:t>پشيمان </a:t>
            </a:r>
            <a:r>
              <a:rPr lang="ar-SA" sz="2300" dirty="0">
                <a:cs typeface="B Titr" panose="00000700000000000000" pitchFamily="2" charset="-78"/>
              </a:rPr>
              <a:t>شد</a:t>
            </a:r>
            <a:r>
              <a:rPr lang="ar-SA" sz="2300" dirty="0" smtClean="0">
                <a:cs typeface="B Titr" panose="00000700000000000000" pitchFamily="2" charset="-78"/>
              </a:rPr>
              <a:t>.»</a:t>
            </a:r>
            <a:endParaRPr lang="fa-IR" sz="2300" dirty="0">
              <a:cs typeface="B Titr" panose="00000700000000000000" pitchFamily="2" charset="-78"/>
            </a:endParaRPr>
          </a:p>
        </p:txBody>
      </p:sp>
      <p:pic>
        <p:nvPicPr>
          <p:cNvPr id="7170" name="Picture 2"/>
          <p:cNvPicPr>
            <a:picLocks noChangeAspect="1" noChangeArrowheads="1"/>
          </p:cNvPicPr>
          <p:nvPr/>
        </p:nvPicPr>
        <p:blipFill>
          <a:blip r:embed="rId6" cstate="print">
            <a:extLst>
              <a:ext uri="{BEBA8EAE-BF5A-486C-A8C5-ECC9F3942E4B}">
                <a14:imgProps xmlns:a14="http://schemas.microsoft.com/office/drawing/2010/main" xmlns="">
                  <a14:imgLayer r:embed="rId9">
                    <a14:imgEffect>
                      <a14:backgroundRemoval t="9665" b="98141" l="10000" r="99500"/>
                    </a14:imgEffect>
                  </a14:imgLayer>
                </a14:imgProps>
              </a:ext>
              <a:ext uri="{28A0092B-C50C-407E-A947-70E740481C1C}">
                <a14:useLocalDpi xmlns:a14="http://schemas.microsoft.com/office/drawing/2010/main" xmlns="" val="0"/>
              </a:ext>
            </a:extLst>
          </a:blip>
          <a:srcRect/>
          <a:stretch>
            <a:fillRect/>
          </a:stretch>
        </p:blipFill>
        <p:spPr bwMode="auto">
          <a:xfrm>
            <a:off x="107504" y="404664"/>
            <a:ext cx="3810000" cy="23042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10" cstate="print">
            <a:extLst>
              <a:ext uri="{BEBA8EAE-BF5A-486C-A8C5-ECC9F3942E4B}">
                <a14:imgProps xmlns:a14="http://schemas.microsoft.com/office/drawing/2010/main" xmlns="">
                  <a14:imgLayer r:embed="rId11">
                    <a14:imgEffect>
                      <a14:backgroundRemoval t="10000" b="100000" l="0" r="100000"/>
                    </a14:imgEffect>
                  </a14:imgLayer>
                </a14:imgProps>
              </a:ext>
              <a:ext uri="{28A0092B-C50C-407E-A947-70E740481C1C}">
                <a14:useLocalDpi xmlns:a14="http://schemas.microsoft.com/office/drawing/2010/main" xmlns="" val="0"/>
              </a:ext>
            </a:extLst>
          </a:blip>
          <a:srcRect/>
          <a:stretch>
            <a:fillRect/>
          </a:stretch>
        </p:blipFill>
        <p:spPr bwMode="auto">
          <a:xfrm flipV="1">
            <a:off x="467544" y="3301380"/>
            <a:ext cx="3810000" cy="7756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flipH="1">
            <a:off x="4572000" y="5502424"/>
            <a:ext cx="4032448" cy="9509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کادر متن 4"/>
          <p:cNvSpPr txBox="1"/>
          <p:nvPr/>
        </p:nvSpPr>
        <p:spPr>
          <a:xfrm>
            <a:off x="545723" y="4687976"/>
            <a:ext cx="3456384" cy="1200329"/>
          </a:xfrm>
          <a:prstGeom prst="rect">
            <a:avLst/>
          </a:prstGeom>
          <a:noFill/>
        </p:spPr>
        <p:txBody>
          <a:bodyPr wrap="square" rtlCol="1">
            <a:spAutoFit/>
          </a:bodyPr>
          <a:lstStyle/>
          <a:p>
            <a:pPr algn="just"/>
            <a:r>
              <a:rPr lang="fa-IR" sz="2400" dirty="0" err="1" smtClean="0">
                <a:solidFill>
                  <a:srgbClr val="7030A0"/>
                </a:solidFill>
                <a:cs typeface="B Titr" panose="00000700000000000000" pitchFamily="2" charset="-78"/>
              </a:rPr>
              <a:t>قابیل</a:t>
            </a:r>
            <a:r>
              <a:rPr lang="fa-IR" sz="2400" dirty="0" smtClean="0">
                <a:solidFill>
                  <a:srgbClr val="7030A0"/>
                </a:solidFill>
                <a:cs typeface="B Titr" panose="00000700000000000000" pitchFamily="2" charset="-78"/>
              </a:rPr>
              <a:t> </a:t>
            </a:r>
            <a:r>
              <a:rPr lang="ar-SA" sz="2400" dirty="0" smtClean="0">
                <a:solidFill>
                  <a:srgbClr val="7030A0"/>
                </a:solidFill>
                <a:cs typeface="B Titr" panose="00000700000000000000" pitchFamily="2" charset="-78"/>
              </a:rPr>
              <a:t>جسد </a:t>
            </a:r>
            <a:r>
              <a:rPr lang="ar-SA" sz="2400" dirty="0">
                <a:solidFill>
                  <a:srgbClr val="7030A0"/>
                </a:solidFill>
                <a:cs typeface="B Titr" panose="00000700000000000000" pitchFamily="2" charset="-78"/>
              </a:rPr>
              <a:t>برادرش را دفن كرد و خيلي زود از كار زشتش پشيمان شد</a:t>
            </a:r>
            <a:r>
              <a:rPr lang="ar-SA" sz="2400" dirty="0" smtClean="0">
                <a:solidFill>
                  <a:srgbClr val="7030A0"/>
                </a:solidFill>
                <a:cs typeface="B Titr" panose="00000700000000000000" pitchFamily="2" charset="-78"/>
              </a:rPr>
              <a:t>.</a:t>
            </a:r>
            <a:endParaRPr lang="fa-IR" dirty="0">
              <a:cs typeface="B Titr" panose="00000700000000000000" pitchFamily="2" charset="-78"/>
            </a:endParaRPr>
          </a:p>
        </p:txBody>
      </p:sp>
      <p:pic>
        <p:nvPicPr>
          <p:cNvPr id="6" name="1.mp3">
            <a:hlinkClick r:id="" action="ppaction://media"/>
          </p:cNvPr>
          <p:cNvPicPr>
            <a:picLocks noChangeAspect="1"/>
          </p:cNvPicPr>
          <p:nvPr>
            <a:audioFile r:link="rId1"/>
            <p:extLst>
              <p:ext uri="{DAA4B4D4-6D71-4841-9C94-3DE7FCFB9230}">
                <p14:media xmlns:p14="http://schemas.microsoft.com/office/powerpoint/2010/main" xmlns="" r:embed="rId13"/>
              </p:ext>
            </p:extLst>
          </p:nvPr>
        </p:nvPicPr>
        <p:blipFill>
          <a:blip r:embed="rId14" cstate="print"/>
          <a:stretch>
            <a:fillRect/>
          </a:stretch>
        </p:blipFill>
        <p:spPr>
          <a:xfrm>
            <a:off x="4322440" y="1154733"/>
            <a:ext cx="609600" cy="609600"/>
          </a:xfrm>
          <a:prstGeom prst="rect">
            <a:avLst/>
          </a:prstGeom>
          <a:ln>
            <a:noFill/>
          </a:ln>
          <a:effectLst>
            <a:softEdge rad="112500"/>
          </a:effectLst>
        </p:spPr>
      </p:pic>
      <p:pic>
        <p:nvPicPr>
          <p:cNvPr id="7" name="2.mp3">
            <a:hlinkClick r:id="" action="ppaction://media"/>
          </p:cNvPr>
          <p:cNvPicPr>
            <a:picLocks noChangeAspect="1"/>
          </p:cNvPicPr>
          <p:nvPr>
            <a:audioFile r:link="rId2"/>
            <p:extLst>
              <p:ext uri="{DAA4B4D4-6D71-4841-9C94-3DE7FCFB9230}">
                <p14:media xmlns:p14="http://schemas.microsoft.com/office/powerpoint/2010/main" xmlns="" r:embed="rId15"/>
              </p:ext>
            </p:extLst>
          </p:nvPr>
        </p:nvPicPr>
        <p:blipFill>
          <a:blip r:embed="rId14" cstate="print"/>
          <a:stretch>
            <a:fillRect/>
          </a:stretch>
        </p:blipFill>
        <p:spPr>
          <a:xfrm>
            <a:off x="4322440" y="1939563"/>
            <a:ext cx="609600" cy="609600"/>
          </a:xfrm>
          <a:prstGeom prst="rect">
            <a:avLst/>
          </a:prstGeom>
          <a:ln>
            <a:noFill/>
          </a:ln>
          <a:effectLst>
            <a:softEdge rad="112500"/>
          </a:effectLst>
        </p:spPr>
      </p:pic>
      <p:pic>
        <p:nvPicPr>
          <p:cNvPr id="8" name="3.mp3">
            <a:hlinkClick r:id="" action="ppaction://media"/>
          </p:cNvPr>
          <p:cNvPicPr>
            <a:picLocks noChangeAspect="1"/>
          </p:cNvPicPr>
          <p:nvPr>
            <a:audioFile r:link="rId3"/>
            <p:extLst>
              <p:ext uri="{DAA4B4D4-6D71-4841-9C94-3DE7FCFB9230}">
                <p14:media xmlns:p14="http://schemas.microsoft.com/office/powerpoint/2010/main" xmlns="" r:embed="rId16"/>
              </p:ext>
            </p:extLst>
          </p:nvPr>
        </p:nvPicPr>
        <p:blipFill>
          <a:blip r:embed="rId14" cstate="print"/>
          <a:stretch>
            <a:fillRect/>
          </a:stretch>
        </p:blipFill>
        <p:spPr>
          <a:xfrm>
            <a:off x="4267200" y="3124200"/>
            <a:ext cx="609600" cy="609600"/>
          </a:xfrm>
          <a:prstGeom prst="rect">
            <a:avLst/>
          </a:prstGeom>
          <a:ln>
            <a:noFill/>
          </a:ln>
          <a:effectLst>
            <a:softEdge rad="112500"/>
          </a:effectLst>
        </p:spPr>
      </p:pic>
      <p:sp>
        <p:nvSpPr>
          <p:cNvPr id="12" name="کادر متن 11"/>
          <p:cNvSpPr txBox="1"/>
          <p:nvPr/>
        </p:nvSpPr>
        <p:spPr>
          <a:xfrm rot="16200000">
            <a:off x="7309432" y="5242437"/>
            <a:ext cx="2969609" cy="369332"/>
          </a:xfrm>
          <a:prstGeom prst="rect">
            <a:avLst/>
          </a:prstGeom>
          <a:noFill/>
        </p:spPr>
        <p:txBody>
          <a:bodyPr wrap="square" rtlCol="1">
            <a:spAutoFit/>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anose="02040603050505030304" pitchFamily="18" charset="0"/>
                <a:cs typeface="B Titr" panose="00000700000000000000" pitchFamily="2" charset="-78"/>
              </a:rPr>
              <a:t>www.mahdishahbazi.blog.ir</a:t>
            </a:r>
            <a:endPar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anose="02040603050505030304" pitchFamily="18" charset="0"/>
              <a:cs typeface="B Titr" panose="00000700000000000000" pitchFamily="2" charset="-78"/>
            </a:endParaRPr>
          </a:p>
        </p:txBody>
      </p:sp>
      <p:sp>
        <p:nvSpPr>
          <p:cNvPr id="13" name="کادر متن 3"/>
          <p:cNvSpPr txBox="1"/>
          <p:nvPr/>
        </p:nvSpPr>
        <p:spPr>
          <a:xfrm>
            <a:off x="4687105" y="1632863"/>
            <a:ext cx="3629311" cy="1508105"/>
          </a:xfrm>
          <a:prstGeom prst="rect">
            <a:avLst/>
          </a:prstGeom>
          <a:noFill/>
        </p:spPr>
        <p:txBody>
          <a:bodyPr wrap="square" rtlCol="1">
            <a:spAutoFit/>
          </a:bodyPr>
          <a:lstStyle/>
          <a:p>
            <a:pPr algn="just"/>
            <a:r>
              <a:rPr lang="ar-SA" sz="2300" dirty="0">
                <a:cs typeface="B Titr" panose="00000700000000000000" pitchFamily="2" charset="-78"/>
              </a:rPr>
              <a:t>خداوند كلاغي فرستاد كه در زمين جست‌وجو مي‌كرد، تا به او نشان دهد چگونه جسد برادر خود را دفن </a:t>
            </a:r>
            <a:r>
              <a:rPr lang="ar-SA" sz="2300" dirty="0" smtClean="0">
                <a:cs typeface="B Titr" panose="00000700000000000000" pitchFamily="2" charset="-78"/>
              </a:rPr>
              <a:t>كند.</a:t>
            </a:r>
            <a:endParaRPr lang="fa-IR" sz="2300" dirty="0">
              <a:cs typeface="B Titr" panose="00000700000000000000" pitchFamily="2" charset="-78"/>
            </a:endParaRPr>
          </a:p>
        </p:txBody>
      </p:sp>
    </p:spTree>
    <p:extLst>
      <p:ext uri="{BB962C8B-B14F-4D97-AF65-F5344CB8AC3E}">
        <p14:creationId xmlns:p14="http://schemas.microsoft.com/office/powerpoint/2010/main" xmlns="" val="828004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0950"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1206" fill="hold"/>
                                        <p:tgtEl>
                                          <p:spTgt spid="7"/>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4263" fill="hold"/>
                                        <p:tgtEl>
                                          <p:spTgt spid="8"/>
                                        </p:tgtEl>
                                      </p:cBhvr>
                                    </p:cmd>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172"/>
                                        </p:tgtEl>
                                        <p:attrNameLst>
                                          <p:attrName>style.visibility</p:attrName>
                                        </p:attrNameLst>
                                      </p:cBhvr>
                                      <p:to>
                                        <p:strVal val="visible"/>
                                      </p:to>
                                    </p:set>
                                    <p:animEffect transition="in" filter="fade">
                                      <p:cBhvr>
                                        <p:cTn id="31" dur="500"/>
                                        <p:tgtEl>
                                          <p:spTgt spid="7172"/>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7170"/>
                                        </p:tgtEl>
                                        <p:attrNameLst>
                                          <p:attrName>style.visibility</p:attrName>
                                        </p:attrNameLst>
                                      </p:cBhvr>
                                      <p:to>
                                        <p:strVal val="visible"/>
                                      </p:to>
                                    </p:set>
                                    <p:animEffect transition="in" filter="circle(in)">
                                      <p:cBhvr>
                                        <p:cTn id="43" dur="2000"/>
                                        <p:tgtEl>
                                          <p:spTgt spid="717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7171"/>
                                        </p:tgtEl>
                                        <p:attrNameLst>
                                          <p:attrName>style.visibility</p:attrName>
                                        </p:attrNameLst>
                                      </p:cBhvr>
                                      <p:to>
                                        <p:strVal val="visible"/>
                                      </p:to>
                                    </p:set>
                                    <p:animEffect transition="in" filter="barn(inVertical)">
                                      <p:cBhvr>
                                        <p:cTn id="48" dur="500"/>
                                        <p:tgtEl>
                                          <p:spTgt spid="7171"/>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1000"/>
                                        <p:tgtEl>
                                          <p:spTgt spid="5"/>
                                        </p:tgtEl>
                                      </p:cBhvr>
                                    </p:animEffect>
                                    <p:anim calcmode="lin" valueType="num">
                                      <p:cBhvr>
                                        <p:cTn id="54" dur="1000" fill="hold"/>
                                        <p:tgtEl>
                                          <p:spTgt spid="5"/>
                                        </p:tgtEl>
                                        <p:attrNameLst>
                                          <p:attrName>ppt_x</p:attrName>
                                        </p:attrNameLst>
                                      </p:cBhvr>
                                      <p:tavLst>
                                        <p:tav tm="0">
                                          <p:val>
                                            <p:strVal val="#ppt_x"/>
                                          </p:val>
                                        </p:tav>
                                        <p:tav tm="100000">
                                          <p:val>
                                            <p:strVal val="#ppt_x"/>
                                          </p:val>
                                        </p:tav>
                                      </p:tavLst>
                                    </p:anim>
                                    <p:anim calcmode="lin" valueType="num">
                                      <p:cBhvr>
                                        <p:cTn id="5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1000"/>
                                        <p:tgtEl>
                                          <p:spTgt spid="13"/>
                                        </p:tgtEl>
                                      </p:cBhvr>
                                    </p:animEffect>
                                    <p:anim calcmode="lin" valueType="num">
                                      <p:cBhvr>
                                        <p:cTn id="61" dur="1000" fill="hold"/>
                                        <p:tgtEl>
                                          <p:spTgt spid="13"/>
                                        </p:tgtEl>
                                        <p:attrNameLst>
                                          <p:attrName>ppt_x</p:attrName>
                                        </p:attrNameLst>
                                      </p:cBhvr>
                                      <p:tavLst>
                                        <p:tav tm="0">
                                          <p:val>
                                            <p:strVal val="#ppt_x"/>
                                          </p:val>
                                        </p:tav>
                                        <p:tav tm="100000">
                                          <p:val>
                                            <p:strVal val="#ppt_x"/>
                                          </p:val>
                                        </p:tav>
                                      </p:tavLst>
                                    </p:anim>
                                    <p:anim calcmode="lin" valueType="num">
                                      <p:cBhvr>
                                        <p:cTn id="6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3" fill="hold" display="0">
                  <p:stCondLst>
                    <p:cond delay="indefinite"/>
                  </p:stCondLst>
                  <p:endCondLst>
                    <p:cond evt="onStopAudio" delay="0">
                      <p:tgtEl>
                        <p:sldTgt/>
                      </p:tgtEl>
                    </p:cond>
                  </p:endCondLst>
                </p:cTn>
                <p:tgtEl>
                  <p:spTgt spid="6"/>
                </p:tgtEl>
              </p:cMediaNode>
            </p:audio>
            <p:audio>
              <p:cMediaNode vol="80000">
                <p:cTn id="64" fill="hold" display="0">
                  <p:stCondLst>
                    <p:cond delay="indefinite"/>
                  </p:stCondLst>
                  <p:endCondLst>
                    <p:cond evt="onStopAudio" delay="0">
                      <p:tgtEl>
                        <p:sldTgt/>
                      </p:tgtEl>
                    </p:cond>
                  </p:endCondLst>
                </p:cTn>
                <p:tgtEl>
                  <p:spTgt spid="7"/>
                </p:tgtEl>
              </p:cMediaNode>
            </p:audio>
            <p:audio>
              <p:cMediaNode vol="80000">
                <p:cTn id="65" fill="hold" display="0">
                  <p:stCondLst>
                    <p:cond delay="indefinite"/>
                  </p:stCondLst>
                  <p:endCondLst>
                    <p:cond evt="onStopAudio" delay="0">
                      <p:tgtEl>
                        <p:sldTgt/>
                      </p:tgtEl>
                    </p:cond>
                  </p:endCondLst>
                </p:cTn>
                <p:tgtEl>
                  <p:spTgt spid="8"/>
                </p:tgtEl>
              </p:cMediaNode>
            </p:audio>
          </p:childTnLst>
        </p:cTn>
      </p:par>
    </p:tnLst>
    <p:bldLst>
      <p:bldP spid="4" grpId="0"/>
      <p:bldP spid="5"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کادر متن 1"/>
          <p:cNvSpPr txBox="1"/>
          <p:nvPr/>
        </p:nvSpPr>
        <p:spPr>
          <a:xfrm>
            <a:off x="4768210" y="1196752"/>
            <a:ext cx="3764230" cy="2215991"/>
          </a:xfrm>
          <a:prstGeom prst="rect">
            <a:avLst/>
          </a:prstGeom>
          <a:noFill/>
        </p:spPr>
        <p:txBody>
          <a:bodyPr wrap="square" rtlCol="1">
            <a:spAutoFit/>
          </a:bodyPr>
          <a:lstStyle/>
          <a:p>
            <a:pPr algn="ctr"/>
            <a:r>
              <a:rPr lang="ar-SA" sz="2400" b="1" dirty="0" smtClean="0">
                <a:ln w="18000">
                  <a:solidFill>
                    <a:schemeClr val="accent2">
                      <a:satMod val="140000"/>
                    </a:schemeClr>
                  </a:solidFill>
                  <a:prstDash val="solid"/>
                  <a:miter lim="800000"/>
                </a:ln>
                <a:noFill/>
                <a:effectLst>
                  <a:glow rad="63500">
                    <a:schemeClr val="accent1">
                      <a:satMod val="175000"/>
                      <a:alpha val="40000"/>
                    </a:schemeClr>
                  </a:glow>
                  <a:outerShdw blurRad="25500" dist="23000" dir="7020000" algn="tl">
                    <a:srgbClr val="000000">
                      <a:alpha val="50000"/>
                    </a:srgbClr>
                  </a:outerShdw>
                </a:effectLst>
                <a:cs typeface="B Titr" panose="00000700000000000000" pitchFamily="2" charset="-78"/>
              </a:rPr>
              <a:t>بچه‌ها</a:t>
            </a:r>
            <a:r>
              <a:rPr lang="ar-SA" sz="2400" b="1" dirty="0">
                <a:ln w="18000">
                  <a:solidFill>
                    <a:schemeClr val="accent2">
                      <a:satMod val="140000"/>
                    </a:schemeClr>
                  </a:solidFill>
                  <a:prstDash val="solid"/>
                  <a:miter lim="800000"/>
                </a:ln>
                <a:noFill/>
                <a:effectLst>
                  <a:glow rad="63500">
                    <a:schemeClr val="accent1">
                      <a:satMod val="175000"/>
                      <a:alpha val="40000"/>
                    </a:schemeClr>
                  </a:glow>
                  <a:outerShdw blurRad="25500" dist="23000" dir="7020000" algn="tl">
                    <a:srgbClr val="000000">
                      <a:alpha val="50000"/>
                    </a:srgbClr>
                  </a:outerShdw>
                </a:effectLst>
                <a:cs typeface="B Titr" panose="00000700000000000000" pitchFamily="2" charset="-78"/>
              </a:rPr>
              <a:t>! به نظر </a:t>
            </a:r>
            <a:r>
              <a:rPr lang="ar-SA" sz="2400" b="1" dirty="0" smtClean="0">
                <a:ln w="18000">
                  <a:solidFill>
                    <a:schemeClr val="accent2">
                      <a:satMod val="140000"/>
                    </a:schemeClr>
                  </a:solidFill>
                  <a:prstDash val="solid"/>
                  <a:miter lim="800000"/>
                </a:ln>
                <a:noFill/>
                <a:effectLst>
                  <a:glow rad="63500">
                    <a:schemeClr val="accent1">
                      <a:satMod val="175000"/>
                      <a:alpha val="40000"/>
                    </a:schemeClr>
                  </a:glow>
                  <a:outerShdw blurRad="25500" dist="23000" dir="7020000" algn="tl">
                    <a:srgbClr val="000000">
                      <a:alpha val="50000"/>
                    </a:srgbClr>
                  </a:outerShdw>
                </a:effectLst>
                <a:cs typeface="B Titr" panose="00000700000000000000" pitchFamily="2" charset="-78"/>
              </a:rPr>
              <a:t>شما</a:t>
            </a:r>
            <a:endParaRPr lang="en-US" sz="2400" b="1" dirty="0" smtClean="0">
              <a:ln w="18000">
                <a:solidFill>
                  <a:schemeClr val="accent2">
                    <a:satMod val="140000"/>
                  </a:schemeClr>
                </a:solidFill>
                <a:prstDash val="solid"/>
                <a:miter lim="800000"/>
              </a:ln>
              <a:noFill/>
              <a:effectLst>
                <a:glow rad="63500">
                  <a:schemeClr val="accent1">
                    <a:satMod val="175000"/>
                    <a:alpha val="40000"/>
                  </a:schemeClr>
                </a:glow>
                <a:outerShdw blurRad="25500" dist="23000" dir="7020000" algn="tl">
                  <a:srgbClr val="000000">
                    <a:alpha val="50000"/>
                  </a:srgbClr>
                </a:outerShdw>
              </a:effectLst>
              <a:cs typeface="B Titr" panose="00000700000000000000" pitchFamily="2" charset="-78"/>
            </a:endParaRPr>
          </a:p>
          <a:p>
            <a:pPr algn="just"/>
            <a:endParaRPr lang="en-US" sz="2400" b="1" dirty="0" smtClean="0">
              <a:ln w="18000">
                <a:solidFill>
                  <a:schemeClr val="accent2">
                    <a:satMod val="140000"/>
                  </a:schemeClr>
                </a:solidFill>
                <a:prstDash val="solid"/>
                <a:miter lim="800000"/>
              </a:ln>
              <a:noFill/>
              <a:effectLst>
                <a:glow rad="63500">
                  <a:schemeClr val="accent1">
                    <a:satMod val="175000"/>
                    <a:alpha val="40000"/>
                  </a:schemeClr>
                </a:glow>
                <a:outerShdw blurRad="25500" dist="23000" dir="7020000" algn="tl">
                  <a:srgbClr val="000000">
                    <a:alpha val="50000"/>
                  </a:srgbClr>
                </a:outerShdw>
              </a:effectLst>
              <a:cs typeface="B Titr" panose="00000700000000000000" pitchFamily="2" charset="-78"/>
            </a:endParaRPr>
          </a:p>
          <a:p>
            <a:pPr algn="just"/>
            <a:r>
              <a:rPr lang="ar-SA" sz="2400" dirty="0" smtClean="0">
                <a:solidFill>
                  <a:srgbClr val="FF0000"/>
                </a:solidFill>
                <a:cs typeface="B Titr" panose="00000700000000000000" pitchFamily="2" charset="-78"/>
              </a:rPr>
              <a:t> </a:t>
            </a:r>
            <a:r>
              <a:rPr lang="ar-SA" sz="2400" dirty="0">
                <a:solidFill>
                  <a:srgbClr val="FF0000"/>
                </a:solidFill>
                <a:cs typeface="B Titr" panose="00000700000000000000" pitchFamily="2" charset="-78"/>
              </a:rPr>
              <a:t>چرا خداوند از بين همه پرنده‌ها كلاغ را براي كمك به قابيل فرستاد؟</a:t>
            </a:r>
            <a:endParaRPr lang="en-US" sz="2400" dirty="0">
              <a:solidFill>
                <a:srgbClr val="FF0000"/>
              </a:solidFill>
              <a:cs typeface="B Titr" panose="00000700000000000000" pitchFamily="2" charset="-78"/>
            </a:endParaRPr>
          </a:p>
          <a:p>
            <a:endParaRPr lang="fa-IR" dirty="0">
              <a:cs typeface="B Titr" panose="00000700000000000000" pitchFamily="2" charset="-78"/>
            </a:endParaRPr>
          </a:p>
        </p:txBody>
      </p:sp>
      <p:sp>
        <p:nvSpPr>
          <p:cNvPr id="3" name="کادر متن 2"/>
          <p:cNvSpPr txBox="1"/>
          <p:nvPr/>
        </p:nvSpPr>
        <p:spPr>
          <a:xfrm>
            <a:off x="5796136" y="506464"/>
            <a:ext cx="1728192" cy="523220"/>
          </a:xfrm>
          <a:prstGeom prst="rect">
            <a:avLst/>
          </a:prstGeom>
          <a:noFill/>
        </p:spPr>
        <p:txBody>
          <a:bodyPr wrap="square" rtlCol="1">
            <a:spAutoFit/>
          </a:bodyPr>
          <a:lstStyle/>
          <a:p>
            <a:r>
              <a:rPr lang="ar-SA" sz="2800" b="1" dirty="0">
                <a:solidFill>
                  <a:srgbClr val="00B050"/>
                </a:solidFill>
                <a:cs typeface="B Titr" panose="00000700000000000000" pitchFamily="2" charset="-78"/>
              </a:rPr>
              <a:t>سؤال بعدي</a:t>
            </a:r>
            <a:r>
              <a:rPr lang="ar-SA" sz="2800" dirty="0">
                <a:solidFill>
                  <a:srgbClr val="00B050"/>
                </a:solidFill>
                <a:cs typeface="B Titr" panose="00000700000000000000" pitchFamily="2" charset="-78"/>
              </a:rPr>
              <a:t>: </a:t>
            </a:r>
            <a:endParaRPr lang="en-US" sz="2800" dirty="0">
              <a:solidFill>
                <a:srgbClr val="00B050"/>
              </a:solidFill>
              <a:cs typeface="B Titr" panose="00000700000000000000" pitchFamily="2" charset="-78"/>
            </a:endParaRPr>
          </a:p>
        </p:txBody>
      </p:sp>
      <p:sp>
        <p:nvSpPr>
          <p:cNvPr id="4" name="کادر متن 3"/>
          <p:cNvSpPr txBox="1"/>
          <p:nvPr/>
        </p:nvSpPr>
        <p:spPr>
          <a:xfrm>
            <a:off x="263174" y="506464"/>
            <a:ext cx="4248472" cy="830997"/>
          </a:xfrm>
          <a:prstGeom prst="rect">
            <a:avLst/>
          </a:prstGeom>
          <a:noFill/>
        </p:spPr>
        <p:txBody>
          <a:bodyPr wrap="square" rtlCol="1">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SA"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anose="00000700000000000000" pitchFamily="2" charset="-78"/>
              </a:rPr>
              <a:t>بله!</a:t>
            </a:r>
            <a:endParaRPr lang="fa-I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anose="00000700000000000000" pitchFamily="2" charset="-78"/>
            </a:endParaRPr>
          </a:p>
          <a:p>
            <a:pPr algn="ctr"/>
            <a:r>
              <a:rPr lang="ar-SA"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anose="00000700000000000000" pitchFamily="2" charset="-78"/>
              </a:rPr>
              <a:t>چون </a:t>
            </a:r>
            <a:r>
              <a:rPr lang="ar-SA"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anose="00000700000000000000" pitchFamily="2" charset="-78"/>
              </a:rPr>
              <a:t>كلاغ </a:t>
            </a:r>
            <a:r>
              <a:rPr lang="ar-SA" sz="2400" b="1" spc="50" dirty="0">
                <a:ln w="11430"/>
                <a:solidFill>
                  <a:srgbClr val="008A3E"/>
                </a:solidFill>
                <a:effectLst>
                  <a:outerShdw blurRad="76200" dist="50800" dir="5400000" algn="tl" rotWithShape="0">
                    <a:srgbClr val="000000">
                      <a:alpha val="65000"/>
                    </a:srgbClr>
                  </a:outerShdw>
                </a:effectLst>
                <a:cs typeface="B Titr" panose="00000700000000000000" pitchFamily="2" charset="-78"/>
              </a:rPr>
              <a:t>پرندۀ باهوشي</a:t>
            </a:r>
            <a:r>
              <a:rPr lang="ar-SA"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anose="00000700000000000000" pitchFamily="2" charset="-78"/>
              </a:rPr>
              <a:t> است</a:t>
            </a:r>
            <a:r>
              <a:rPr lang="ar-SA"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anose="00000700000000000000" pitchFamily="2" charset="-78"/>
              </a:rPr>
              <a:t>.</a:t>
            </a:r>
            <a:endParaRPr lang="fa-I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anose="00000700000000000000" pitchFamily="2" charset="-78"/>
            </a:endParaRPr>
          </a:p>
        </p:txBody>
      </p:sp>
      <p:sp>
        <p:nvSpPr>
          <p:cNvPr id="5" name="کادر متن 4"/>
          <p:cNvSpPr txBox="1"/>
          <p:nvPr/>
        </p:nvSpPr>
        <p:spPr>
          <a:xfrm>
            <a:off x="611560" y="1339027"/>
            <a:ext cx="3744416" cy="1477328"/>
          </a:xfrm>
          <a:prstGeom prst="rect">
            <a:avLst/>
          </a:prstGeom>
          <a:noFill/>
        </p:spPr>
        <p:txBody>
          <a:bodyPr wrap="square" rtlCol="1">
            <a:spAutoFit/>
          </a:bodyPr>
          <a:lstStyle/>
          <a:p>
            <a:pPr algn="just"/>
            <a:r>
              <a:rPr lang="ar-SA" dirty="0">
                <a:cs typeface="B Titr" panose="00000700000000000000" pitchFamily="2" charset="-78"/>
              </a:rPr>
              <a:t>كلاغ پرنده‌اي است كه همه چيز </a:t>
            </a:r>
            <a:r>
              <a:rPr lang="ar-SA" dirty="0" smtClean="0">
                <a:cs typeface="B Titr" panose="00000700000000000000" pitchFamily="2" charset="-78"/>
              </a:rPr>
              <a:t>مي‌خورد.دانه </a:t>
            </a:r>
            <a:r>
              <a:rPr lang="ar-SA" dirty="0">
                <a:cs typeface="B Titr" panose="00000700000000000000" pitchFamily="2" charset="-78"/>
              </a:rPr>
              <a:t>ميوه‌ها، حشرات، تخم و جوجه پرندگان و حتي بعضي وقت‌ها زباله هم مي‌خورد. </a:t>
            </a:r>
            <a:endParaRPr lang="fa-IR" dirty="0" smtClean="0">
              <a:cs typeface="B Titr" panose="00000700000000000000" pitchFamily="2" charset="-78"/>
            </a:endParaRPr>
          </a:p>
          <a:p>
            <a:pPr algn="just"/>
            <a:endParaRPr lang="fa-IR" dirty="0" smtClean="0">
              <a:cs typeface="B Titr" panose="00000700000000000000" pitchFamily="2" charset="-78"/>
            </a:endParaRPr>
          </a:p>
        </p:txBody>
      </p:sp>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27585" y="2506920"/>
            <a:ext cx="2880320" cy="1493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4" cstate="print">
            <a:extLst>
              <a:ext uri="{BEBA8EAE-BF5A-486C-A8C5-ECC9F3942E4B}">
                <a14:imgProps xmlns:a14="http://schemas.microsoft.com/office/drawing/2010/main" xmlns="">
                  <a14:imgLayer r:embed="rId5">
                    <a14:imgEffect>
                      <a14:backgroundRemoval t="9665" b="98141" l="10000" r="99500"/>
                    </a14:imgEffect>
                  </a14:imgLayer>
                </a14:imgProps>
              </a:ext>
              <a:ext uri="{28A0092B-C50C-407E-A947-70E740481C1C}">
                <a14:useLocalDpi xmlns:a14="http://schemas.microsoft.com/office/drawing/2010/main" xmlns="" val="0"/>
              </a:ext>
            </a:extLst>
          </a:blip>
          <a:srcRect/>
          <a:stretch>
            <a:fillRect/>
          </a:stretch>
        </p:blipFill>
        <p:spPr bwMode="auto">
          <a:xfrm>
            <a:off x="4211960" y="2348880"/>
            <a:ext cx="3810000" cy="41764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Rectangle 6"/>
          <p:cNvSpPr/>
          <p:nvPr/>
        </p:nvSpPr>
        <p:spPr>
          <a:xfrm>
            <a:off x="395536" y="4119540"/>
            <a:ext cx="3926904" cy="1938992"/>
          </a:xfrm>
          <a:prstGeom prst="rect">
            <a:avLst/>
          </a:prstGeom>
        </p:spPr>
        <p:txBody>
          <a:bodyPr wrap="square">
            <a:spAutoFit/>
          </a:bodyPr>
          <a:lstStyle/>
          <a:p>
            <a:pPr algn="just"/>
            <a:r>
              <a:rPr lang="ar-SA" sz="2400" dirty="0" smtClean="0">
                <a:solidFill>
                  <a:srgbClr val="008A3E"/>
                </a:solidFill>
                <a:cs typeface="B Titr" panose="00000700000000000000" pitchFamily="2" charset="-78"/>
              </a:rPr>
              <a:t>مي‌دانيد </a:t>
            </a:r>
            <a:r>
              <a:rPr lang="ar-SA" sz="2400" dirty="0">
                <a:solidFill>
                  <a:srgbClr val="008A3E"/>
                </a:solidFill>
                <a:cs typeface="B Titr" panose="00000700000000000000" pitchFamily="2" charset="-78"/>
              </a:rPr>
              <a:t>كلاغ‌ها چه طوري لانه </a:t>
            </a:r>
            <a:r>
              <a:rPr lang="ar-SA" sz="2400" dirty="0" smtClean="0">
                <a:solidFill>
                  <a:srgbClr val="008A3E"/>
                </a:solidFill>
                <a:cs typeface="B Titr" panose="00000700000000000000" pitchFamily="2" charset="-78"/>
              </a:rPr>
              <a:t>مي‌سازند؟</a:t>
            </a:r>
            <a:r>
              <a:rPr lang="fa-IR" sz="2400" dirty="0" smtClean="0">
                <a:solidFill>
                  <a:srgbClr val="008A3E"/>
                </a:solidFill>
                <a:cs typeface="B Titr" panose="00000700000000000000" pitchFamily="2" charset="-78"/>
              </a:rPr>
              <a:t> </a:t>
            </a:r>
            <a:r>
              <a:rPr lang="ar-SA" sz="2400" dirty="0" smtClean="0">
                <a:solidFill>
                  <a:srgbClr val="FF0000"/>
                </a:solidFill>
                <a:cs typeface="B Titr" panose="00000700000000000000" pitchFamily="2" charset="-78"/>
              </a:rPr>
              <a:t>كلاغ‌ها </a:t>
            </a:r>
            <a:r>
              <a:rPr lang="ar-SA" sz="2400" dirty="0">
                <a:solidFill>
                  <a:srgbClr val="FF0000"/>
                </a:solidFill>
                <a:cs typeface="B Titr" panose="00000700000000000000" pitchFamily="2" charset="-78"/>
              </a:rPr>
              <a:t>در ساختن لانه از چوب‌هاي محكم و گاهي سيم‌هاي آهني استفاده مي‌كنند و آن را به شكل گلدان درمي‌آورند. </a:t>
            </a:r>
            <a:endParaRPr lang="fa-IR" sz="2400" dirty="0">
              <a:solidFill>
                <a:srgbClr val="FF0000"/>
              </a:solidFill>
              <a:cs typeface="B Titr" panose="00000700000000000000" pitchFamily="2" charset="-78"/>
            </a:endParaRPr>
          </a:p>
        </p:txBody>
      </p:sp>
      <p:sp>
        <p:nvSpPr>
          <p:cNvPr id="11" name="کادر متن 10"/>
          <p:cNvSpPr txBox="1"/>
          <p:nvPr/>
        </p:nvSpPr>
        <p:spPr>
          <a:xfrm rot="16200000">
            <a:off x="7309432" y="5242437"/>
            <a:ext cx="2969609" cy="369332"/>
          </a:xfrm>
          <a:prstGeom prst="rect">
            <a:avLst/>
          </a:prstGeom>
          <a:noFill/>
        </p:spPr>
        <p:txBody>
          <a:bodyPr wrap="square" rtlCol="1">
            <a:spAutoFit/>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anose="02040603050505030304" pitchFamily="18" charset="0"/>
                <a:cs typeface="B Titr" panose="00000700000000000000" pitchFamily="2" charset="-78"/>
              </a:rPr>
              <a:t>www.mahdishahbazi.blog.ir</a:t>
            </a:r>
            <a:endPar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anose="02040603050505030304" pitchFamily="18" charset="0"/>
              <a:cs typeface="B Titr" panose="00000700000000000000" pitchFamily="2" charset="-78"/>
            </a:endParaRPr>
          </a:p>
        </p:txBody>
      </p:sp>
    </p:spTree>
    <p:extLst>
      <p:ext uri="{BB962C8B-B14F-4D97-AF65-F5344CB8AC3E}">
        <p14:creationId xmlns:p14="http://schemas.microsoft.com/office/powerpoint/2010/main" xmlns="" val="1285364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circle(in)">
                                      <p:cBhvr>
                                        <p:cTn id="24" dur="20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circle(in)">
                                      <p:cBhvr>
                                        <p:cTn id="29" dur="2000"/>
                                        <p:tgtEl>
                                          <p:spTgt spid="4">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ppt_x"/>
                                          </p:val>
                                        </p:tav>
                                        <p:tav tm="100000">
                                          <p:val>
                                            <p:strVal val="#ppt_x"/>
                                          </p:val>
                                        </p:tav>
                                      </p:tavLst>
                                    </p:anim>
                                    <p:anim calcmode="lin" valueType="num">
                                      <p:cBhvr additive="base">
                                        <p:cTn id="3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8195"/>
                                        </p:tgtEl>
                                        <p:attrNameLst>
                                          <p:attrName>style.visibility</p:attrName>
                                        </p:attrNameLst>
                                      </p:cBhvr>
                                      <p:to>
                                        <p:strVal val="visible"/>
                                      </p:to>
                                    </p:set>
                                    <p:animEffect transition="in" filter="fade">
                                      <p:cBhvr>
                                        <p:cTn id="40" dur="1000"/>
                                        <p:tgtEl>
                                          <p:spTgt spid="8195"/>
                                        </p:tgtEl>
                                      </p:cBhvr>
                                    </p:animEffect>
                                    <p:anim calcmode="lin" valueType="num">
                                      <p:cBhvr>
                                        <p:cTn id="41" dur="1000" fill="hold"/>
                                        <p:tgtEl>
                                          <p:spTgt spid="8195"/>
                                        </p:tgtEl>
                                        <p:attrNameLst>
                                          <p:attrName>ppt_x</p:attrName>
                                        </p:attrNameLst>
                                      </p:cBhvr>
                                      <p:tavLst>
                                        <p:tav tm="0">
                                          <p:val>
                                            <p:strVal val="#ppt_x"/>
                                          </p:val>
                                        </p:tav>
                                        <p:tav tm="100000">
                                          <p:val>
                                            <p:strVal val="#ppt_x"/>
                                          </p:val>
                                        </p:tav>
                                      </p:tavLst>
                                    </p:anim>
                                    <p:anim calcmode="lin" valueType="num">
                                      <p:cBhvr>
                                        <p:cTn id="42" dur="1000" fill="hold"/>
                                        <p:tgtEl>
                                          <p:spTgt spid="8195"/>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1000"/>
                                        <p:tgtEl>
                                          <p:spTgt spid="7"/>
                                        </p:tgtEl>
                                      </p:cBhvr>
                                    </p:animEffect>
                                    <p:anim calcmode="lin" valueType="num">
                                      <p:cBhvr>
                                        <p:cTn id="48" dur="1000" fill="hold"/>
                                        <p:tgtEl>
                                          <p:spTgt spid="7"/>
                                        </p:tgtEl>
                                        <p:attrNameLst>
                                          <p:attrName>ppt_x</p:attrName>
                                        </p:attrNameLst>
                                      </p:cBhvr>
                                      <p:tavLst>
                                        <p:tav tm="0">
                                          <p:val>
                                            <p:strVal val="#ppt_x"/>
                                          </p:val>
                                        </p:tav>
                                        <p:tav tm="100000">
                                          <p:val>
                                            <p:strVal val="#ppt_x"/>
                                          </p:val>
                                        </p:tav>
                                      </p:tavLst>
                                    </p:anim>
                                    <p:anim calcmode="lin" valueType="num">
                                      <p:cBhvr>
                                        <p:cTn id="4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عکس\icon\آیکون\آیکون اقشار\تجهیزات امنیتی\Misc-Security-icon.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44008" y="188640"/>
            <a:ext cx="4269788" cy="343767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کادر متن 1"/>
          <p:cNvSpPr txBox="1"/>
          <p:nvPr/>
        </p:nvSpPr>
        <p:spPr>
          <a:xfrm>
            <a:off x="4886494" y="2084947"/>
            <a:ext cx="3285070" cy="1200329"/>
          </a:xfrm>
          <a:prstGeom prst="rect">
            <a:avLst/>
          </a:prstGeom>
          <a:noFill/>
        </p:spPr>
        <p:txBody>
          <a:bodyPr wrap="square" rtlCol="1">
            <a:spAutoFit/>
          </a:bodyPr>
          <a:lstStyle/>
          <a:p>
            <a:r>
              <a:rPr lang="ar-SA" sz="5400" dirty="0" smtClean="0">
                <a:ln w="18415" cmpd="sng">
                  <a:solidFill>
                    <a:srgbClr val="FFFFFF"/>
                  </a:solidFill>
                  <a:prstDash val="solid"/>
                </a:ln>
                <a:solidFill>
                  <a:srgbClr val="FFFFFF"/>
                </a:solidFill>
                <a:effectLst>
                  <a:glow rad="228600">
                    <a:schemeClr val="accent5">
                      <a:satMod val="175000"/>
                      <a:alpha val="40000"/>
                    </a:schemeClr>
                  </a:glow>
                  <a:outerShdw blurRad="63500" dir="3600000" algn="tl" rotWithShape="0">
                    <a:srgbClr val="000000">
                      <a:alpha val="70000"/>
                    </a:srgbClr>
                  </a:outerShdw>
                </a:effectLst>
                <a:cs typeface="B Titr" panose="00000700000000000000" pitchFamily="2" charset="-78"/>
              </a:rPr>
              <a:t>راز </a:t>
            </a:r>
            <a:r>
              <a:rPr lang="ar-SA" sz="5400" dirty="0">
                <a:ln w="18415" cmpd="sng">
                  <a:solidFill>
                    <a:srgbClr val="FFFFFF"/>
                  </a:solidFill>
                  <a:prstDash val="solid"/>
                </a:ln>
                <a:solidFill>
                  <a:srgbClr val="FFFFFF"/>
                </a:solidFill>
                <a:effectLst>
                  <a:glow rad="228600">
                    <a:schemeClr val="accent5">
                      <a:satMod val="175000"/>
                      <a:alpha val="40000"/>
                    </a:schemeClr>
                  </a:glow>
                  <a:outerShdw blurRad="63500" dir="3600000" algn="tl" rotWithShape="0">
                    <a:srgbClr val="000000">
                      <a:alpha val="70000"/>
                    </a:srgbClr>
                  </a:outerShdw>
                </a:effectLst>
                <a:cs typeface="B Titr" panose="00000700000000000000" pitchFamily="2" charset="-78"/>
              </a:rPr>
              <a:t>كلاغ‌ها</a:t>
            </a:r>
            <a:endParaRPr lang="en-US" sz="5400" dirty="0">
              <a:ln w="18415" cmpd="sng">
                <a:solidFill>
                  <a:srgbClr val="FFFFFF"/>
                </a:solidFill>
                <a:prstDash val="solid"/>
              </a:ln>
              <a:solidFill>
                <a:srgbClr val="FFFFFF"/>
              </a:solidFill>
              <a:effectLst>
                <a:glow rad="228600">
                  <a:schemeClr val="accent5">
                    <a:satMod val="175000"/>
                    <a:alpha val="40000"/>
                  </a:schemeClr>
                </a:glow>
                <a:outerShdw blurRad="63500" dir="3600000" algn="tl" rotWithShape="0">
                  <a:srgbClr val="000000">
                    <a:alpha val="70000"/>
                  </a:srgbClr>
                </a:outerShdw>
              </a:effectLst>
              <a:cs typeface="B Titr" panose="00000700000000000000" pitchFamily="2" charset="-78"/>
            </a:endParaRPr>
          </a:p>
          <a:p>
            <a:endParaRPr lang="fa-IR" b="1" dirty="0">
              <a:cs typeface="B Titr" panose="00000700000000000000" pitchFamily="2" charset="-78"/>
            </a:endParaRPr>
          </a:p>
        </p:txBody>
      </p:sp>
      <p:sp>
        <p:nvSpPr>
          <p:cNvPr id="3" name="کادر متن 2"/>
          <p:cNvSpPr txBox="1"/>
          <p:nvPr/>
        </p:nvSpPr>
        <p:spPr>
          <a:xfrm>
            <a:off x="1391098" y="5085184"/>
            <a:ext cx="2592288" cy="923330"/>
          </a:xfrm>
          <a:prstGeom prst="rect">
            <a:avLst/>
          </a:prstGeom>
          <a:noFill/>
        </p:spPr>
        <p:txBody>
          <a:bodyPr wrap="square" rtlCol="1">
            <a:spAutoFit/>
          </a:bodyPr>
          <a:lstStyle/>
          <a:p>
            <a:r>
              <a:rPr lang="ar-SA" sz="5400" b="1" dirty="0">
                <a:solidFill>
                  <a:srgbClr val="7030A0"/>
                </a:solidFill>
                <a:effectLst>
                  <a:glow rad="228600">
                    <a:schemeClr val="accent2">
                      <a:satMod val="175000"/>
                      <a:alpha val="40000"/>
                    </a:schemeClr>
                  </a:glow>
                </a:effectLst>
                <a:cs typeface="B Titr" panose="00000700000000000000" pitchFamily="2" charset="-78"/>
              </a:rPr>
              <a:t>همكاري</a:t>
            </a:r>
            <a:endParaRPr lang="fa-IR" sz="5400" dirty="0">
              <a:solidFill>
                <a:srgbClr val="7030A0"/>
              </a:solidFill>
              <a:effectLst>
                <a:glow rad="228600">
                  <a:schemeClr val="accent2">
                    <a:satMod val="175000"/>
                    <a:alpha val="40000"/>
                  </a:schemeClr>
                </a:glow>
              </a:effectLst>
              <a:cs typeface="B Titr" panose="00000700000000000000" pitchFamily="2" charset="-78"/>
            </a:endParaRPr>
          </a:p>
        </p:txBody>
      </p:sp>
      <p:sp>
        <p:nvSpPr>
          <p:cNvPr id="7" name="کادر متن 6"/>
          <p:cNvSpPr txBox="1"/>
          <p:nvPr/>
        </p:nvSpPr>
        <p:spPr>
          <a:xfrm>
            <a:off x="4886494" y="3977188"/>
            <a:ext cx="3384376" cy="2215991"/>
          </a:xfrm>
          <a:prstGeom prst="rect">
            <a:avLst/>
          </a:prstGeom>
          <a:noFill/>
        </p:spPr>
        <p:txBody>
          <a:bodyPr wrap="square" rtlCol="1">
            <a:spAutoFit/>
          </a:bodyPr>
          <a:lstStyle/>
          <a:p>
            <a:r>
              <a:rPr lang="ar-SA" dirty="0">
                <a:cs typeface="B Titr" panose="00000700000000000000" pitchFamily="2" charset="-78"/>
              </a:rPr>
              <a:t> </a:t>
            </a:r>
            <a:endParaRPr lang="en-US" dirty="0">
              <a:cs typeface="B Titr" panose="00000700000000000000" pitchFamily="2" charset="-78"/>
            </a:endParaRPr>
          </a:p>
          <a:p>
            <a:pPr algn="ctr">
              <a:lnSpc>
                <a:spcPct val="150000"/>
              </a:lnSpc>
            </a:pPr>
            <a:r>
              <a:rPr lang="fa-IR" sz="4000" dirty="0" smtClean="0">
                <a:solidFill>
                  <a:srgbClr val="FF0000"/>
                </a:solidFill>
                <a:cs typeface="B Titr" panose="00000700000000000000" pitchFamily="2" charset="-78"/>
              </a:rPr>
              <a:t>اولین</a:t>
            </a:r>
            <a:r>
              <a:rPr lang="ar-SA" sz="4000" dirty="0" smtClean="0">
                <a:solidFill>
                  <a:srgbClr val="FF0000"/>
                </a:solidFill>
                <a:cs typeface="B Titr" panose="00000700000000000000" pitchFamily="2" charset="-78"/>
              </a:rPr>
              <a:t> </a:t>
            </a:r>
            <a:r>
              <a:rPr lang="ar-SA" sz="4000" dirty="0">
                <a:solidFill>
                  <a:srgbClr val="FF0000"/>
                </a:solidFill>
                <a:cs typeface="B Titr" panose="00000700000000000000" pitchFamily="2" charset="-78"/>
              </a:rPr>
              <a:t>راز </a:t>
            </a:r>
            <a:endParaRPr lang="fa-IR" sz="4000" dirty="0">
              <a:solidFill>
                <a:srgbClr val="FF0000"/>
              </a:solidFill>
              <a:cs typeface="B Titr" panose="00000700000000000000" pitchFamily="2" charset="-78"/>
            </a:endParaRPr>
          </a:p>
          <a:p>
            <a:pPr algn="ctr">
              <a:lnSpc>
                <a:spcPct val="150000"/>
              </a:lnSpc>
            </a:pPr>
            <a:r>
              <a:rPr lang="ar-SA" sz="4000" dirty="0" smtClean="0">
                <a:solidFill>
                  <a:srgbClr val="FF0000"/>
                </a:solidFill>
                <a:cs typeface="B Titr" panose="00000700000000000000" pitchFamily="2" charset="-78"/>
              </a:rPr>
              <a:t>كلاغي</a:t>
            </a:r>
            <a:r>
              <a:rPr lang="fa-IR" sz="4000" dirty="0" smtClean="0">
                <a:solidFill>
                  <a:srgbClr val="FF0000"/>
                </a:solidFill>
                <a:cs typeface="B Titr" panose="00000700000000000000" pitchFamily="2" charset="-78"/>
              </a:rPr>
              <a:t>؟؟</a:t>
            </a:r>
            <a:endParaRPr lang="fa-IR" sz="2800" dirty="0">
              <a:cs typeface="B Titr" panose="00000700000000000000" pitchFamily="2" charset="-78"/>
            </a:endParaRPr>
          </a:p>
        </p:txBody>
      </p:sp>
      <p:sp>
        <p:nvSpPr>
          <p:cNvPr id="4" name="Rounded Rectangle 3"/>
          <p:cNvSpPr/>
          <p:nvPr/>
        </p:nvSpPr>
        <p:spPr>
          <a:xfrm rot="21261087">
            <a:off x="2477169" y="880824"/>
            <a:ext cx="2527646" cy="3407934"/>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fa-IR" sz="6000" dirty="0" smtClean="0">
                <a:solidFill>
                  <a:srgbClr val="00B050"/>
                </a:solidFill>
                <a:effectLst>
                  <a:glow rad="228600">
                    <a:schemeClr val="accent3">
                      <a:satMod val="175000"/>
                      <a:alpha val="40000"/>
                    </a:schemeClr>
                  </a:glow>
                </a:effectLst>
                <a:cs typeface="B Titr" panose="00000700000000000000" pitchFamily="2" charset="-78"/>
              </a:rPr>
              <a:t>ک    م</a:t>
            </a:r>
          </a:p>
          <a:p>
            <a:pPr algn="ctr"/>
            <a:r>
              <a:rPr lang="fa-IR" sz="6000" dirty="0" smtClean="0">
                <a:solidFill>
                  <a:srgbClr val="00B050"/>
                </a:solidFill>
                <a:effectLst>
                  <a:glow rad="228600">
                    <a:schemeClr val="accent3">
                      <a:satMod val="175000"/>
                      <a:alpha val="40000"/>
                    </a:schemeClr>
                  </a:glow>
                </a:effectLst>
                <a:cs typeface="B Titr" panose="00000700000000000000" pitchFamily="2" charset="-78"/>
              </a:rPr>
              <a:t>ه     ی</a:t>
            </a:r>
          </a:p>
          <a:p>
            <a:pPr algn="ctr"/>
            <a:r>
              <a:rPr lang="fa-IR" sz="6000" dirty="0" smtClean="0">
                <a:solidFill>
                  <a:srgbClr val="00B050"/>
                </a:solidFill>
                <a:effectLst>
                  <a:glow rad="228600">
                    <a:schemeClr val="accent3">
                      <a:satMod val="175000"/>
                      <a:alpha val="40000"/>
                    </a:schemeClr>
                  </a:glow>
                </a:effectLst>
                <a:cs typeface="B Titr" panose="00000700000000000000" pitchFamily="2" charset="-78"/>
              </a:rPr>
              <a:t>ا      ر</a:t>
            </a:r>
            <a:endParaRPr lang="fa-IR" sz="6000" dirty="0">
              <a:solidFill>
                <a:srgbClr val="00B050"/>
              </a:solidFill>
              <a:effectLst>
                <a:glow rad="228600">
                  <a:schemeClr val="accent3">
                    <a:satMod val="175000"/>
                    <a:alpha val="40000"/>
                  </a:schemeClr>
                </a:glow>
              </a:effectLst>
              <a:cs typeface="B Titr" panose="00000700000000000000" pitchFamily="2" charset="-78"/>
            </a:endParaRPr>
          </a:p>
        </p:txBody>
      </p:sp>
      <p:pic>
        <p:nvPicPr>
          <p:cNvPr id="6148" name="Picture 4" descr="D:\عکس\حیوانات\bird\Parandeh2\PBIRD091.jpg"/>
          <p:cNvPicPr>
            <a:picLocks noChangeAspect="1" noChangeArrowheads="1"/>
          </p:cNvPicPr>
          <p:nvPr/>
        </p:nvPicPr>
        <p:blipFill rotWithShape="1">
          <a:blip r:embed="rId3" cstate="print">
            <a:extLst>
              <a:ext uri="{BEBA8EAE-BF5A-486C-A8C5-ECC9F3942E4B}">
                <a14:imgProps xmlns:a14="http://schemas.microsoft.com/office/drawing/2010/main" xmlns="">
                  <a14:imgLayer r:embed="rId4">
                    <a14:imgEffect>
                      <a14:backgroundRemoval t="10000" b="90000" l="10000" r="90000">
                        <a14:backgroundMark x1="30217" y1="46739" x2="29783" y2="50870"/>
                        <a14:backgroundMark x1="34348" y1="50435" x2="34348" y2="53261"/>
                      </a14:backgroundRemoval>
                    </a14:imgEffect>
                  </a14:imgLayer>
                </a14:imgProps>
              </a:ext>
              <a:ext uri="{28A0092B-C50C-407E-A947-70E740481C1C}">
                <a14:useLocalDpi xmlns:a14="http://schemas.microsoft.com/office/drawing/2010/main" xmlns="" val="0"/>
              </a:ext>
            </a:extLst>
          </a:blip>
          <a:srcRect l="25499" t="17065" r="16739" b="14645"/>
          <a:stretch/>
        </p:blipFill>
        <p:spPr bwMode="auto">
          <a:xfrm flipH="1">
            <a:off x="-102411" y="878304"/>
            <a:ext cx="2946219" cy="2964034"/>
          </a:xfrm>
          <a:prstGeom prst="rect">
            <a:avLst/>
          </a:prstGeom>
          <a:noFill/>
          <a:extLst>
            <a:ext uri="{909E8E84-426E-40DD-AFC4-6F175D3DCCD1}">
              <a14:hiddenFill xmlns:a14="http://schemas.microsoft.com/office/drawing/2010/main" xmlns="">
                <a:solidFill>
                  <a:srgbClr val="FFFFFF"/>
                </a:solidFill>
              </a14:hiddenFill>
            </a:ext>
          </a:extLst>
        </p:spPr>
      </p:pic>
      <p:sp>
        <p:nvSpPr>
          <p:cNvPr id="8" name="کادر متن 7"/>
          <p:cNvSpPr txBox="1"/>
          <p:nvPr/>
        </p:nvSpPr>
        <p:spPr>
          <a:xfrm rot="16200000">
            <a:off x="7309432" y="5242437"/>
            <a:ext cx="2969609" cy="369332"/>
          </a:xfrm>
          <a:prstGeom prst="rect">
            <a:avLst/>
          </a:prstGeom>
          <a:noFill/>
        </p:spPr>
        <p:txBody>
          <a:bodyPr wrap="square" rtlCol="1">
            <a:spAutoFit/>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anose="02040603050505030304" pitchFamily="18" charset="0"/>
                <a:cs typeface="B Titr" panose="00000700000000000000" pitchFamily="2" charset="-78"/>
              </a:rPr>
              <a:t>www.mahdishahbazi.blog.ir</a:t>
            </a:r>
            <a:endPar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anose="02040603050505030304" pitchFamily="18" charset="0"/>
              <a:cs typeface="B Titr" panose="00000700000000000000" pitchFamily="2" charset="-78"/>
            </a:endParaRPr>
          </a:p>
        </p:txBody>
      </p:sp>
    </p:spTree>
    <p:extLst>
      <p:ext uri="{BB962C8B-B14F-4D97-AF65-F5344CB8AC3E}">
        <p14:creationId xmlns:p14="http://schemas.microsoft.com/office/powerpoint/2010/main" xmlns="" val="283758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wipe(down)">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6148"/>
                                        </p:tgtEl>
                                        <p:attrNameLst>
                                          <p:attrName>style.visibility</p:attrName>
                                        </p:attrNameLst>
                                      </p:cBhvr>
                                      <p:to>
                                        <p:strVal val="visible"/>
                                      </p:to>
                                    </p:set>
                                    <p:anim calcmode="lin" valueType="num">
                                      <p:cBhvr additive="base">
                                        <p:cTn id="26" dur="500" fill="hold"/>
                                        <p:tgtEl>
                                          <p:spTgt spid="6148"/>
                                        </p:tgtEl>
                                        <p:attrNameLst>
                                          <p:attrName>ppt_x</p:attrName>
                                        </p:attrNameLst>
                                      </p:cBhvr>
                                      <p:tavLst>
                                        <p:tav tm="0">
                                          <p:val>
                                            <p:strVal val="#ppt_x"/>
                                          </p:val>
                                        </p:tav>
                                        <p:tav tm="100000">
                                          <p:val>
                                            <p:strVal val="#ppt_x"/>
                                          </p:val>
                                        </p:tav>
                                      </p:tavLst>
                                    </p:anim>
                                    <p:anim calcmode="lin" valueType="num">
                                      <p:cBhvr additive="base">
                                        <p:cTn id="27"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8" presetClass="entr" presetSubtype="0" accel="50000" fill="hold" grpId="0" nodeType="clickEffect">
                                  <p:stCondLst>
                                    <p:cond delay="0"/>
                                  </p:stCondLst>
                                  <p:iterate type="lt">
                                    <p:tmPct val="50000"/>
                                  </p:iterate>
                                  <p:childTnLst>
                                    <p:set>
                                      <p:cBhvr>
                                        <p:cTn id="31" dur="1" fill="hold">
                                          <p:stCondLst>
                                            <p:cond delay="0"/>
                                          </p:stCondLst>
                                        </p:cTn>
                                        <p:tgtEl>
                                          <p:spTgt spid="4"/>
                                        </p:tgtEl>
                                        <p:attrNameLst>
                                          <p:attrName>style.visibility</p:attrName>
                                        </p:attrNameLst>
                                      </p:cBhvr>
                                      <p:to>
                                        <p:strVal val="visible"/>
                                      </p:to>
                                    </p:set>
                                    <p:set>
                                      <p:cBhvr>
                                        <p:cTn id="32" dur="455" fill="hold">
                                          <p:stCondLst>
                                            <p:cond delay="0"/>
                                          </p:stCondLst>
                                        </p:cTn>
                                        <p:tgtEl>
                                          <p:spTgt spid="4"/>
                                        </p:tgtEl>
                                        <p:attrNameLst>
                                          <p:attrName>style.rotation</p:attrName>
                                        </p:attrNameLst>
                                      </p:cBhvr>
                                      <p:to>
                                        <p:strVal val="-45.0"/>
                                      </p:to>
                                    </p:set>
                                    <p:anim calcmode="lin" valueType="num">
                                      <p:cBhvr>
                                        <p:cTn id="33" dur="455" fill="hold">
                                          <p:stCondLst>
                                            <p:cond delay="455"/>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34" dur="455"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35" dur="156" decel="50000" autoRev="1" fill="hold">
                                          <p:stCondLst>
                                            <p:cond delay="455"/>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36" dur="136" fill="hold">
                                          <p:stCondLst>
                                            <p:cond delay="864"/>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3">
                                            <p:txEl>
                                              <p:pRg st="0" end="0"/>
                                            </p:txEl>
                                          </p:spTgt>
                                        </p:tgtEl>
                                        <p:attrNameLst>
                                          <p:attrName>style.visibility</p:attrName>
                                        </p:attrNameLst>
                                      </p:cBhvr>
                                      <p:to>
                                        <p:strVal val="visible"/>
                                      </p:to>
                                    </p:set>
                                    <p:animEffect transition="in" filter="wipe(down)">
                                      <p:cBhvr>
                                        <p:cTn id="4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کادر متن 1"/>
          <p:cNvSpPr txBox="1"/>
          <p:nvPr/>
        </p:nvSpPr>
        <p:spPr>
          <a:xfrm>
            <a:off x="4644008" y="332656"/>
            <a:ext cx="3816424" cy="2677656"/>
          </a:xfrm>
          <a:prstGeom prst="rect">
            <a:avLst/>
          </a:prstGeom>
          <a:noFill/>
        </p:spPr>
        <p:txBody>
          <a:bodyPr wrap="square" rtlCol="1">
            <a:spAutoFit/>
          </a:bodyPr>
          <a:lstStyle/>
          <a:p>
            <a:pPr algn="just"/>
            <a:r>
              <a:rPr lang="ar-SA" sz="2800" b="1" cap="all" dirty="0" smtClean="0">
                <a:ln w="9000" cmpd="sng">
                  <a:solidFill>
                    <a:schemeClr val="accent4">
                      <a:shade val="50000"/>
                      <a:satMod val="120000"/>
                    </a:schemeClr>
                  </a:solidFill>
                  <a:prstDash val="solid"/>
                </a:ln>
                <a:solidFill>
                  <a:srgbClr val="008A3E"/>
                </a:solidFill>
                <a:effectLst>
                  <a:reflection blurRad="12700" stA="28000" endPos="45000" dist="1000" dir="5400000" sy="-100000" algn="bl" rotWithShape="0"/>
                </a:effectLst>
                <a:cs typeface="B Titr" panose="00000700000000000000" pitchFamily="2" charset="-78"/>
              </a:rPr>
              <a:t>اگر </a:t>
            </a:r>
            <a:r>
              <a:rPr lang="ar-SA" sz="2800" b="1" cap="all" dirty="0">
                <a:ln w="9000" cmpd="sng">
                  <a:solidFill>
                    <a:schemeClr val="accent4">
                      <a:shade val="50000"/>
                      <a:satMod val="120000"/>
                    </a:schemeClr>
                  </a:solidFill>
                  <a:prstDash val="solid"/>
                </a:ln>
                <a:solidFill>
                  <a:srgbClr val="008A3E"/>
                </a:solidFill>
                <a:effectLst>
                  <a:reflection blurRad="12700" stA="28000" endPos="45000" dist="1000" dir="5400000" sy="-100000" algn="bl" rotWithShape="0"/>
                </a:effectLst>
                <a:cs typeface="B Titr" panose="00000700000000000000" pitchFamily="2" charset="-78"/>
              </a:rPr>
              <a:t>كلاغي در حادثه‌اي پايش بشكند، يا زخمي شود، كلاغ‌هاي ديگر به كمكش مي‌روند و در كنارش مي‌مانند و از او پرستاري مي‌كنند تا سالم شود.</a:t>
            </a:r>
            <a:endParaRPr lang="fa-IR" sz="2800" b="1" cap="all" dirty="0">
              <a:ln w="9000" cmpd="sng">
                <a:solidFill>
                  <a:schemeClr val="accent4">
                    <a:shade val="50000"/>
                    <a:satMod val="120000"/>
                  </a:schemeClr>
                </a:solidFill>
                <a:prstDash val="solid"/>
              </a:ln>
              <a:solidFill>
                <a:srgbClr val="008A3E"/>
              </a:solidFill>
              <a:effectLst>
                <a:reflection blurRad="12700" stA="28000" endPos="45000" dist="1000" dir="5400000" sy="-100000" algn="bl" rotWithShape="0"/>
              </a:effectLst>
              <a:cs typeface="B Titr" panose="00000700000000000000" pitchFamily="2" charset="-78"/>
            </a:endParaRPr>
          </a:p>
        </p:txBody>
      </p:sp>
      <p:pic>
        <p:nvPicPr>
          <p:cNvPr id="1026" name="Picture 2"/>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1688" b="100000" l="0" r="99704">
                        <a14:foregroundMark x1="17751" y1="46835" x2="21006" y2="84810"/>
                        <a14:foregroundMark x1="7692" y1="81857" x2="21893" y2="98312"/>
                        <a14:foregroundMark x1="40237" y1="76793" x2="30769" y2="91139"/>
                        <a14:foregroundMark x1="21006" y1="90295" x2="32249" y2="93249"/>
                        <a14:foregroundMark x1="42604" y1="79325" x2="38757" y2="88186"/>
                        <a14:foregroundMark x1="41124" y1="71308" x2="39941" y2="75105"/>
                        <a14:foregroundMark x1="26923" y1="48523" x2="29290" y2="62447"/>
                        <a14:foregroundMark x1="25444" y1="64979" x2="26331" y2="68354"/>
                        <a14:foregroundMark x1="60355" y1="29114" x2="51479" y2="51899"/>
                        <a14:foregroundMark x1="53846" y1="21941" x2="52367" y2="36709"/>
                        <a14:foregroundMark x1="46154" y1="38819" x2="46450" y2="41772"/>
                        <a14:foregroundMark x1="56805" y1="46414" x2="57692" y2="47679"/>
                        <a14:foregroundMark x1="57692" y1="40928" x2="55621" y2="43460"/>
                        <a14:foregroundMark x1="44675" y1="43038" x2="44083" y2="48101"/>
                        <a14:foregroundMark x1="60059" y1="16878" x2="61243" y2="26160"/>
                        <a14:foregroundMark x1="89645" y1="12658" x2="86391" y2="41350"/>
                        <a14:foregroundMark x1="92604" y1="71730" x2="99704" y2="62447"/>
                        <a14:foregroundMark x1="60355" y1="64557" x2="60355" y2="64557"/>
                        <a14:foregroundMark x1="67160" y1="64979" x2="67160" y2="64979"/>
                        <a14:foregroundMark x1="38166" y1="87764" x2="36982" y2="89030"/>
                        <a14:foregroundMark x1="32249" y1="32489" x2="25444" y2="35021"/>
                      </a14:backgroundRemoval>
                    </a14:imgEffect>
                  </a14:imgLayer>
                </a14:imgProps>
              </a:ext>
              <a:ext uri="{28A0092B-C50C-407E-A947-70E740481C1C}">
                <a14:useLocalDpi xmlns:a14="http://schemas.microsoft.com/office/drawing/2010/main" xmlns="" val="0"/>
              </a:ext>
            </a:extLst>
          </a:blip>
          <a:srcRect/>
          <a:stretch>
            <a:fillRect/>
          </a:stretch>
        </p:blipFill>
        <p:spPr bwMode="auto">
          <a:xfrm>
            <a:off x="4644008" y="3140968"/>
            <a:ext cx="3600400" cy="30243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کادر متن 2"/>
          <p:cNvSpPr txBox="1"/>
          <p:nvPr/>
        </p:nvSpPr>
        <p:spPr>
          <a:xfrm>
            <a:off x="467544" y="620688"/>
            <a:ext cx="3816424" cy="2554545"/>
          </a:xfrm>
          <a:prstGeom prst="rect">
            <a:avLst/>
          </a:prstGeom>
          <a:noFill/>
        </p:spPr>
        <p:txBody>
          <a:bodyPr wrap="square" rtlCol="1">
            <a:spAutoFit/>
          </a:bodyPr>
          <a:lstStyle/>
          <a:p>
            <a:pPr algn="just"/>
            <a:r>
              <a:rPr lang="ar-SA" sz="3200" dirty="0">
                <a:solidFill>
                  <a:srgbClr val="FF0000"/>
                </a:solidFill>
                <a:cs typeface="B Titr" panose="00000700000000000000" pitchFamily="2" charset="-78"/>
              </a:rPr>
              <a:t>اگر كسي بخواهد به لانه كلاغي </a:t>
            </a:r>
            <a:r>
              <a:rPr lang="ar-SA" sz="3200" dirty="0" smtClean="0">
                <a:solidFill>
                  <a:srgbClr val="FF0000"/>
                </a:solidFill>
                <a:cs typeface="B Titr" panose="00000700000000000000" pitchFamily="2" charset="-78"/>
              </a:rPr>
              <a:t>كه</a:t>
            </a:r>
            <a:r>
              <a:rPr lang="fa-IR" sz="3200" dirty="0" smtClean="0">
                <a:solidFill>
                  <a:srgbClr val="FF0000"/>
                </a:solidFill>
                <a:cs typeface="B Titr" panose="00000700000000000000" pitchFamily="2" charset="-78"/>
              </a:rPr>
              <a:t> </a:t>
            </a:r>
            <a:r>
              <a:rPr lang="ar-SA" sz="3200" dirty="0" smtClean="0">
                <a:solidFill>
                  <a:srgbClr val="FF0000"/>
                </a:solidFill>
                <a:cs typeface="B Titr" panose="00000700000000000000" pitchFamily="2" charset="-78"/>
              </a:rPr>
              <a:t>جوجه </a:t>
            </a:r>
            <a:r>
              <a:rPr lang="ar-SA" sz="3200" dirty="0">
                <a:solidFill>
                  <a:srgbClr val="FF0000"/>
                </a:solidFill>
                <a:cs typeface="B Titr" panose="00000700000000000000" pitchFamily="2" charset="-78"/>
              </a:rPr>
              <a:t>دارد نزديك شود، كلاغ پدر و مادر با فرياد از ديگر كلاغ‌ها كمك مي‌خواهند.</a:t>
            </a:r>
            <a:endParaRPr lang="fa-IR" sz="3200" dirty="0">
              <a:solidFill>
                <a:srgbClr val="FF0000"/>
              </a:solidFill>
              <a:cs typeface="B Titr" panose="00000700000000000000" pitchFamily="2" charset="-78"/>
            </a:endParaRPr>
          </a:p>
        </p:txBody>
      </p:sp>
      <p:sp>
        <p:nvSpPr>
          <p:cNvPr id="4" name="کادر متن 3"/>
          <p:cNvSpPr txBox="1"/>
          <p:nvPr/>
        </p:nvSpPr>
        <p:spPr>
          <a:xfrm>
            <a:off x="611560" y="3360474"/>
            <a:ext cx="3672408" cy="3508653"/>
          </a:xfrm>
          <a:prstGeom prst="rect">
            <a:avLst/>
          </a:prstGeom>
          <a:noFill/>
        </p:spPr>
        <p:txBody>
          <a:bodyPr wrap="square" rtlCol="1">
            <a:spAutoFit/>
          </a:bodyPr>
          <a:lstStyle/>
          <a:p>
            <a:pPr algn="just"/>
            <a:r>
              <a:rPr lang="ar-SA" sz="2800" dirty="0">
                <a:solidFill>
                  <a:srgbClr val="7030A0"/>
                </a:solidFill>
                <a:cs typeface="B Titr" panose="00000700000000000000" pitchFamily="2" charset="-78"/>
              </a:rPr>
              <a:t>به اين صدا، </a:t>
            </a:r>
            <a:r>
              <a:rPr lang="ar-SA" sz="3600" dirty="0">
                <a:solidFill>
                  <a:srgbClr val="FF0000"/>
                </a:solidFill>
                <a:cs typeface="B Titr" panose="00000700000000000000" pitchFamily="2" charset="-78"/>
              </a:rPr>
              <a:t>صداي</a:t>
            </a:r>
            <a:r>
              <a:rPr lang="ar-SA" sz="3600" dirty="0">
                <a:solidFill>
                  <a:srgbClr val="7030A0"/>
                </a:solidFill>
                <a:cs typeface="B Titr" panose="00000700000000000000" pitchFamily="2" charset="-78"/>
              </a:rPr>
              <a:t> </a:t>
            </a:r>
            <a:r>
              <a:rPr lang="ar-SA" sz="3600" b="1" dirty="0">
                <a:solidFill>
                  <a:srgbClr val="FF0000"/>
                </a:solidFill>
                <a:cs typeface="B Titr" panose="00000700000000000000" pitchFamily="2" charset="-78"/>
              </a:rPr>
              <a:t>اتحاد</a:t>
            </a:r>
            <a:r>
              <a:rPr lang="ar-SA" sz="3600" dirty="0">
                <a:solidFill>
                  <a:srgbClr val="7030A0"/>
                </a:solidFill>
                <a:cs typeface="B Titr" panose="00000700000000000000" pitchFamily="2" charset="-78"/>
              </a:rPr>
              <a:t> </a:t>
            </a:r>
            <a:r>
              <a:rPr lang="ar-SA" sz="2800" dirty="0">
                <a:solidFill>
                  <a:srgbClr val="7030A0"/>
                </a:solidFill>
                <a:cs typeface="B Titr" panose="00000700000000000000" pitchFamily="2" charset="-78"/>
              </a:rPr>
              <a:t>مي‌گويند. در عرض چند لحظه عده زيادي از كلاغ‌ها به صورت گروهي به مهاجم حمله مي‌كنند و گاهي وقت‌ها حتّي چشم‌هاي او را درمي‌آورند.</a:t>
            </a:r>
            <a:endParaRPr lang="en-US" sz="2800" dirty="0">
              <a:solidFill>
                <a:srgbClr val="7030A0"/>
              </a:solidFill>
              <a:cs typeface="B Titr" panose="00000700000000000000" pitchFamily="2" charset="-78"/>
            </a:endParaRPr>
          </a:p>
          <a:p>
            <a:endParaRPr lang="fa-IR" dirty="0">
              <a:cs typeface="B Titr" panose="00000700000000000000" pitchFamily="2" charset="-78"/>
            </a:endParaRPr>
          </a:p>
        </p:txBody>
      </p:sp>
      <p:sp>
        <p:nvSpPr>
          <p:cNvPr id="6" name="کادر متن 5"/>
          <p:cNvSpPr txBox="1"/>
          <p:nvPr/>
        </p:nvSpPr>
        <p:spPr>
          <a:xfrm rot="16200000">
            <a:off x="7309432" y="5242437"/>
            <a:ext cx="2969609" cy="369332"/>
          </a:xfrm>
          <a:prstGeom prst="rect">
            <a:avLst/>
          </a:prstGeom>
          <a:noFill/>
        </p:spPr>
        <p:txBody>
          <a:bodyPr wrap="square" rtlCol="1">
            <a:spAutoFit/>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anose="02040603050505030304" pitchFamily="18" charset="0"/>
                <a:cs typeface="B Titr" panose="00000700000000000000" pitchFamily="2" charset="-78"/>
              </a:rPr>
              <a:t>www.mahdishahbazi.blog.ir</a:t>
            </a:r>
            <a:endPar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anose="02040603050505030304" pitchFamily="18" charset="0"/>
              <a:cs typeface="B Titr" panose="00000700000000000000" pitchFamily="2" charset="-78"/>
            </a:endParaRPr>
          </a:p>
        </p:txBody>
      </p:sp>
    </p:spTree>
    <p:extLst>
      <p:ext uri="{BB962C8B-B14F-4D97-AF65-F5344CB8AC3E}">
        <p14:creationId xmlns:p14="http://schemas.microsoft.com/office/powerpoint/2010/main" xmlns="" val="338517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1" presetClass="entr" presetSubtype="0" fill="hold" grpId="0" nodeType="click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
                                        </p:tgtEl>
                                        <p:attrNameLst>
                                          <p:attrName>ppt_y</p:attrName>
                                        </p:attrNameLst>
                                      </p:cBhvr>
                                      <p:tavLst>
                                        <p:tav tm="0">
                                          <p:val>
                                            <p:strVal val="#ppt_y"/>
                                          </p:val>
                                        </p:tav>
                                        <p:tav tm="100000">
                                          <p:val>
                                            <p:strVal val="#ppt_y"/>
                                          </p:val>
                                        </p:tav>
                                      </p:tavLst>
                                    </p:anim>
                                    <p:anim calcmode="lin" valueType="num">
                                      <p:cBhvr>
                                        <p:cTn id="2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41" presetClass="entr" presetSubtype="0" fill="hold" grpId="0" nodeType="clickEffect">
                                  <p:stCondLst>
                                    <p:cond delay="0"/>
                                  </p:stCondLst>
                                  <p:iterate type="lt">
                                    <p:tmPct val="10000"/>
                                  </p:iterate>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4"/>
                                        </p:tgtEl>
                                        <p:attrNameLst>
                                          <p:attrName>ppt_y</p:attrName>
                                        </p:attrNameLst>
                                      </p:cBhvr>
                                      <p:tavLst>
                                        <p:tav tm="0">
                                          <p:val>
                                            <p:strVal val="#ppt_y"/>
                                          </p:val>
                                        </p:tav>
                                        <p:tav tm="100000">
                                          <p:val>
                                            <p:strVal val="#ppt_y"/>
                                          </p:val>
                                        </p:tav>
                                      </p:tavLst>
                                    </p:anim>
                                    <p:anim calcmode="lin" valueType="num">
                                      <p:cBhvr>
                                        <p:cTn id="31"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کادر متن 1"/>
          <p:cNvSpPr txBox="1"/>
          <p:nvPr/>
        </p:nvSpPr>
        <p:spPr>
          <a:xfrm>
            <a:off x="4355976" y="278616"/>
            <a:ext cx="4032448" cy="1138773"/>
          </a:xfrm>
          <a:prstGeom prst="rect">
            <a:avLst/>
          </a:prstGeom>
          <a:noFill/>
        </p:spPr>
        <p:txBody>
          <a:bodyPr wrap="square" rtlCol="1">
            <a:spAutoFit/>
          </a:bodyPr>
          <a:lstStyle/>
          <a:p>
            <a:r>
              <a:rPr lang="ar-SA" dirty="0">
                <a:cs typeface="B Titr" panose="00000700000000000000" pitchFamily="2" charset="-78"/>
              </a:rPr>
              <a:t> </a:t>
            </a:r>
            <a:endParaRPr lang="en-US" dirty="0">
              <a:cs typeface="B Titr" panose="00000700000000000000" pitchFamily="2" charset="-78"/>
            </a:endParaRPr>
          </a:p>
          <a:p>
            <a:r>
              <a:rPr lang="ar-SA" sz="3200" dirty="0">
                <a:solidFill>
                  <a:srgbClr val="FF0000"/>
                </a:solidFill>
                <a:cs typeface="B Titr" panose="00000700000000000000" pitchFamily="2" charset="-78"/>
              </a:rPr>
              <a:t>دوّمين راز كلاغي چيست؟</a:t>
            </a:r>
            <a:endParaRPr lang="en-US" sz="3200" dirty="0">
              <a:solidFill>
                <a:srgbClr val="FF0000"/>
              </a:solidFill>
              <a:cs typeface="B Titr" panose="00000700000000000000" pitchFamily="2" charset="-78"/>
            </a:endParaRPr>
          </a:p>
          <a:p>
            <a:endParaRPr lang="fa-IR" dirty="0">
              <a:cs typeface="B Titr" panose="00000700000000000000" pitchFamily="2" charset="-78"/>
            </a:endParaRPr>
          </a:p>
        </p:txBody>
      </p:sp>
      <p:sp>
        <p:nvSpPr>
          <p:cNvPr id="3" name="کادر متن 2"/>
          <p:cNvSpPr txBox="1"/>
          <p:nvPr/>
        </p:nvSpPr>
        <p:spPr>
          <a:xfrm>
            <a:off x="395536" y="2708920"/>
            <a:ext cx="3456384" cy="3539430"/>
          </a:xfrm>
          <a:prstGeom prst="rect">
            <a:avLst/>
          </a:prstGeom>
          <a:noFill/>
        </p:spPr>
        <p:txBody>
          <a:bodyPr wrap="square" rtlCol="1">
            <a:spAutoFit/>
          </a:bodyPr>
          <a:lstStyle/>
          <a:p>
            <a:pPr algn="just"/>
            <a:r>
              <a:rPr lang="ar-SA" sz="3200" dirty="0" smtClean="0">
                <a:solidFill>
                  <a:srgbClr val="7030A0"/>
                </a:solidFill>
                <a:cs typeface="B Titr" panose="00000700000000000000" pitchFamily="2" charset="-78"/>
              </a:rPr>
              <a:t>آن‌ها </a:t>
            </a:r>
            <a:r>
              <a:rPr lang="ar-SA" sz="3200" dirty="0">
                <a:solidFill>
                  <a:srgbClr val="7030A0"/>
                </a:solidFill>
                <a:cs typeface="B Titr" panose="00000700000000000000" pitchFamily="2" charset="-78"/>
              </a:rPr>
              <a:t>موقع پروازِ دسته‌جمعي يك كلاغ را به عنوان رهبر انتخاب مي‌كنند كه در جلوي گروه پرواز مي‌كند كه باهوش‌ترين كلاغ آن گروه است.</a:t>
            </a:r>
            <a:endParaRPr lang="fa-IR" sz="3200" dirty="0">
              <a:solidFill>
                <a:srgbClr val="7030A0"/>
              </a:solidFill>
              <a:cs typeface="B Titr" panose="00000700000000000000" pitchFamily="2" charset="-78"/>
            </a:endParaRPr>
          </a:p>
        </p:txBody>
      </p:sp>
      <p:sp>
        <p:nvSpPr>
          <p:cNvPr id="4" name="کادر متن 3"/>
          <p:cNvSpPr txBox="1"/>
          <p:nvPr/>
        </p:nvSpPr>
        <p:spPr>
          <a:xfrm>
            <a:off x="755576" y="852729"/>
            <a:ext cx="2736304" cy="1323439"/>
          </a:xfrm>
          <a:prstGeom prst="rect">
            <a:avLst/>
          </a:prstGeom>
          <a:noFill/>
        </p:spPr>
        <p:txBody>
          <a:bodyPr wrap="square" rtlCol="1">
            <a:spAutoFit/>
          </a:bodyPr>
          <a:lstStyle/>
          <a:p>
            <a:pPr algn="ctr"/>
            <a:r>
              <a:rPr lang="ar-SA" sz="8000" dirty="0">
                <a:solidFill>
                  <a:srgbClr val="FF0000"/>
                </a:solidFill>
                <a:effectLst>
                  <a:glow rad="101600">
                    <a:schemeClr val="accent3">
                      <a:satMod val="175000"/>
                      <a:alpha val="40000"/>
                    </a:schemeClr>
                  </a:glow>
                </a:effectLst>
                <a:cs typeface="B Titr" panose="00000700000000000000" pitchFamily="2" charset="-78"/>
              </a:rPr>
              <a:t>باهوش</a:t>
            </a:r>
            <a:endParaRPr lang="fa-IR" sz="4000" dirty="0">
              <a:solidFill>
                <a:srgbClr val="FF0000"/>
              </a:solidFill>
              <a:effectLst>
                <a:glow rad="101600">
                  <a:schemeClr val="accent3">
                    <a:satMod val="175000"/>
                    <a:alpha val="40000"/>
                  </a:schemeClr>
                </a:glow>
              </a:effectLst>
              <a:cs typeface="B Titr" panose="00000700000000000000" pitchFamily="2" charset="-78"/>
            </a:endParaRPr>
          </a:p>
        </p:txBody>
      </p:sp>
      <p:sp>
        <p:nvSpPr>
          <p:cNvPr id="8" name="Rounded Rectangle 7"/>
          <p:cNvSpPr/>
          <p:nvPr/>
        </p:nvSpPr>
        <p:spPr>
          <a:xfrm rot="21261087">
            <a:off x="3902572" y="1516950"/>
            <a:ext cx="2527646" cy="3407934"/>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fa-IR" sz="6000" dirty="0" smtClean="0">
                <a:solidFill>
                  <a:srgbClr val="00B050"/>
                </a:solidFill>
                <a:effectLst>
                  <a:glow rad="228600">
                    <a:schemeClr val="accent3">
                      <a:satMod val="175000"/>
                      <a:alpha val="40000"/>
                    </a:schemeClr>
                  </a:glow>
                </a:effectLst>
                <a:cs typeface="B Titr" panose="00000700000000000000" pitchFamily="2" charset="-78"/>
              </a:rPr>
              <a:t>ا   ه</a:t>
            </a:r>
          </a:p>
          <a:p>
            <a:pPr algn="ctr"/>
            <a:r>
              <a:rPr lang="fa-IR" sz="6000" dirty="0" smtClean="0">
                <a:solidFill>
                  <a:srgbClr val="00B050"/>
                </a:solidFill>
                <a:effectLst>
                  <a:glow rad="228600">
                    <a:schemeClr val="accent3">
                      <a:satMod val="175000"/>
                      <a:alpha val="40000"/>
                    </a:schemeClr>
                  </a:glow>
                </a:effectLst>
                <a:cs typeface="B Titr" panose="00000700000000000000" pitchFamily="2" charset="-78"/>
              </a:rPr>
              <a:t>و  ش  ب</a:t>
            </a:r>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flipH="1">
            <a:off x="5829210" y="1400830"/>
            <a:ext cx="3349748" cy="2962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کادر متن 6"/>
          <p:cNvSpPr txBox="1"/>
          <p:nvPr/>
        </p:nvSpPr>
        <p:spPr>
          <a:xfrm rot="16200000">
            <a:off x="7309432" y="5242437"/>
            <a:ext cx="2969609" cy="369332"/>
          </a:xfrm>
          <a:prstGeom prst="rect">
            <a:avLst/>
          </a:prstGeom>
          <a:noFill/>
        </p:spPr>
        <p:txBody>
          <a:bodyPr wrap="square" rtlCol="1">
            <a:spAutoFit/>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anose="02040603050505030304" pitchFamily="18" charset="0"/>
                <a:cs typeface="B Titr" panose="00000700000000000000" pitchFamily="2" charset="-78"/>
              </a:rPr>
              <a:t>www.mahdishahbazi.blog.ir</a:t>
            </a:r>
            <a:endPar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anose="02040603050505030304" pitchFamily="18" charset="0"/>
              <a:cs typeface="B Titr" panose="00000700000000000000" pitchFamily="2" charset="-78"/>
            </a:endParaRPr>
          </a:p>
        </p:txBody>
      </p:sp>
    </p:spTree>
    <p:extLst>
      <p:ext uri="{BB962C8B-B14F-4D97-AF65-F5344CB8AC3E}">
        <p14:creationId xmlns:p14="http://schemas.microsoft.com/office/powerpoint/2010/main" xmlns="" val="101662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9218"/>
                                        </p:tgtEl>
                                        <p:attrNameLst>
                                          <p:attrName>style.visibility</p:attrName>
                                        </p:attrNameLst>
                                      </p:cBhvr>
                                      <p:to>
                                        <p:strVal val="visible"/>
                                      </p:to>
                                    </p:set>
                                    <p:anim calcmode="lin" valueType="num">
                                      <p:cBhvr additive="base">
                                        <p:cTn id="14" dur="500" fill="hold"/>
                                        <p:tgtEl>
                                          <p:spTgt spid="9218"/>
                                        </p:tgtEl>
                                        <p:attrNameLst>
                                          <p:attrName>ppt_x</p:attrName>
                                        </p:attrNameLst>
                                      </p:cBhvr>
                                      <p:tavLst>
                                        <p:tav tm="0">
                                          <p:val>
                                            <p:strVal val="#ppt_x"/>
                                          </p:val>
                                        </p:tav>
                                        <p:tav tm="100000">
                                          <p:val>
                                            <p:strVal val="#ppt_x"/>
                                          </p:val>
                                        </p:tav>
                                      </p:tavLst>
                                    </p:anim>
                                    <p:anim calcmode="lin" valueType="num">
                                      <p:cBhvr additive="base">
                                        <p:cTn id="15"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8" presetClass="entr" presetSubtype="0" accel="50000" fill="hold" grpId="0" nodeType="clickEffect">
                                  <p:stCondLst>
                                    <p:cond delay="0"/>
                                  </p:stCondLst>
                                  <p:iterate type="lt">
                                    <p:tmPct val="50000"/>
                                  </p:iterate>
                                  <p:childTnLst>
                                    <p:set>
                                      <p:cBhvr>
                                        <p:cTn id="19" dur="1" fill="hold">
                                          <p:stCondLst>
                                            <p:cond delay="0"/>
                                          </p:stCondLst>
                                        </p:cTn>
                                        <p:tgtEl>
                                          <p:spTgt spid="8"/>
                                        </p:tgtEl>
                                        <p:attrNameLst>
                                          <p:attrName>style.visibility</p:attrName>
                                        </p:attrNameLst>
                                      </p:cBhvr>
                                      <p:to>
                                        <p:strVal val="visible"/>
                                      </p:to>
                                    </p:set>
                                    <p:set>
                                      <p:cBhvr>
                                        <p:cTn id="20" dur="455" fill="hold">
                                          <p:stCondLst>
                                            <p:cond delay="0"/>
                                          </p:stCondLst>
                                        </p:cTn>
                                        <p:tgtEl>
                                          <p:spTgt spid="8"/>
                                        </p:tgtEl>
                                        <p:attrNameLst>
                                          <p:attrName>style.rotation</p:attrName>
                                        </p:attrNameLst>
                                      </p:cBhvr>
                                      <p:to>
                                        <p:strVal val="-45.0"/>
                                      </p:to>
                                    </p:set>
                                    <p:anim calcmode="lin" valueType="num">
                                      <p:cBhvr>
                                        <p:cTn id="21" dur="455" fill="hold">
                                          <p:stCondLst>
                                            <p:cond delay="455"/>
                                          </p:stCondLst>
                                        </p:cTn>
                                        <p:tgtEl>
                                          <p:spTgt spid="8"/>
                                        </p:tgtEl>
                                        <p:attrNameLst>
                                          <p:attrName>style.rotation</p:attrName>
                                        </p:attrNameLst>
                                      </p:cBhvr>
                                      <p:tavLst>
                                        <p:tav tm="0">
                                          <p:val>
                                            <p:fltVal val="-45"/>
                                          </p:val>
                                        </p:tav>
                                        <p:tav tm="69900">
                                          <p:val>
                                            <p:fltVal val="45"/>
                                          </p:val>
                                        </p:tav>
                                        <p:tav tm="100000">
                                          <p:val>
                                            <p:fltVal val="0"/>
                                          </p:val>
                                        </p:tav>
                                      </p:tavLst>
                                    </p:anim>
                                    <p:anim calcmode="lin" valueType="num">
                                      <p:cBhvr>
                                        <p:cTn id="22" dur="455" fill="hold">
                                          <p:stCondLst>
                                            <p:cond delay="0"/>
                                          </p:stCondLst>
                                        </p:cTn>
                                        <p:tgtEl>
                                          <p:spTgt spid="8"/>
                                        </p:tgtEl>
                                        <p:attrNameLst>
                                          <p:attrName>ppt_y</p:attrName>
                                        </p:attrNameLst>
                                      </p:cBhvr>
                                      <p:tavLst>
                                        <p:tav tm="0">
                                          <p:val>
                                            <p:strVal val="#ppt_y-1"/>
                                          </p:val>
                                        </p:tav>
                                        <p:tav tm="100000">
                                          <p:val>
                                            <p:strVal val="#ppt_y-(0.354*#ppt_w-0.172*#ppt_h)"/>
                                          </p:val>
                                        </p:tav>
                                      </p:tavLst>
                                    </p:anim>
                                    <p:anim calcmode="lin" valueType="num">
                                      <p:cBhvr>
                                        <p:cTn id="23" dur="156" decel="50000" autoRev="1" fill="hold">
                                          <p:stCondLst>
                                            <p:cond delay="455"/>
                                          </p:stCondLst>
                                        </p:cTn>
                                        <p:tgtEl>
                                          <p:spTgt spid="8"/>
                                        </p:tgtEl>
                                        <p:attrNameLst>
                                          <p:attrName>ppt_y</p:attrName>
                                        </p:attrNameLst>
                                      </p:cBhvr>
                                      <p:tavLst>
                                        <p:tav tm="0">
                                          <p:val>
                                            <p:strVal val="#ppt_y-(0.354*#ppt_w-0.172*#ppt_h)"/>
                                          </p:val>
                                        </p:tav>
                                        <p:tav tm="100000">
                                          <p:val>
                                            <p:strVal val="#ppt_y-(0.354*#ppt_w-0.172*#ppt_h)-#ppt_h/2"/>
                                          </p:val>
                                        </p:tav>
                                      </p:tavLst>
                                    </p:anim>
                                    <p:anim calcmode="lin" valueType="num">
                                      <p:cBhvr>
                                        <p:cTn id="24" dur="136" fill="hold">
                                          <p:stCondLst>
                                            <p:cond delay="864"/>
                                          </p:stCondLst>
                                        </p:cTn>
                                        <p:tgtEl>
                                          <p:spTgt spid="8"/>
                                        </p:tgtEl>
                                        <p:attrNameLst>
                                          <p:attrName>ppt_y</p:attrName>
                                        </p:attrNameLst>
                                      </p:cBhvr>
                                      <p:tavLst>
                                        <p:tav tm="0">
                                          <p:val>
                                            <p:strVal val="#ppt_y-(0.354*#ppt_w-0.172*#ppt_h)"/>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circle(in)">
                                      <p:cBhvr>
                                        <p:cTn id="29" dur="20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41" presetClass="entr" presetSubtype="0" fill="hold" grpId="0" nodeType="clickEffect">
                                  <p:stCondLst>
                                    <p:cond delay="0"/>
                                  </p:stCondLst>
                                  <p:iterate type="lt">
                                    <p:tmPct val="10000"/>
                                  </p:iterate>
                                  <p:childTnLst>
                                    <p:set>
                                      <p:cBhvr>
                                        <p:cTn id="33" dur="1" fill="hold">
                                          <p:stCondLst>
                                            <p:cond delay="0"/>
                                          </p:stCondLst>
                                        </p:cTn>
                                        <p:tgtEl>
                                          <p:spTgt spid="3"/>
                                        </p:tgtEl>
                                        <p:attrNameLst>
                                          <p:attrName>style.visibility</p:attrName>
                                        </p:attrNameLst>
                                      </p:cBhvr>
                                      <p:to>
                                        <p:strVal val="visible"/>
                                      </p:to>
                                    </p:set>
                                    <p:anim calcmode="lin" valueType="num">
                                      <p:cBhvr>
                                        <p:cTn id="34"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3"/>
                                        </p:tgtEl>
                                        <p:attrNameLst>
                                          <p:attrName>ppt_y</p:attrName>
                                        </p:attrNameLst>
                                      </p:cBhvr>
                                      <p:tavLst>
                                        <p:tav tm="0">
                                          <p:val>
                                            <p:strVal val="#ppt_y"/>
                                          </p:val>
                                        </p:tav>
                                        <p:tav tm="100000">
                                          <p:val>
                                            <p:strVal val="#ppt_y"/>
                                          </p:val>
                                        </p:tav>
                                      </p:tavLst>
                                    </p:anim>
                                    <p:anim calcmode="lin" valueType="num">
                                      <p:cBhvr>
                                        <p:cTn id="36"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00283" y="3005044"/>
            <a:ext cx="3600400" cy="3046988"/>
          </a:xfrm>
          <a:prstGeom prst="rect">
            <a:avLst/>
          </a:prstGeom>
        </p:spPr>
        <p:txBody>
          <a:bodyPr wrap="square">
            <a:spAutoFit/>
          </a:bodyPr>
          <a:lstStyle/>
          <a:p>
            <a:pPr algn="just"/>
            <a:r>
              <a:rPr lang="fa-IR" sz="2400" b="1" dirty="0" err="1" smtClean="0">
                <a:cs typeface="B Titr" panose="00000700000000000000" pitchFamily="2" charset="-78"/>
              </a:rPr>
              <a:t>كلاغ</a:t>
            </a:r>
            <a:r>
              <a:rPr lang="fa-IR" sz="2400" b="1" dirty="0" smtClean="0">
                <a:cs typeface="B Titr" panose="00000700000000000000" pitchFamily="2" charset="-78"/>
              </a:rPr>
              <a:t> </a:t>
            </a:r>
            <a:r>
              <a:rPr lang="fa-IR" sz="2400" b="1" dirty="0">
                <a:cs typeface="B Titr" panose="00000700000000000000" pitchFamily="2" charset="-78"/>
              </a:rPr>
              <a:t>گردو را به </a:t>
            </a:r>
            <a:r>
              <a:rPr lang="fa-IR" sz="2400" b="1" dirty="0" err="1">
                <a:cs typeface="B Titr" panose="00000700000000000000" pitchFamily="2" charset="-78"/>
              </a:rPr>
              <a:t>منقارش</a:t>
            </a:r>
            <a:r>
              <a:rPr lang="fa-IR" sz="2400" b="1" dirty="0">
                <a:cs typeface="B Titr" panose="00000700000000000000" pitchFamily="2" charset="-78"/>
              </a:rPr>
              <a:t> </a:t>
            </a:r>
            <a:r>
              <a:rPr lang="fa-IR" sz="2400" b="1" dirty="0" err="1">
                <a:cs typeface="B Titr" panose="00000700000000000000" pitchFamily="2" charset="-78"/>
              </a:rPr>
              <a:t>مي‌گيرد</a:t>
            </a:r>
            <a:r>
              <a:rPr lang="fa-IR" sz="2400" b="1" dirty="0">
                <a:cs typeface="B Titr" panose="00000700000000000000" pitchFamily="2" charset="-78"/>
              </a:rPr>
              <a:t> و از بالا </a:t>
            </a:r>
            <a:r>
              <a:rPr lang="fa-IR" sz="2400" b="1" dirty="0" err="1">
                <a:cs typeface="B Titr" panose="00000700000000000000" pitchFamily="2" charset="-78"/>
              </a:rPr>
              <a:t>روي</a:t>
            </a:r>
            <a:r>
              <a:rPr lang="fa-IR" sz="2400" b="1" dirty="0">
                <a:cs typeface="B Titr" panose="00000700000000000000" pitchFamily="2" charset="-78"/>
              </a:rPr>
              <a:t> </a:t>
            </a:r>
            <a:r>
              <a:rPr lang="fa-IR" sz="2400" b="1" dirty="0" err="1">
                <a:cs typeface="B Titr" panose="00000700000000000000" pitchFamily="2" charset="-78"/>
              </a:rPr>
              <a:t>يك</a:t>
            </a:r>
            <a:r>
              <a:rPr lang="fa-IR" sz="2400" b="1" dirty="0">
                <a:cs typeface="B Titr" panose="00000700000000000000" pitchFamily="2" charset="-78"/>
              </a:rPr>
              <a:t> تخته سنگ </a:t>
            </a:r>
            <a:r>
              <a:rPr lang="fa-IR" sz="2400" b="1" dirty="0" err="1">
                <a:cs typeface="B Titr" panose="00000700000000000000" pitchFamily="2" charset="-78"/>
              </a:rPr>
              <a:t>مي‌اندازد</a:t>
            </a:r>
            <a:r>
              <a:rPr lang="fa-IR" sz="2400" b="1" dirty="0">
                <a:cs typeface="B Titr" panose="00000700000000000000" pitchFamily="2" charset="-78"/>
              </a:rPr>
              <a:t> تا </a:t>
            </a:r>
            <a:r>
              <a:rPr lang="fa-IR" sz="2400" b="1" dirty="0" err="1">
                <a:cs typeface="B Titr" panose="00000700000000000000" pitchFamily="2" charset="-78"/>
              </a:rPr>
              <a:t>بشكند</a:t>
            </a:r>
            <a:r>
              <a:rPr lang="fa-IR" sz="2400" b="1" dirty="0">
                <a:cs typeface="B Titr" panose="00000700000000000000" pitchFamily="2" charset="-78"/>
              </a:rPr>
              <a:t>، </a:t>
            </a:r>
            <a:r>
              <a:rPr lang="fa-IR" sz="2400" b="1" dirty="0" err="1">
                <a:cs typeface="B Titr" panose="00000700000000000000" pitchFamily="2" charset="-78"/>
              </a:rPr>
              <a:t>يا</a:t>
            </a:r>
            <a:r>
              <a:rPr lang="fa-IR" sz="2400" b="1" dirty="0">
                <a:cs typeface="B Titr" panose="00000700000000000000" pitchFamily="2" charset="-78"/>
              </a:rPr>
              <a:t> اگر </a:t>
            </a:r>
            <a:r>
              <a:rPr lang="fa-IR" sz="2400" b="1" dirty="0" err="1">
                <a:cs typeface="B Titr" panose="00000700000000000000" pitchFamily="2" charset="-78"/>
              </a:rPr>
              <a:t>تكه</a:t>
            </a:r>
            <a:r>
              <a:rPr lang="fa-IR" sz="2400" b="1" dirty="0">
                <a:cs typeface="B Titr" panose="00000700000000000000" pitchFamily="2" charset="-78"/>
              </a:rPr>
              <a:t> نان </a:t>
            </a:r>
            <a:r>
              <a:rPr lang="fa-IR" sz="2400" b="1" dirty="0" err="1">
                <a:cs typeface="B Titr" panose="00000700000000000000" pitchFamily="2" charset="-78"/>
              </a:rPr>
              <a:t>خشكي</a:t>
            </a:r>
            <a:r>
              <a:rPr lang="fa-IR" sz="2400" b="1" dirty="0">
                <a:cs typeface="B Titr" panose="00000700000000000000" pitchFamily="2" charset="-78"/>
              </a:rPr>
              <a:t> به چنگ آورد </a:t>
            </a:r>
            <a:r>
              <a:rPr lang="fa-IR" sz="2400" b="1" dirty="0" err="1">
                <a:cs typeface="B Titr" panose="00000700000000000000" pitchFamily="2" charset="-78"/>
              </a:rPr>
              <a:t>كه</a:t>
            </a:r>
            <a:r>
              <a:rPr lang="fa-IR" sz="2400" b="1" dirty="0">
                <a:cs typeface="B Titr" panose="00000700000000000000" pitchFamily="2" charset="-78"/>
              </a:rPr>
              <a:t> نتواند آن را خرد </a:t>
            </a:r>
            <a:r>
              <a:rPr lang="fa-IR" sz="2400" b="1" dirty="0" err="1">
                <a:cs typeface="B Titr" panose="00000700000000000000" pitchFamily="2" charset="-78"/>
              </a:rPr>
              <a:t>كند</a:t>
            </a:r>
            <a:r>
              <a:rPr lang="fa-IR" sz="2400" b="1" dirty="0">
                <a:cs typeface="B Titr" panose="00000700000000000000" pitchFamily="2" charset="-78"/>
              </a:rPr>
              <a:t> </a:t>
            </a:r>
            <a:r>
              <a:rPr lang="fa-IR" sz="2400" b="1" dirty="0" err="1">
                <a:cs typeface="B Titr" panose="00000700000000000000" pitchFamily="2" charset="-78"/>
              </a:rPr>
              <a:t>آن‌قدر</a:t>
            </a:r>
            <a:r>
              <a:rPr lang="fa-IR" sz="2400" b="1" dirty="0">
                <a:cs typeface="B Titr" panose="00000700000000000000" pitchFamily="2" charset="-78"/>
              </a:rPr>
              <a:t> در آب نگه </a:t>
            </a:r>
            <a:r>
              <a:rPr lang="fa-IR" sz="2400" b="1" dirty="0" err="1">
                <a:cs typeface="B Titr" panose="00000700000000000000" pitchFamily="2" charset="-78"/>
              </a:rPr>
              <a:t>مي‌دارد</a:t>
            </a:r>
            <a:r>
              <a:rPr lang="fa-IR" sz="2400" b="1" dirty="0">
                <a:cs typeface="B Titr" panose="00000700000000000000" pitchFamily="2" charset="-78"/>
              </a:rPr>
              <a:t> تا به طور </a:t>
            </a:r>
            <a:r>
              <a:rPr lang="fa-IR" sz="2400" b="1" dirty="0" err="1">
                <a:cs typeface="B Titr" panose="00000700000000000000" pitchFamily="2" charset="-78"/>
              </a:rPr>
              <a:t>كامل</a:t>
            </a:r>
            <a:r>
              <a:rPr lang="fa-IR" sz="2400" b="1" dirty="0">
                <a:cs typeface="B Titr" panose="00000700000000000000" pitchFamily="2" charset="-78"/>
              </a:rPr>
              <a:t> نرم شود و قابل خوردن گردد. </a:t>
            </a:r>
          </a:p>
        </p:txBody>
      </p:sp>
      <p:sp>
        <p:nvSpPr>
          <p:cNvPr id="3" name="Rectangle 2"/>
          <p:cNvSpPr/>
          <p:nvPr/>
        </p:nvSpPr>
        <p:spPr>
          <a:xfrm>
            <a:off x="5148064" y="548680"/>
            <a:ext cx="3131840" cy="1384995"/>
          </a:xfrm>
          <a:prstGeom prst="rect">
            <a:avLst/>
          </a:prstGeom>
        </p:spPr>
        <p:txBody>
          <a:bodyPr wrap="square">
            <a:spAutoFit/>
          </a:bodyPr>
          <a:lstStyle/>
          <a:p>
            <a:pPr algn="just"/>
            <a:r>
              <a:rPr lang="fa-IR" sz="2800" dirty="0">
                <a:cs typeface="B Titr" panose="00000700000000000000" pitchFamily="2" charset="-78"/>
              </a:rPr>
              <a:t>به نظر شما </a:t>
            </a:r>
            <a:r>
              <a:rPr lang="fa-IR" sz="2800" dirty="0" err="1">
                <a:cs typeface="B Titr" panose="00000700000000000000" pitchFamily="2" charset="-78"/>
              </a:rPr>
              <a:t>كلاغ</a:t>
            </a:r>
            <a:r>
              <a:rPr lang="fa-IR" sz="2800" dirty="0">
                <a:cs typeface="B Titr" panose="00000700000000000000" pitchFamily="2" charset="-78"/>
              </a:rPr>
              <a:t> پوست گردو را چگونه </a:t>
            </a:r>
            <a:r>
              <a:rPr lang="fa-IR" sz="2800" dirty="0" err="1">
                <a:cs typeface="B Titr" panose="00000700000000000000" pitchFamily="2" charset="-78"/>
              </a:rPr>
              <a:t>مي‌شكند</a:t>
            </a:r>
            <a:r>
              <a:rPr lang="fa-IR" sz="2800" dirty="0">
                <a:cs typeface="B Titr" panose="00000700000000000000" pitchFamily="2" charset="-78"/>
              </a:rPr>
              <a:t>؟ </a:t>
            </a:r>
          </a:p>
        </p:txBody>
      </p:sp>
      <p:sp>
        <p:nvSpPr>
          <p:cNvPr id="4" name="Rectangle 3"/>
          <p:cNvSpPr/>
          <p:nvPr/>
        </p:nvSpPr>
        <p:spPr>
          <a:xfrm>
            <a:off x="4289356" y="2228672"/>
            <a:ext cx="4022255" cy="523220"/>
          </a:xfrm>
          <a:prstGeom prst="rect">
            <a:avLst/>
          </a:prstGeom>
        </p:spPr>
        <p:txBody>
          <a:bodyPr wrap="none">
            <a:spAutoFit/>
          </a:bodyPr>
          <a:lstStyle/>
          <a:p>
            <a:pPr algn="just"/>
            <a:r>
              <a:rPr lang="fa-IR" sz="2800" dirty="0">
                <a:cs typeface="B Titr" panose="00000700000000000000" pitchFamily="2" charset="-78"/>
              </a:rPr>
              <a:t>شما چطور گردو را </a:t>
            </a:r>
            <a:r>
              <a:rPr lang="fa-IR" sz="2800" dirty="0" err="1">
                <a:cs typeface="B Titr" panose="00000700000000000000" pitchFamily="2" charset="-78"/>
              </a:rPr>
              <a:t>مي‌شكنيد</a:t>
            </a:r>
            <a:r>
              <a:rPr lang="fa-IR" sz="2800" dirty="0">
                <a:cs typeface="B Titr" panose="00000700000000000000" pitchFamily="2" charset="-78"/>
              </a:rPr>
              <a:t>؟ </a:t>
            </a:r>
          </a:p>
        </p:txBody>
      </p:sp>
      <p:pic>
        <p:nvPicPr>
          <p:cNvPr id="7170" name="Picture 2" descr="D:\عکس\میوه جالب\miveh\Miveh1\WALNUT.JPG"/>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backgroundRemoval t="9958" b="89937" l="3075" r="89980"/>
                    </a14:imgEffect>
                  </a14:imgLayer>
                </a14:imgProps>
              </a:ext>
              <a:ext uri="{28A0092B-C50C-407E-A947-70E740481C1C}">
                <a14:useLocalDpi xmlns:a14="http://schemas.microsoft.com/office/drawing/2010/main" xmlns="" val="0"/>
              </a:ext>
            </a:extLst>
          </a:blip>
          <a:srcRect/>
          <a:stretch>
            <a:fillRect/>
          </a:stretch>
        </p:blipFill>
        <p:spPr bwMode="auto">
          <a:xfrm>
            <a:off x="5084207" y="1340768"/>
            <a:ext cx="1159025" cy="1096934"/>
          </a:xfrm>
          <a:prstGeom prst="rect">
            <a:avLst/>
          </a:prstGeom>
          <a:noFill/>
          <a:extLst>
            <a:ext uri="{909E8E84-426E-40DD-AFC4-6F175D3DCCD1}">
              <a14:hiddenFill xmlns:a14="http://schemas.microsoft.com/office/drawing/2010/main" xmlns="">
                <a:solidFill>
                  <a:srgbClr val="FFFFFF"/>
                </a:solidFill>
              </a14:hiddenFill>
            </a:ext>
          </a:extLst>
        </p:spPr>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flipH="1">
            <a:off x="1187624" y="845216"/>
            <a:ext cx="1889333" cy="16450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2" name="Picture 4" descr="D:\عکس\icon\آیکون\آیکون اقشار\ابزارفروشان\applications_development.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1179867">
            <a:off x="687641" y="296315"/>
            <a:ext cx="1582348" cy="1582348"/>
          </a:xfrm>
          <a:prstGeom prst="rect">
            <a:avLst/>
          </a:prstGeom>
          <a:noFill/>
          <a:extLst>
            <a:ext uri="{909E8E84-426E-40DD-AFC4-6F175D3DCCD1}">
              <a14:hiddenFill xmlns:a14="http://schemas.microsoft.com/office/drawing/2010/main" xmlns="">
                <a:solidFill>
                  <a:srgbClr val="FFFFFF"/>
                </a:solidFill>
              </a14:hiddenFill>
            </a:ext>
          </a:extLst>
        </p:spPr>
      </p:pic>
      <p:pic>
        <p:nvPicPr>
          <p:cNvPr id="7173" name="Picture 5" descr="D:\عکس\icon\آیکون\آیکون بهداشت\fn_th_icns_abipic.com\1.tif"/>
          <p:cNvPicPr>
            <a:picLocks noChangeAspect="1" noChangeArrowheads="1"/>
          </p:cNvPicPr>
          <p:nvPr/>
        </p:nvPicPr>
        <p:blipFill rotWithShape="1">
          <a:blip r:embed="rId6" cstate="print">
            <a:extLst>
              <a:ext uri="{BEBA8EAE-BF5A-486C-A8C5-ECC9F3942E4B}">
                <a14:imgProps xmlns:a14="http://schemas.microsoft.com/office/drawing/2010/main" xmlns="">
                  <a14:imgLayer r:embed="rId7">
                    <a14:imgEffect>
                      <a14:backgroundRemoval t="4622" b="33773" l="69050" r="94550"/>
                    </a14:imgEffect>
                  </a14:imgLayer>
                </a14:imgProps>
              </a:ext>
              <a:ext uri="{28A0092B-C50C-407E-A947-70E740481C1C}">
                <a14:useLocalDpi xmlns:a14="http://schemas.microsoft.com/office/drawing/2010/main" xmlns="" val="0"/>
              </a:ext>
            </a:extLst>
          </a:blip>
          <a:srcRect l="70821" b="65643"/>
          <a:stretch/>
        </p:blipFill>
        <p:spPr bwMode="auto">
          <a:xfrm>
            <a:off x="3120337" y="0"/>
            <a:ext cx="1778758" cy="2061657"/>
          </a:xfrm>
          <a:prstGeom prst="rect">
            <a:avLst/>
          </a:prstGeom>
          <a:noFill/>
          <a:extLst>
            <a:ext uri="{909E8E84-426E-40DD-AFC4-6F175D3DCCD1}">
              <a14:hiddenFill xmlns:a14="http://schemas.microsoft.com/office/drawing/2010/main" xmlns="">
                <a:solidFill>
                  <a:srgbClr val="FFFFFF"/>
                </a:solidFill>
              </a14:hiddenFill>
            </a:ext>
          </a:extLst>
        </p:spPr>
      </p:pic>
      <p:pic>
        <p:nvPicPr>
          <p:cNvPr id="7174" name="Picture 6" descr="E:\پاورپوینت مهدی\کلاغ\یک کلاغ، چهل کلاغ.jpg"/>
          <p:cNvPicPr>
            <a:picLocks noChangeAspect="1" noChangeArrowheads="1"/>
          </p:cNvPicPr>
          <p:nvPr/>
        </p:nvPicPr>
        <p:blipFill rotWithShape="1">
          <a:blip r:embed="rId8" cstate="print">
            <a:extLst>
              <a:ext uri="{BEBA8EAE-BF5A-486C-A8C5-ECC9F3942E4B}">
                <a14:imgProps xmlns:a14="http://schemas.microsoft.com/office/drawing/2010/main" xmlns="">
                  <a14:imgLayer r:embed="rId9">
                    <a14:imgEffect>
                      <a14:backgroundRemoval t="1196" b="46172" l="64167" r="93500">
                        <a14:foregroundMark x1="78500" y1="16507" x2="79667" y2="16507"/>
                      </a14:backgroundRemoval>
                    </a14:imgEffect>
                  </a14:imgLayer>
                </a14:imgProps>
              </a:ext>
              <a:ext uri="{28A0092B-C50C-407E-A947-70E740481C1C}">
                <a14:useLocalDpi xmlns:a14="http://schemas.microsoft.com/office/drawing/2010/main" xmlns="" val="0"/>
              </a:ext>
            </a:extLst>
          </a:blip>
          <a:srcRect l="68237" b="67302"/>
          <a:stretch/>
        </p:blipFill>
        <p:spPr bwMode="auto">
          <a:xfrm>
            <a:off x="2057027" y="1964343"/>
            <a:ext cx="2902228" cy="2081402"/>
          </a:xfrm>
          <a:prstGeom prst="rect">
            <a:avLst/>
          </a:prstGeom>
          <a:noFill/>
          <a:extLst>
            <a:ext uri="{909E8E84-426E-40DD-AFC4-6F175D3DCCD1}">
              <a14:hiddenFill xmlns:a14="http://schemas.microsoft.com/office/drawing/2010/main" xmlns="">
                <a:solidFill>
                  <a:srgbClr val="FFFFFF"/>
                </a:solidFill>
              </a14:hiddenFill>
            </a:ext>
          </a:extLst>
        </p:spPr>
      </p:pic>
      <p:pic>
        <p:nvPicPr>
          <p:cNvPr id="7175" name="Picture 7"/>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3198162" y="3284984"/>
            <a:ext cx="619957" cy="5876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descr="D:\عکس\طبیعت\2.0 (110).jpg"/>
          <p:cNvPicPr>
            <a:picLocks noChangeAspect="1" noChangeArrowheads="1"/>
          </p:cNvPicPr>
          <p:nvPr/>
        </p:nvPicPr>
        <p:blipFill rotWithShape="1">
          <a:blip r:embed="rId11" cstate="print">
            <a:extLst>
              <a:ext uri="{BEBA8EAE-BF5A-486C-A8C5-ECC9F3942E4B}">
                <a14:imgProps xmlns:a14="http://schemas.microsoft.com/office/drawing/2010/main" xmlns="">
                  <a14:imgLayer r:embed="rId12">
                    <a14:imgEffect>
                      <a14:backgroundRemoval t="69271" b="89974" l="49414" r="65625">
                        <a14:foregroundMark x1="59375" y1="75521" x2="59375" y2="75521"/>
                        <a14:foregroundMark x1="56250" y1="76432" x2="59082" y2="83464"/>
                      </a14:backgroundRemoval>
                    </a14:imgEffect>
                  </a14:imgLayer>
                </a14:imgProps>
              </a:ext>
              <a:ext uri="{28A0092B-C50C-407E-A947-70E740481C1C}">
                <a14:useLocalDpi xmlns:a14="http://schemas.microsoft.com/office/drawing/2010/main" xmlns="" val="0"/>
              </a:ext>
            </a:extLst>
          </a:blip>
          <a:srcRect l="47673" t="67068" r="31771" b="9263"/>
          <a:stretch/>
        </p:blipFill>
        <p:spPr bwMode="auto">
          <a:xfrm rot="20230040">
            <a:off x="1891602" y="4656228"/>
            <a:ext cx="2370710" cy="2047427"/>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7"/>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2766978" y="4797152"/>
            <a:ext cx="619957" cy="5876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4" name="کادر متن 13"/>
          <p:cNvSpPr txBox="1"/>
          <p:nvPr/>
        </p:nvSpPr>
        <p:spPr>
          <a:xfrm rot="16200000">
            <a:off x="7309432" y="5242437"/>
            <a:ext cx="2969609" cy="369332"/>
          </a:xfrm>
          <a:prstGeom prst="rect">
            <a:avLst/>
          </a:prstGeom>
          <a:noFill/>
        </p:spPr>
        <p:txBody>
          <a:bodyPr wrap="square" rtlCol="1">
            <a:spAutoFit/>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anose="02040603050505030304" pitchFamily="18" charset="0"/>
                <a:cs typeface="B Titr" panose="00000700000000000000" pitchFamily="2" charset="-78"/>
              </a:rPr>
              <a:t>www.mahdishahbazi.blog.ir</a:t>
            </a:r>
            <a:endPar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anose="02040603050505030304" pitchFamily="18" charset="0"/>
              <a:cs typeface="B Titr" panose="00000700000000000000" pitchFamily="2" charset="-78"/>
            </a:endParaRPr>
          </a:p>
        </p:txBody>
      </p:sp>
    </p:spTree>
    <p:extLst>
      <p:ext uri="{BB962C8B-B14F-4D97-AF65-F5344CB8AC3E}">
        <p14:creationId xmlns:p14="http://schemas.microsoft.com/office/powerpoint/2010/main" xmlns="" val="203314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wipe(down)">
                                      <p:cBhvr>
                                        <p:cTn id="13" dur="580">
                                          <p:stCondLst>
                                            <p:cond delay="0"/>
                                          </p:stCondLst>
                                        </p:cTn>
                                        <p:tgtEl>
                                          <p:spTgt spid="7170"/>
                                        </p:tgtEl>
                                      </p:cBhvr>
                                    </p:animEffect>
                                    <p:anim calcmode="lin" valueType="num">
                                      <p:cBhvr>
                                        <p:cTn id="14"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19" dur="26">
                                          <p:stCondLst>
                                            <p:cond delay="650"/>
                                          </p:stCondLst>
                                        </p:cTn>
                                        <p:tgtEl>
                                          <p:spTgt spid="7170"/>
                                        </p:tgtEl>
                                      </p:cBhvr>
                                      <p:to x="100000" y="60000"/>
                                    </p:animScale>
                                    <p:animScale>
                                      <p:cBhvr>
                                        <p:cTn id="20" dur="166" decel="50000">
                                          <p:stCondLst>
                                            <p:cond delay="676"/>
                                          </p:stCondLst>
                                        </p:cTn>
                                        <p:tgtEl>
                                          <p:spTgt spid="7170"/>
                                        </p:tgtEl>
                                      </p:cBhvr>
                                      <p:to x="100000" y="100000"/>
                                    </p:animScale>
                                    <p:animScale>
                                      <p:cBhvr>
                                        <p:cTn id="21" dur="26">
                                          <p:stCondLst>
                                            <p:cond delay="1312"/>
                                          </p:stCondLst>
                                        </p:cTn>
                                        <p:tgtEl>
                                          <p:spTgt spid="7170"/>
                                        </p:tgtEl>
                                      </p:cBhvr>
                                      <p:to x="100000" y="80000"/>
                                    </p:animScale>
                                    <p:animScale>
                                      <p:cBhvr>
                                        <p:cTn id="22" dur="166" decel="50000">
                                          <p:stCondLst>
                                            <p:cond delay="1338"/>
                                          </p:stCondLst>
                                        </p:cTn>
                                        <p:tgtEl>
                                          <p:spTgt spid="7170"/>
                                        </p:tgtEl>
                                      </p:cBhvr>
                                      <p:to x="100000" y="100000"/>
                                    </p:animScale>
                                    <p:animScale>
                                      <p:cBhvr>
                                        <p:cTn id="23" dur="26">
                                          <p:stCondLst>
                                            <p:cond delay="1642"/>
                                          </p:stCondLst>
                                        </p:cTn>
                                        <p:tgtEl>
                                          <p:spTgt spid="7170"/>
                                        </p:tgtEl>
                                      </p:cBhvr>
                                      <p:to x="100000" y="90000"/>
                                    </p:animScale>
                                    <p:animScale>
                                      <p:cBhvr>
                                        <p:cTn id="24" dur="166" decel="50000">
                                          <p:stCondLst>
                                            <p:cond delay="1668"/>
                                          </p:stCondLst>
                                        </p:cTn>
                                        <p:tgtEl>
                                          <p:spTgt spid="7170"/>
                                        </p:tgtEl>
                                      </p:cBhvr>
                                      <p:to x="100000" y="100000"/>
                                    </p:animScale>
                                    <p:animScale>
                                      <p:cBhvr>
                                        <p:cTn id="25" dur="26">
                                          <p:stCondLst>
                                            <p:cond delay="1808"/>
                                          </p:stCondLst>
                                        </p:cTn>
                                        <p:tgtEl>
                                          <p:spTgt spid="7170"/>
                                        </p:tgtEl>
                                      </p:cBhvr>
                                      <p:to x="100000" y="95000"/>
                                    </p:animScale>
                                    <p:animScale>
                                      <p:cBhvr>
                                        <p:cTn id="26" dur="166" decel="50000">
                                          <p:stCondLst>
                                            <p:cond delay="1834"/>
                                          </p:stCondLst>
                                        </p:cTn>
                                        <p:tgtEl>
                                          <p:spTgt spid="7170"/>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animEffect transition="in" filter="fade">
                                      <p:cBhvr>
                                        <p:cTn id="31" dur="500"/>
                                        <p:tgtEl>
                                          <p:spTgt spid="4">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7173"/>
                                        </p:tgtEl>
                                        <p:attrNameLst>
                                          <p:attrName>style.visibility</p:attrName>
                                        </p:attrNameLst>
                                      </p:cBhvr>
                                      <p:to>
                                        <p:strVal val="visible"/>
                                      </p:to>
                                    </p:set>
                                    <p:animEffect transition="in" filter="fade">
                                      <p:cBhvr>
                                        <p:cTn id="36" dur="1000"/>
                                        <p:tgtEl>
                                          <p:spTgt spid="7173"/>
                                        </p:tgtEl>
                                      </p:cBhvr>
                                    </p:animEffect>
                                    <p:anim calcmode="lin" valueType="num">
                                      <p:cBhvr>
                                        <p:cTn id="37" dur="1000" fill="hold"/>
                                        <p:tgtEl>
                                          <p:spTgt spid="7173"/>
                                        </p:tgtEl>
                                        <p:attrNameLst>
                                          <p:attrName>ppt_x</p:attrName>
                                        </p:attrNameLst>
                                      </p:cBhvr>
                                      <p:tavLst>
                                        <p:tav tm="0">
                                          <p:val>
                                            <p:strVal val="#ppt_x"/>
                                          </p:val>
                                        </p:tav>
                                        <p:tav tm="100000">
                                          <p:val>
                                            <p:strVal val="#ppt_x"/>
                                          </p:val>
                                        </p:tav>
                                      </p:tavLst>
                                    </p:anim>
                                    <p:anim calcmode="lin" valueType="num">
                                      <p:cBhvr>
                                        <p:cTn id="38" dur="1000" fill="hold"/>
                                        <p:tgtEl>
                                          <p:spTgt spid="717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7171"/>
                                        </p:tgtEl>
                                        <p:attrNameLst>
                                          <p:attrName>style.visibility</p:attrName>
                                        </p:attrNameLst>
                                      </p:cBhvr>
                                      <p:to>
                                        <p:strVal val="visible"/>
                                      </p:to>
                                    </p:set>
                                    <p:animEffect transition="in" filter="wipe(down)">
                                      <p:cBhvr>
                                        <p:cTn id="43" dur="580">
                                          <p:stCondLst>
                                            <p:cond delay="0"/>
                                          </p:stCondLst>
                                        </p:cTn>
                                        <p:tgtEl>
                                          <p:spTgt spid="7171"/>
                                        </p:tgtEl>
                                      </p:cBhvr>
                                    </p:animEffect>
                                    <p:anim calcmode="lin" valueType="num">
                                      <p:cBhvr>
                                        <p:cTn id="44" dur="1822" tmFilter="0,0; 0.14,0.36; 0.43,0.73; 0.71,0.91; 1.0,1.0">
                                          <p:stCondLst>
                                            <p:cond delay="0"/>
                                          </p:stCondLst>
                                        </p:cTn>
                                        <p:tgtEl>
                                          <p:spTgt spid="7171"/>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7171"/>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7171"/>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7171"/>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7171"/>
                                        </p:tgtEl>
                                        <p:attrNameLst>
                                          <p:attrName>ppt_y</p:attrName>
                                        </p:attrNameLst>
                                      </p:cBhvr>
                                      <p:tavLst>
                                        <p:tav tm="0" fmla="#ppt_y-sin(pi*$)/81">
                                          <p:val>
                                            <p:fltVal val="0"/>
                                          </p:val>
                                        </p:tav>
                                        <p:tav tm="100000">
                                          <p:val>
                                            <p:fltVal val="1"/>
                                          </p:val>
                                        </p:tav>
                                      </p:tavLst>
                                    </p:anim>
                                    <p:animScale>
                                      <p:cBhvr>
                                        <p:cTn id="49" dur="26">
                                          <p:stCondLst>
                                            <p:cond delay="650"/>
                                          </p:stCondLst>
                                        </p:cTn>
                                        <p:tgtEl>
                                          <p:spTgt spid="7171"/>
                                        </p:tgtEl>
                                      </p:cBhvr>
                                      <p:to x="100000" y="60000"/>
                                    </p:animScale>
                                    <p:animScale>
                                      <p:cBhvr>
                                        <p:cTn id="50" dur="166" decel="50000">
                                          <p:stCondLst>
                                            <p:cond delay="676"/>
                                          </p:stCondLst>
                                        </p:cTn>
                                        <p:tgtEl>
                                          <p:spTgt spid="7171"/>
                                        </p:tgtEl>
                                      </p:cBhvr>
                                      <p:to x="100000" y="100000"/>
                                    </p:animScale>
                                    <p:animScale>
                                      <p:cBhvr>
                                        <p:cTn id="51" dur="26">
                                          <p:stCondLst>
                                            <p:cond delay="1312"/>
                                          </p:stCondLst>
                                        </p:cTn>
                                        <p:tgtEl>
                                          <p:spTgt spid="7171"/>
                                        </p:tgtEl>
                                      </p:cBhvr>
                                      <p:to x="100000" y="80000"/>
                                    </p:animScale>
                                    <p:animScale>
                                      <p:cBhvr>
                                        <p:cTn id="52" dur="166" decel="50000">
                                          <p:stCondLst>
                                            <p:cond delay="1338"/>
                                          </p:stCondLst>
                                        </p:cTn>
                                        <p:tgtEl>
                                          <p:spTgt spid="7171"/>
                                        </p:tgtEl>
                                      </p:cBhvr>
                                      <p:to x="100000" y="100000"/>
                                    </p:animScale>
                                    <p:animScale>
                                      <p:cBhvr>
                                        <p:cTn id="53" dur="26">
                                          <p:stCondLst>
                                            <p:cond delay="1642"/>
                                          </p:stCondLst>
                                        </p:cTn>
                                        <p:tgtEl>
                                          <p:spTgt spid="7171"/>
                                        </p:tgtEl>
                                      </p:cBhvr>
                                      <p:to x="100000" y="90000"/>
                                    </p:animScale>
                                    <p:animScale>
                                      <p:cBhvr>
                                        <p:cTn id="54" dur="166" decel="50000">
                                          <p:stCondLst>
                                            <p:cond delay="1668"/>
                                          </p:stCondLst>
                                        </p:cTn>
                                        <p:tgtEl>
                                          <p:spTgt spid="7171"/>
                                        </p:tgtEl>
                                      </p:cBhvr>
                                      <p:to x="100000" y="100000"/>
                                    </p:animScale>
                                    <p:animScale>
                                      <p:cBhvr>
                                        <p:cTn id="55" dur="26">
                                          <p:stCondLst>
                                            <p:cond delay="1808"/>
                                          </p:stCondLst>
                                        </p:cTn>
                                        <p:tgtEl>
                                          <p:spTgt spid="7171"/>
                                        </p:tgtEl>
                                      </p:cBhvr>
                                      <p:to x="100000" y="95000"/>
                                    </p:animScale>
                                    <p:animScale>
                                      <p:cBhvr>
                                        <p:cTn id="56" dur="166" decel="50000">
                                          <p:stCondLst>
                                            <p:cond delay="1834"/>
                                          </p:stCondLst>
                                        </p:cTn>
                                        <p:tgtEl>
                                          <p:spTgt spid="7171"/>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7172"/>
                                        </p:tgtEl>
                                        <p:attrNameLst>
                                          <p:attrName>style.visibility</p:attrName>
                                        </p:attrNameLst>
                                      </p:cBhvr>
                                      <p:to>
                                        <p:strVal val="visible"/>
                                      </p:to>
                                    </p:set>
                                    <p:animEffect transition="in" filter="wipe(down)">
                                      <p:cBhvr>
                                        <p:cTn id="61" dur="580">
                                          <p:stCondLst>
                                            <p:cond delay="0"/>
                                          </p:stCondLst>
                                        </p:cTn>
                                        <p:tgtEl>
                                          <p:spTgt spid="7172"/>
                                        </p:tgtEl>
                                      </p:cBhvr>
                                    </p:animEffect>
                                    <p:anim calcmode="lin" valueType="num">
                                      <p:cBhvr>
                                        <p:cTn id="62" dur="1822" tmFilter="0,0; 0.14,0.36; 0.43,0.73; 0.71,0.91; 1.0,1.0">
                                          <p:stCondLst>
                                            <p:cond delay="0"/>
                                          </p:stCondLst>
                                        </p:cTn>
                                        <p:tgtEl>
                                          <p:spTgt spid="7172"/>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7172"/>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7172"/>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7172"/>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7172"/>
                                        </p:tgtEl>
                                        <p:attrNameLst>
                                          <p:attrName>ppt_y</p:attrName>
                                        </p:attrNameLst>
                                      </p:cBhvr>
                                      <p:tavLst>
                                        <p:tav tm="0" fmla="#ppt_y-sin(pi*$)/81">
                                          <p:val>
                                            <p:fltVal val="0"/>
                                          </p:val>
                                        </p:tav>
                                        <p:tav tm="100000">
                                          <p:val>
                                            <p:fltVal val="1"/>
                                          </p:val>
                                        </p:tav>
                                      </p:tavLst>
                                    </p:anim>
                                    <p:animScale>
                                      <p:cBhvr>
                                        <p:cTn id="67" dur="26">
                                          <p:stCondLst>
                                            <p:cond delay="650"/>
                                          </p:stCondLst>
                                        </p:cTn>
                                        <p:tgtEl>
                                          <p:spTgt spid="7172"/>
                                        </p:tgtEl>
                                      </p:cBhvr>
                                      <p:to x="100000" y="60000"/>
                                    </p:animScale>
                                    <p:animScale>
                                      <p:cBhvr>
                                        <p:cTn id="68" dur="166" decel="50000">
                                          <p:stCondLst>
                                            <p:cond delay="676"/>
                                          </p:stCondLst>
                                        </p:cTn>
                                        <p:tgtEl>
                                          <p:spTgt spid="7172"/>
                                        </p:tgtEl>
                                      </p:cBhvr>
                                      <p:to x="100000" y="100000"/>
                                    </p:animScale>
                                    <p:animScale>
                                      <p:cBhvr>
                                        <p:cTn id="69" dur="26">
                                          <p:stCondLst>
                                            <p:cond delay="1312"/>
                                          </p:stCondLst>
                                        </p:cTn>
                                        <p:tgtEl>
                                          <p:spTgt spid="7172"/>
                                        </p:tgtEl>
                                      </p:cBhvr>
                                      <p:to x="100000" y="80000"/>
                                    </p:animScale>
                                    <p:animScale>
                                      <p:cBhvr>
                                        <p:cTn id="70" dur="166" decel="50000">
                                          <p:stCondLst>
                                            <p:cond delay="1338"/>
                                          </p:stCondLst>
                                        </p:cTn>
                                        <p:tgtEl>
                                          <p:spTgt spid="7172"/>
                                        </p:tgtEl>
                                      </p:cBhvr>
                                      <p:to x="100000" y="100000"/>
                                    </p:animScale>
                                    <p:animScale>
                                      <p:cBhvr>
                                        <p:cTn id="71" dur="26">
                                          <p:stCondLst>
                                            <p:cond delay="1642"/>
                                          </p:stCondLst>
                                        </p:cTn>
                                        <p:tgtEl>
                                          <p:spTgt spid="7172"/>
                                        </p:tgtEl>
                                      </p:cBhvr>
                                      <p:to x="100000" y="90000"/>
                                    </p:animScale>
                                    <p:animScale>
                                      <p:cBhvr>
                                        <p:cTn id="72" dur="166" decel="50000">
                                          <p:stCondLst>
                                            <p:cond delay="1668"/>
                                          </p:stCondLst>
                                        </p:cTn>
                                        <p:tgtEl>
                                          <p:spTgt spid="7172"/>
                                        </p:tgtEl>
                                      </p:cBhvr>
                                      <p:to x="100000" y="100000"/>
                                    </p:animScale>
                                    <p:animScale>
                                      <p:cBhvr>
                                        <p:cTn id="73" dur="26">
                                          <p:stCondLst>
                                            <p:cond delay="1808"/>
                                          </p:stCondLst>
                                        </p:cTn>
                                        <p:tgtEl>
                                          <p:spTgt spid="7172"/>
                                        </p:tgtEl>
                                      </p:cBhvr>
                                      <p:to x="100000" y="95000"/>
                                    </p:animScale>
                                    <p:animScale>
                                      <p:cBhvr>
                                        <p:cTn id="74" dur="166" decel="50000">
                                          <p:stCondLst>
                                            <p:cond delay="1834"/>
                                          </p:stCondLst>
                                        </p:cTn>
                                        <p:tgtEl>
                                          <p:spTgt spid="7172"/>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41" presetClass="entr" presetSubtype="0" fill="hold" grpId="0" nodeType="clickEffect">
                                  <p:stCondLst>
                                    <p:cond delay="0"/>
                                  </p:stCondLst>
                                  <p:iterate type="lt">
                                    <p:tmPct val="10000"/>
                                  </p:iterate>
                                  <p:childTnLst>
                                    <p:set>
                                      <p:cBhvr>
                                        <p:cTn id="78" dur="1" fill="hold">
                                          <p:stCondLst>
                                            <p:cond delay="0"/>
                                          </p:stCondLst>
                                        </p:cTn>
                                        <p:tgtEl>
                                          <p:spTgt spid="2"/>
                                        </p:tgtEl>
                                        <p:attrNameLst>
                                          <p:attrName>style.visibility</p:attrName>
                                        </p:attrNameLst>
                                      </p:cBhvr>
                                      <p:to>
                                        <p:strVal val="visible"/>
                                      </p:to>
                                    </p:set>
                                    <p:anim calcmode="lin" valueType="num">
                                      <p:cBhvr>
                                        <p:cTn id="79"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0" dur="500" fill="hold"/>
                                        <p:tgtEl>
                                          <p:spTgt spid="2"/>
                                        </p:tgtEl>
                                        <p:attrNameLst>
                                          <p:attrName>ppt_y</p:attrName>
                                        </p:attrNameLst>
                                      </p:cBhvr>
                                      <p:tavLst>
                                        <p:tav tm="0">
                                          <p:val>
                                            <p:strVal val="#ppt_y"/>
                                          </p:val>
                                        </p:tav>
                                        <p:tav tm="100000">
                                          <p:val>
                                            <p:strVal val="#ppt_y"/>
                                          </p:val>
                                        </p:tav>
                                      </p:tavLst>
                                    </p:anim>
                                    <p:anim calcmode="lin" valueType="num">
                                      <p:cBhvr>
                                        <p:cTn id="81"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82"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83" dur="500" tmFilter="0,0; .5, 1; 1, 1"/>
                                        <p:tgtEl>
                                          <p:spTgt spid="2"/>
                                        </p:tgtEl>
                                      </p:cBhvr>
                                    </p:animEffect>
                                  </p:childTnLst>
                                </p:cTn>
                              </p:par>
                            </p:childTnLst>
                          </p:cTn>
                        </p:par>
                      </p:childTnLst>
                    </p:cTn>
                  </p:par>
                  <p:par>
                    <p:cTn id="84" fill="hold">
                      <p:stCondLst>
                        <p:cond delay="indefinite"/>
                      </p:stCondLst>
                      <p:childTnLst>
                        <p:par>
                          <p:cTn id="85" fill="hold">
                            <p:stCondLst>
                              <p:cond delay="0"/>
                            </p:stCondLst>
                            <p:childTnLst>
                              <p:par>
                                <p:cTn id="86" presetID="31" presetClass="entr" presetSubtype="0" fill="hold" nodeType="clickEffect">
                                  <p:stCondLst>
                                    <p:cond delay="0"/>
                                  </p:stCondLst>
                                  <p:childTnLst>
                                    <p:set>
                                      <p:cBhvr>
                                        <p:cTn id="87" dur="1" fill="hold">
                                          <p:stCondLst>
                                            <p:cond delay="0"/>
                                          </p:stCondLst>
                                        </p:cTn>
                                        <p:tgtEl>
                                          <p:spTgt spid="7174"/>
                                        </p:tgtEl>
                                        <p:attrNameLst>
                                          <p:attrName>style.visibility</p:attrName>
                                        </p:attrNameLst>
                                      </p:cBhvr>
                                      <p:to>
                                        <p:strVal val="visible"/>
                                      </p:to>
                                    </p:set>
                                    <p:anim calcmode="lin" valueType="num">
                                      <p:cBhvr>
                                        <p:cTn id="88" dur="1000" fill="hold"/>
                                        <p:tgtEl>
                                          <p:spTgt spid="7174"/>
                                        </p:tgtEl>
                                        <p:attrNameLst>
                                          <p:attrName>ppt_w</p:attrName>
                                        </p:attrNameLst>
                                      </p:cBhvr>
                                      <p:tavLst>
                                        <p:tav tm="0">
                                          <p:val>
                                            <p:fltVal val="0"/>
                                          </p:val>
                                        </p:tav>
                                        <p:tav tm="100000">
                                          <p:val>
                                            <p:strVal val="#ppt_w"/>
                                          </p:val>
                                        </p:tav>
                                      </p:tavLst>
                                    </p:anim>
                                    <p:anim calcmode="lin" valueType="num">
                                      <p:cBhvr>
                                        <p:cTn id="89" dur="1000" fill="hold"/>
                                        <p:tgtEl>
                                          <p:spTgt spid="7174"/>
                                        </p:tgtEl>
                                        <p:attrNameLst>
                                          <p:attrName>ppt_h</p:attrName>
                                        </p:attrNameLst>
                                      </p:cBhvr>
                                      <p:tavLst>
                                        <p:tav tm="0">
                                          <p:val>
                                            <p:fltVal val="0"/>
                                          </p:val>
                                        </p:tav>
                                        <p:tav tm="100000">
                                          <p:val>
                                            <p:strVal val="#ppt_h"/>
                                          </p:val>
                                        </p:tav>
                                      </p:tavLst>
                                    </p:anim>
                                    <p:anim calcmode="lin" valueType="num">
                                      <p:cBhvr>
                                        <p:cTn id="90" dur="1000" fill="hold"/>
                                        <p:tgtEl>
                                          <p:spTgt spid="7174"/>
                                        </p:tgtEl>
                                        <p:attrNameLst>
                                          <p:attrName>style.rotation</p:attrName>
                                        </p:attrNameLst>
                                      </p:cBhvr>
                                      <p:tavLst>
                                        <p:tav tm="0">
                                          <p:val>
                                            <p:fltVal val="90"/>
                                          </p:val>
                                        </p:tav>
                                        <p:tav tm="100000">
                                          <p:val>
                                            <p:fltVal val="0"/>
                                          </p:val>
                                        </p:tav>
                                      </p:tavLst>
                                    </p:anim>
                                    <p:animEffect transition="in" filter="fade">
                                      <p:cBhvr>
                                        <p:cTn id="91" dur="1000"/>
                                        <p:tgtEl>
                                          <p:spTgt spid="7174"/>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nodeType="clickEffect">
                                  <p:stCondLst>
                                    <p:cond delay="0"/>
                                  </p:stCondLst>
                                  <p:childTnLst>
                                    <p:set>
                                      <p:cBhvr>
                                        <p:cTn id="95" dur="1" fill="hold">
                                          <p:stCondLst>
                                            <p:cond delay="0"/>
                                          </p:stCondLst>
                                        </p:cTn>
                                        <p:tgtEl>
                                          <p:spTgt spid="7175"/>
                                        </p:tgtEl>
                                        <p:attrNameLst>
                                          <p:attrName>style.visibility</p:attrName>
                                        </p:attrNameLst>
                                      </p:cBhvr>
                                      <p:to>
                                        <p:strVal val="visible"/>
                                      </p:to>
                                    </p:set>
                                    <p:anim calcmode="lin" valueType="num">
                                      <p:cBhvr>
                                        <p:cTn id="96" dur="500" fill="hold"/>
                                        <p:tgtEl>
                                          <p:spTgt spid="7175"/>
                                        </p:tgtEl>
                                        <p:attrNameLst>
                                          <p:attrName>ppt_w</p:attrName>
                                        </p:attrNameLst>
                                      </p:cBhvr>
                                      <p:tavLst>
                                        <p:tav tm="0">
                                          <p:val>
                                            <p:fltVal val="0"/>
                                          </p:val>
                                        </p:tav>
                                        <p:tav tm="100000">
                                          <p:val>
                                            <p:strVal val="#ppt_w"/>
                                          </p:val>
                                        </p:tav>
                                      </p:tavLst>
                                    </p:anim>
                                    <p:anim calcmode="lin" valueType="num">
                                      <p:cBhvr>
                                        <p:cTn id="97" dur="500" fill="hold"/>
                                        <p:tgtEl>
                                          <p:spTgt spid="7175"/>
                                        </p:tgtEl>
                                        <p:attrNameLst>
                                          <p:attrName>ppt_h</p:attrName>
                                        </p:attrNameLst>
                                      </p:cBhvr>
                                      <p:tavLst>
                                        <p:tav tm="0">
                                          <p:val>
                                            <p:fltVal val="0"/>
                                          </p:val>
                                        </p:tav>
                                        <p:tav tm="100000">
                                          <p:val>
                                            <p:strVal val="#ppt_h"/>
                                          </p:val>
                                        </p:tav>
                                      </p:tavLst>
                                    </p:anim>
                                    <p:animEffect transition="in" filter="fade">
                                      <p:cBhvr>
                                        <p:cTn id="98" dur="500"/>
                                        <p:tgtEl>
                                          <p:spTgt spid="7175"/>
                                        </p:tgtEl>
                                      </p:cBhvr>
                                    </p:animEffect>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1027"/>
                                        </p:tgtEl>
                                        <p:attrNameLst>
                                          <p:attrName>style.visibility</p:attrName>
                                        </p:attrNameLst>
                                      </p:cBhvr>
                                      <p:to>
                                        <p:strVal val="visible"/>
                                      </p:to>
                                    </p:set>
                                    <p:anim calcmode="lin" valueType="num">
                                      <p:cBhvr additive="base">
                                        <p:cTn id="103" dur="500" fill="hold"/>
                                        <p:tgtEl>
                                          <p:spTgt spid="1027"/>
                                        </p:tgtEl>
                                        <p:attrNameLst>
                                          <p:attrName>ppt_x</p:attrName>
                                        </p:attrNameLst>
                                      </p:cBhvr>
                                      <p:tavLst>
                                        <p:tav tm="0">
                                          <p:val>
                                            <p:strVal val="#ppt_x"/>
                                          </p:val>
                                        </p:tav>
                                        <p:tav tm="100000">
                                          <p:val>
                                            <p:strVal val="#ppt_x"/>
                                          </p:val>
                                        </p:tav>
                                      </p:tavLst>
                                    </p:anim>
                                    <p:anim calcmode="lin" valueType="num">
                                      <p:cBhvr additive="base">
                                        <p:cTn id="104"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6" presetClass="entr" presetSubtype="0" fill="hold" nodeType="clickEffect">
                                  <p:stCondLst>
                                    <p:cond delay="0"/>
                                  </p:stCondLst>
                                  <p:childTnLst>
                                    <p:set>
                                      <p:cBhvr>
                                        <p:cTn id="108" dur="1" fill="hold">
                                          <p:stCondLst>
                                            <p:cond delay="0"/>
                                          </p:stCondLst>
                                        </p:cTn>
                                        <p:tgtEl>
                                          <p:spTgt spid="13"/>
                                        </p:tgtEl>
                                        <p:attrNameLst>
                                          <p:attrName>style.visibility</p:attrName>
                                        </p:attrNameLst>
                                      </p:cBhvr>
                                      <p:to>
                                        <p:strVal val="visible"/>
                                      </p:to>
                                    </p:set>
                                    <p:animEffect transition="in" filter="wipe(down)">
                                      <p:cBhvr>
                                        <p:cTn id="109" dur="580">
                                          <p:stCondLst>
                                            <p:cond delay="0"/>
                                          </p:stCondLst>
                                        </p:cTn>
                                        <p:tgtEl>
                                          <p:spTgt spid="13"/>
                                        </p:tgtEl>
                                      </p:cBhvr>
                                    </p:animEffect>
                                    <p:anim calcmode="lin" valueType="num">
                                      <p:cBhvr>
                                        <p:cTn id="11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1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1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1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15" dur="26">
                                          <p:stCondLst>
                                            <p:cond delay="650"/>
                                          </p:stCondLst>
                                        </p:cTn>
                                        <p:tgtEl>
                                          <p:spTgt spid="13"/>
                                        </p:tgtEl>
                                      </p:cBhvr>
                                      <p:to x="100000" y="60000"/>
                                    </p:animScale>
                                    <p:animScale>
                                      <p:cBhvr>
                                        <p:cTn id="116" dur="166" decel="50000">
                                          <p:stCondLst>
                                            <p:cond delay="676"/>
                                          </p:stCondLst>
                                        </p:cTn>
                                        <p:tgtEl>
                                          <p:spTgt spid="13"/>
                                        </p:tgtEl>
                                      </p:cBhvr>
                                      <p:to x="100000" y="100000"/>
                                    </p:animScale>
                                    <p:animScale>
                                      <p:cBhvr>
                                        <p:cTn id="117" dur="26">
                                          <p:stCondLst>
                                            <p:cond delay="1312"/>
                                          </p:stCondLst>
                                        </p:cTn>
                                        <p:tgtEl>
                                          <p:spTgt spid="13"/>
                                        </p:tgtEl>
                                      </p:cBhvr>
                                      <p:to x="100000" y="80000"/>
                                    </p:animScale>
                                    <p:animScale>
                                      <p:cBhvr>
                                        <p:cTn id="118" dur="166" decel="50000">
                                          <p:stCondLst>
                                            <p:cond delay="1338"/>
                                          </p:stCondLst>
                                        </p:cTn>
                                        <p:tgtEl>
                                          <p:spTgt spid="13"/>
                                        </p:tgtEl>
                                      </p:cBhvr>
                                      <p:to x="100000" y="100000"/>
                                    </p:animScale>
                                    <p:animScale>
                                      <p:cBhvr>
                                        <p:cTn id="119" dur="26">
                                          <p:stCondLst>
                                            <p:cond delay="1642"/>
                                          </p:stCondLst>
                                        </p:cTn>
                                        <p:tgtEl>
                                          <p:spTgt spid="13"/>
                                        </p:tgtEl>
                                      </p:cBhvr>
                                      <p:to x="100000" y="90000"/>
                                    </p:animScale>
                                    <p:animScale>
                                      <p:cBhvr>
                                        <p:cTn id="120" dur="166" decel="50000">
                                          <p:stCondLst>
                                            <p:cond delay="1668"/>
                                          </p:stCondLst>
                                        </p:cTn>
                                        <p:tgtEl>
                                          <p:spTgt spid="13"/>
                                        </p:tgtEl>
                                      </p:cBhvr>
                                      <p:to x="100000" y="100000"/>
                                    </p:animScale>
                                    <p:animScale>
                                      <p:cBhvr>
                                        <p:cTn id="121" dur="26">
                                          <p:stCondLst>
                                            <p:cond delay="1808"/>
                                          </p:stCondLst>
                                        </p:cTn>
                                        <p:tgtEl>
                                          <p:spTgt spid="13"/>
                                        </p:tgtEl>
                                      </p:cBhvr>
                                      <p:to x="100000" y="95000"/>
                                    </p:animScale>
                                    <p:animScale>
                                      <p:cBhvr>
                                        <p:cTn id="122"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716016" y="332656"/>
            <a:ext cx="3970784" cy="1143000"/>
          </a:xfrm>
        </p:spPr>
        <p:txBody>
          <a:bodyPr>
            <a:normAutofit fontScale="90000"/>
          </a:bodyPr>
          <a:lstStyle/>
          <a:p>
            <a:pPr algn="just"/>
            <a:r>
              <a:rPr lang="fa-IR" dirty="0">
                <a:solidFill>
                  <a:srgbClr val="FF0000"/>
                </a:solidFill>
                <a:cs typeface="B Titr" panose="00000700000000000000" pitchFamily="2" charset="-78"/>
              </a:rPr>
              <a:t>حالا برويم </a:t>
            </a:r>
            <a:r>
              <a:rPr lang="fa-IR" dirty="0" smtClean="0">
                <a:solidFill>
                  <a:srgbClr val="FF0000"/>
                </a:solidFill>
                <a:cs typeface="B Titr" panose="00000700000000000000" pitchFamily="2" charset="-78"/>
              </a:rPr>
              <a:t>سراغ </a:t>
            </a:r>
            <a:r>
              <a:rPr lang="fa-IR" dirty="0">
                <a:solidFill>
                  <a:srgbClr val="FF0000"/>
                </a:solidFill>
                <a:cs typeface="B Titr" panose="00000700000000000000" pitchFamily="2" charset="-78"/>
              </a:rPr>
              <a:t>راز سوم </a:t>
            </a:r>
            <a:r>
              <a:rPr lang="fa-IR" dirty="0" smtClean="0">
                <a:solidFill>
                  <a:srgbClr val="FF0000"/>
                </a:solidFill>
                <a:cs typeface="B Titr" panose="00000700000000000000" pitchFamily="2" charset="-78"/>
              </a:rPr>
              <a:t>كلاغی</a:t>
            </a:r>
            <a:endParaRPr lang="fa-IR" dirty="0">
              <a:solidFill>
                <a:srgbClr val="FF0000"/>
              </a:solidFill>
              <a:cs typeface="B Titr" panose="00000700000000000000" pitchFamily="2" charset="-78"/>
            </a:endParaRPr>
          </a:p>
        </p:txBody>
      </p:sp>
      <p:sp>
        <p:nvSpPr>
          <p:cNvPr id="8" name="کادر متن 7"/>
          <p:cNvSpPr txBox="1"/>
          <p:nvPr/>
        </p:nvSpPr>
        <p:spPr>
          <a:xfrm rot="16200000">
            <a:off x="7309432" y="5242437"/>
            <a:ext cx="2969609" cy="369332"/>
          </a:xfrm>
          <a:prstGeom prst="rect">
            <a:avLst/>
          </a:prstGeom>
          <a:noFill/>
        </p:spPr>
        <p:txBody>
          <a:bodyPr wrap="square" rtlCol="1">
            <a:spAutoFit/>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anose="02040603050505030304" pitchFamily="18" charset="0"/>
                <a:cs typeface="B Titr" panose="00000700000000000000" pitchFamily="2" charset="-78"/>
              </a:rPr>
              <a:t>www.mahdishahbazi.blog.ir</a:t>
            </a:r>
            <a:endPar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anose="02040603050505030304" pitchFamily="18" charset="0"/>
              <a:cs typeface="B Titr" panose="00000700000000000000" pitchFamily="2" charset="-78"/>
            </a:endParaRPr>
          </a:p>
        </p:txBody>
      </p:sp>
      <p:sp>
        <p:nvSpPr>
          <p:cNvPr id="5" name="Rounded Rectangle 4"/>
          <p:cNvSpPr/>
          <p:nvPr/>
        </p:nvSpPr>
        <p:spPr>
          <a:xfrm rot="21261087">
            <a:off x="4423846" y="2212395"/>
            <a:ext cx="1899750" cy="3407934"/>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fa-IR" sz="6000" dirty="0" smtClean="0">
                <a:solidFill>
                  <a:srgbClr val="00B050"/>
                </a:solidFill>
                <a:effectLst>
                  <a:glow rad="228600">
                    <a:schemeClr val="accent1">
                      <a:satMod val="175000"/>
                      <a:alpha val="40000"/>
                    </a:schemeClr>
                  </a:glow>
                </a:effectLst>
                <a:cs typeface="B Titr" panose="00000700000000000000" pitchFamily="2" charset="-78"/>
              </a:rPr>
              <a:t>ن ا</a:t>
            </a:r>
          </a:p>
          <a:p>
            <a:pPr algn="ctr"/>
            <a:r>
              <a:rPr lang="fa-IR" sz="6000" dirty="0" smtClean="0">
                <a:solidFill>
                  <a:srgbClr val="00B050"/>
                </a:solidFill>
                <a:effectLst>
                  <a:glow rad="228600">
                    <a:schemeClr val="accent1">
                      <a:satMod val="175000"/>
                      <a:alpha val="40000"/>
                    </a:schemeClr>
                  </a:glow>
                </a:effectLst>
                <a:cs typeface="B Titr" panose="00000700000000000000" pitchFamily="2" charset="-78"/>
              </a:rPr>
              <a:t> و ق</a:t>
            </a:r>
          </a:p>
          <a:p>
            <a:pPr algn="ctr"/>
            <a:r>
              <a:rPr lang="fa-IR" sz="6000" dirty="0" smtClean="0">
                <a:solidFill>
                  <a:srgbClr val="00B050"/>
                </a:solidFill>
                <a:effectLst>
                  <a:glow rad="228600">
                    <a:schemeClr val="accent1">
                      <a:satMod val="175000"/>
                      <a:alpha val="40000"/>
                    </a:schemeClr>
                  </a:glow>
                </a:effectLst>
                <a:cs typeface="B Titr" panose="00000700000000000000" pitchFamily="2" charset="-78"/>
              </a:rPr>
              <a:t> ن</a:t>
            </a:r>
            <a:endParaRPr lang="fa-IR" sz="6000" dirty="0">
              <a:solidFill>
                <a:srgbClr val="00B050"/>
              </a:solidFill>
              <a:effectLst>
                <a:glow rad="228600">
                  <a:schemeClr val="accent1">
                    <a:satMod val="175000"/>
                    <a:alpha val="40000"/>
                  </a:schemeClr>
                </a:glow>
              </a:effectLst>
              <a:cs typeface="B Titr" panose="00000700000000000000" pitchFamily="2" charset="-78"/>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flipH="1">
            <a:off x="5724128" y="2132856"/>
            <a:ext cx="3349748" cy="2962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کادر متن 3"/>
          <p:cNvSpPr txBox="1"/>
          <p:nvPr/>
        </p:nvSpPr>
        <p:spPr>
          <a:xfrm>
            <a:off x="827584" y="836712"/>
            <a:ext cx="2448272" cy="923330"/>
          </a:xfrm>
          <a:prstGeom prst="rect">
            <a:avLst/>
          </a:prstGeom>
          <a:noFill/>
        </p:spPr>
        <p:txBody>
          <a:bodyPr wrap="square" rtlCol="1">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anose="00000700000000000000" pitchFamily="2" charset="-78"/>
              </a:rPr>
              <a:t>قانون</a:t>
            </a:r>
            <a:endParaRPr lang="fa-IR"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anose="00000700000000000000" pitchFamily="2" charset="-78"/>
            </a:endParaRPr>
          </a:p>
        </p:txBody>
      </p:sp>
      <p:sp>
        <p:nvSpPr>
          <p:cNvPr id="7" name="Rectangle 6"/>
          <p:cNvSpPr/>
          <p:nvPr/>
        </p:nvSpPr>
        <p:spPr>
          <a:xfrm>
            <a:off x="539552" y="1844824"/>
            <a:ext cx="3672408" cy="4401205"/>
          </a:xfrm>
          <a:prstGeom prst="rect">
            <a:avLst/>
          </a:prstGeom>
        </p:spPr>
        <p:txBody>
          <a:bodyPr wrap="square">
            <a:spAutoFit/>
          </a:bodyPr>
          <a:lstStyle/>
          <a:p>
            <a:pPr algn="just"/>
            <a:r>
              <a:rPr lang="fa-IR" sz="2800" dirty="0" err="1">
                <a:cs typeface="B Titr" panose="00000700000000000000" pitchFamily="2" charset="-78"/>
              </a:rPr>
              <a:t>كلاغ‌ها</a:t>
            </a:r>
            <a:r>
              <a:rPr lang="fa-IR" sz="2800" dirty="0">
                <a:cs typeface="B Titr" panose="00000700000000000000" pitchFamily="2" charset="-78"/>
              </a:rPr>
              <a:t> </a:t>
            </a:r>
            <a:r>
              <a:rPr lang="fa-IR" sz="2800" dirty="0" err="1">
                <a:cs typeface="B Titr" panose="00000700000000000000" pitchFamily="2" charset="-78"/>
              </a:rPr>
              <a:t>بين</a:t>
            </a:r>
            <a:r>
              <a:rPr lang="fa-IR" sz="2800" dirty="0">
                <a:cs typeface="B Titr" panose="00000700000000000000" pitchFamily="2" charset="-78"/>
              </a:rPr>
              <a:t> خودشان قانون دارند. هر وقت </a:t>
            </a:r>
            <a:r>
              <a:rPr lang="fa-IR" sz="2800" dirty="0" err="1">
                <a:cs typeface="B Titr" panose="00000700000000000000" pitchFamily="2" charset="-78"/>
              </a:rPr>
              <a:t>كلاغي</a:t>
            </a:r>
            <a:r>
              <a:rPr lang="fa-IR" sz="2800" dirty="0">
                <a:cs typeface="B Titr" panose="00000700000000000000" pitchFamily="2" charset="-78"/>
              </a:rPr>
              <a:t> خطا </a:t>
            </a:r>
            <a:r>
              <a:rPr lang="fa-IR" sz="2800" dirty="0" err="1">
                <a:cs typeface="B Titr" panose="00000700000000000000" pitchFamily="2" charset="-78"/>
              </a:rPr>
              <a:t>كند</a:t>
            </a:r>
            <a:r>
              <a:rPr lang="fa-IR" sz="2800" dirty="0">
                <a:cs typeface="B Titr" panose="00000700000000000000" pitchFamily="2" charset="-78"/>
              </a:rPr>
              <a:t>، </a:t>
            </a:r>
            <a:r>
              <a:rPr lang="fa-IR" sz="2800" dirty="0" err="1">
                <a:cs typeface="B Titr" panose="00000700000000000000" pitchFamily="2" charset="-78"/>
              </a:rPr>
              <a:t>شورايي</a:t>
            </a:r>
            <a:r>
              <a:rPr lang="fa-IR" sz="2800" dirty="0">
                <a:cs typeface="B Titr" panose="00000700000000000000" pitchFamily="2" charset="-78"/>
              </a:rPr>
              <a:t> </a:t>
            </a:r>
            <a:r>
              <a:rPr lang="fa-IR" sz="2800" dirty="0" err="1">
                <a:cs typeface="B Titr" panose="00000700000000000000" pitchFamily="2" charset="-78"/>
              </a:rPr>
              <a:t>تشكيل</a:t>
            </a:r>
            <a:r>
              <a:rPr lang="fa-IR" sz="2800" dirty="0">
                <a:cs typeface="B Titr" panose="00000700000000000000" pitchFamily="2" charset="-78"/>
              </a:rPr>
              <a:t> </a:t>
            </a:r>
            <a:r>
              <a:rPr lang="fa-IR" sz="2800" dirty="0" err="1">
                <a:cs typeface="B Titr" panose="00000700000000000000" pitchFamily="2" charset="-78"/>
              </a:rPr>
              <a:t>مي‌دهند</a:t>
            </a:r>
            <a:r>
              <a:rPr lang="fa-IR" sz="2800" dirty="0">
                <a:cs typeface="B Titr" panose="00000700000000000000" pitchFamily="2" charset="-78"/>
              </a:rPr>
              <a:t> و در مورد آن </a:t>
            </a:r>
            <a:r>
              <a:rPr lang="fa-IR" sz="2800" dirty="0" err="1">
                <a:cs typeface="B Titr" panose="00000700000000000000" pitchFamily="2" charset="-78"/>
              </a:rPr>
              <a:t>كلاغِ</a:t>
            </a:r>
            <a:r>
              <a:rPr lang="fa-IR" sz="2800" dirty="0">
                <a:cs typeface="B Titr" panose="00000700000000000000" pitchFamily="2" charset="-78"/>
              </a:rPr>
              <a:t> </a:t>
            </a:r>
            <a:r>
              <a:rPr lang="fa-IR" sz="2800" dirty="0" err="1">
                <a:cs typeface="B Titr" panose="00000700000000000000" pitchFamily="2" charset="-78"/>
              </a:rPr>
              <a:t>خطاكار</a:t>
            </a:r>
            <a:r>
              <a:rPr lang="fa-IR" sz="2800" dirty="0">
                <a:cs typeface="B Titr" panose="00000700000000000000" pitchFamily="2" charset="-78"/>
              </a:rPr>
              <a:t> مشورت </a:t>
            </a:r>
            <a:r>
              <a:rPr lang="fa-IR" sz="2800" dirty="0" err="1">
                <a:cs typeface="B Titr" panose="00000700000000000000" pitchFamily="2" charset="-78"/>
              </a:rPr>
              <a:t>مي‌كنند</a:t>
            </a:r>
            <a:r>
              <a:rPr lang="fa-IR" sz="2800" dirty="0">
                <a:cs typeface="B Titr" panose="00000700000000000000" pitchFamily="2" charset="-78"/>
              </a:rPr>
              <a:t>. اگر </a:t>
            </a:r>
            <a:r>
              <a:rPr lang="fa-IR" sz="2800" dirty="0" err="1">
                <a:cs typeface="B Titr" panose="00000700000000000000" pitchFamily="2" charset="-78"/>
              </a:rPr>
              <a:t>كلاغ</a:t>
            </a:r>
            <a:r>
              <a:rPr lang="fa-IR" sz="2800" dirty="0">
                <a:cs typeface="B Titr" panose="00000700000000000000" pitchFamily="2" charset="-78"/>
              </a:rPr>
              <a:t> </a:t>
            </a:r>
            <a:r>
              <a:rPr lang="fa-IR" sz="2800" dirty="0" err="1">
                <a:cs typeface="B Titr" panose="00000700000000000000" pitchFamily="2" charset="-78"/>
              </a:rPr>
              <a:t>بخشيده</a:t>
            </a:r>
            <a:r>
              <a:rPr lang="fa-IR" sz="2800" dirty="0">
                <a:cs typeface="B Titr" panose="00000700000000000000" pitchFamily="2" charset="-78"/>
              </a:rPr>
              <a:t> شود، او را آزاد </a:t>
            </a:r>
            <a:r>
              <a:rPr lang="fa-IR" sz="2800" dirty="0" err="1">
                <a:cs typeface="B Titr" panose="00000700000000000000" pitchFamily="2" charset="-78"/>
              </a:rPr>
              <a:t>مي‌كنند</a:t>
            </a:r>
            <a:r>
              <a:rPr lang="fa-IR" sz="2800" dirty="0">
                <a:cs typeface="B Titr" panose="00000700000000000000" pitchFamily="2" charset="-78"/>
              </a:rPr>
              <a:t>، اما اگر </a:t>
            </a:r>
            <a:r>
              <a:rPr lang="fa-IR" sz="2800" dirty="0" err="1">
                <a:cs typeface="B Titr" panose="00000700000000000000" pitchFamily="2" charset="-78"/>
              </a:rPr>
              <a:t>محكوم</a:t>
            </a:r>
            <a:r>
              <a:rPr lang="fa-IR" sz="2800" dirty="0">
                <a:cs typeface="B Titr" panose="00000700000000000000" pitchFamily="2" charset="-78"/>
              </a:rPr>
              <a:t> شود به او حمله </a:t>
            </a:r>
            <a:r>
              <a:rPr lang="fa-IR" sz="2800" dirty="0" err="1">
                <a:cs typeface="B Titr" panose="00000700000000000000" pitchFamily="2" charset="-78"/>
              </a:rPr>
              <a:t>مي‌كنند</a:t>
            </a:r>
            <a:r>
              <a:rPr lang="fa-IR" sz="2800" dirty="0">
                <a:cs typeface="B Titr" panose="00000700000000000000" pitchFamily="2" charset="-78"/>
              </a:rPr>
              <a:t> و </a:t>
            </a:r>
            <a:r>
              <a:rPr lang="fa-IR" sz="2800" dirty="0" err="1">
                <a:cs typeface="B Titr" panose="00000700000000000000" pitchFamily="2" charset="-78"/>
              </a:rPr>
              <a:t>آن‌قدر</a:t>
            </a:r>
            <a:r>
              <a:rPr lang="fa-IR" sz="2800" dirty="0">
                <a:cs typeface="B Titr" panose="00000700000000000000" pitchFamily="2" charset="-78"/>
              </a:rPr>
              <a:t> او را </a:t>
            </a:r>
            <a:r>
              <a:rPr lang="fa-IR" sz="2800" dirty="0" err="1">
                <a:cs typeface="B Titr" panose="00000700000000000000" pitchFamily="2" charset="-78"/>
              </a:rPr>
              <a:t>مي‌زنند</a:t>
            </a:r>
            <a:r>
              <a:rPr lang="fa-IR" sz="2800" dirty="0">
                <a:cs typeface="B Titr" panose="00000700000000000000" pitchFamily="2" charset="-78"/>
              </a:rPr>
              <a:t> تا </a:t>
            </a:r>
            <a:r>
              <a:rPr lang="fa-IR" sz="2800" dirty="0" err="1">
                <a:cs typeface="B Titr" panose="00000700000000000000" pitchFamily="2" charset="-78"/>
              </a:rPr>
              <a:t>بميرد</a:t>
            </a:r>
            <a:r>
              <a:rPr lang="fa-IR" sz="2800" dirty="0">
                <a:cs typeface="B Titr" panose="00000700000000000000" pitchFamily="2" charset="-78"/>
              </a:rPr>
              <a:t>.</a:t>
            </a:r>
          </a:p>
        </p:txBody>
      </p:sp>
    </p:spTree>
    <p:extLst>
      <p:ext uri="{BB962C8B-B14F-4D97-AF65-F5344CB8AC3E}">
        <p14:creationId xmlns:p14="http://schemas.microsoft.com/office/powerpoint/2010/main" xmlns="" val="3835925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38" presetClass="entr" presetSubtype="0" accel="50000" fill="hold" grpId="0" nodeType="clickEffect">
                                  <p:stCondLst>
                                    <p:cond delay="0"/>
                                  </p:stCondLst>
                                  <p:iterate type="lt">
                                    <p:tmPct val="50000"/>
                                  </p:iterate>
                                  <p:childTnLst>
                                    <p:set>
                                      <p:cBhvr>
                                        <p:cTn id="19" dur="1" fill="hold">
                                          <p:stCondLst>
                                            <p:cond delay="0"/>
                                          </p:stCondLst>
                                        </p:cTn>
                                        <p:tgtEl>
                                          <p:spTgt spid="5"/>
                                        </p:tgtEl>
                                        <p:attrNameLst>
                                          <p:attrName>style.visibility</p:attrName>
                                        </p:attrNameLst>
                                      </p:cBhvr>
                                      <p:to>
                                        <p:strVal val="visible"/>
                                      </p:to>
                                    </p:set>
                                    <p:set>
                                      <p:cBhvr>
                                        <p:cTn id="20" dur="455" fill="hold">
                                          <p:stCondLst>
                                            <p:cond delay="0"/>
                                          </p:stCondLst>
                                        </p:cTn>
                                        <p:tgtEl>
                                          <p:spTgt spid="5"/>
                                        </p:tgtEl>
                                        <p:attrNameLst>
                                          <p:attrName>style.rotation</p:attrName>
                                        </p:attrNameLst>
                                      </p:cBhvr>
                                      <p:to>
                                        <p:strVal val="-45.0"/>
                                      </p:to>
                                    </p:set>
                                    <p:anim calcmode="lin" valueType="num">
                                      <p:cBhvr>
                                        <p:cTn id="21" dur="455" fill="hold">
                                          <p:stCondLst>
                                            <p:cond delay="455"/>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22" dur="455"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23" dur="156" decel="50000" autoRev="1" fill="hold">
                                          <p:stCondLst>
                                            <p:cond delay="455"/>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24" dur="136" fill="hold">
                                          <p:stCondLst>
                                            <p:cond delay="864"/>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 calcmode="lin" valueType="num">
                                      <p:cBhvr>
                                        <p:cTn id="29"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30"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31" dur="500"/>
                                        <p:tgtEl>
                                          <p:spTgt spid="4">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1" presetClass="entr" presetSubtype="0" fill="hold" grpId="0" nodeType="clickEffect">
                                  <p:stCondLst>
                                    <p:cond delay="0"/>
                                  </p:stCondLst>
                                  <p:iterate type="lt">
                                    <p:tmPct val="10000"/>
                                  </p:iterate>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7"/>
                                        </p:tgtEl>
                                        <p:attrNameLst>
                                          <p:attrName>ppt_y</p:attrName>
                                        </p:attrNameLst>
                                      </p:cBhvr>
                                      <p:tavLst>
                                        <p:tav tm="0">
                                          <p:val>
                                            <p:strVal val="#ppt_y"/>
                                          </p:val>
                                        </p:tav>
                                        <p:tav tm="100000">
                                          <p:val>
                                            <p:strVal val="#ppt_y"/>
                                          </p:val>
                                        </p:tav>
                                      </p:tavLst>
                                    </p:anim>
                                    <p:anim calcmode="lin" valueType="num">
                                      <p:cBhvr>
                                        <p:cTn id="38"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0" y="274638"/>
            <a:ext cx="4114800" cy="1143000"/>
          </a:xfrm>
        </p:spPr>
        <p:txBody>
          <a:bodyPr/>
          <a:lstStyle/>
          <a:p>
            <a:r>
              <a:rPr lang="fa-IR" dirty="0">
                <a:solidFill>
                  <a:srgbClr val="FF0000"/>
                </a:solidFill>
                <a:cs typeface="B Titr" panose="00000700000000000000" pitchFamily="2" charset="-78"/>
              </a:rPr>
              <a:t> راز چهارم </a:t>
            </a:r>
            <a:r>
              <a:rPr lang="fa-IR" dirty="0" err="1">
                <a:solidFill>
                  <a:srgbClr val="FF0000"/>
                </a:solidFill>
                <a:cs typeface="B Titr" panose="00000700000000000000" pitchFamily="2" charset="-78"/>
              </a:rPr>
              <a:t>كلاغ‌ها</a:t>
            </a:r>
            <a:r>
              <a:rPr lang="fa-IR" dirty="0">
                <a:solidFill>
                  <a:srgbClr val="FF0000"/>
                </a:solidFill>
                <a:cs typeface="B Titr" panose="00000700000000000000" pitchFamily="2" charset="-78"/>
              </a:rPr>
              <a:t> </a:t>
            </a:r>
          </a:p>
        </p:txBody>
      </p:sp>
      <p:sp>
        <p:nvSpPr>
          <p:cNvPr id="5" name="Rounded Rectangle 4"/>
          <p:cNvSpPr/>
          <p:nvPr/>
        </p:nvSpPr>
        <p:spPr>
          <a:xfrm rot="21261087">
            <a:off x="3797475" y="2243295"/>
            <a:ext cx="2527646" cy="3407934"/>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fa-IR" sz="6000" dirty="0" smtClean="0">
                <a:solidFill>
                  <a:srgbClr val="00B050"/>
                </a:solidFill>
                <a:effectLst>
                  <a:glow rad="228600">
                    <a:schemeClr val="accent1">
                      <a:satMod val="175000"/>
                      <a:alpha val="40000"/>
                    </a:schemeClr>
                  </a:glow>
                </a:effectLst>
                <a:cs typeface="B Titr" panose="00000700000000000000" pitchFamily="2" charset="-78"/>
              </a:rPr>
              <a:t>ت ل ی</a:t>
            </a:r>
          </a:p>
          <a:p>
            <a:pPr algn="ctr"/>
            <a:r>
              <a:rPr lang="fa-IR" sz="6000" dirty="0" smtClean="0">
                <a:solidFill>
                  <a:srgbClr val="00B050"/>
                </a:solidFill>
                <a:effectLst>
                  <a:glow rad="228600">
                    <a:schemeClr val="accent1">
                      <a:satMod val="175000"/>
                      <a:alpha val="40000"/>
                    </a:schemeClr>
                  </a:glow>
                </a:effectLst>
                <a:cs typeface="B Titr" panose="00000700000000000000" pitchFamily="2" charset="-78"/>
              </a:rPr>
              <a:t>ق  د </a:t>
            </a:r>
          </a:p>
          <a:p>
            <a:pPr algn="ctr"/>
            <a:r>
              <a:rPr lang="fa-IR" sz="6000" dirty="0">
                <a:solidFill>
                  <a:srgbClr val="00B050"/>
                </a:solidFill>
                <a:effectLst>
                  <a:glow rad="228600">
                    <a:schemeClr val="accent1">
                      <a:satMod val="175000"/>
                      <a:alpha val="40000"/>
                    </a:schemeClr>
                  </a:glow>
                </a:effectLst>
                <a:cs typeface="B Titr" panose="00000700000000000000" pitchFamily="2" charset="-78"/>
              </a:rPr>
              <a:t> </a:t>
            </a:r>
            <a:r>
              <a:rPr lang="fa-IR" sz="6000" dirty="0" smtClean="0">
                <a:solidFill>
                  <a:srgbClr val="00B050"/>
                </a:solidFill>
                <a:effectLst>
                  <a:glow rad="228600">
                    <a:schemeClr val="accent1">
                      <a:satMod val="175000"/>
                      <a:alpha val="40000"/>
                    </a:schemeClr>
                  </a:glow>
                </a:effectLst>
                <a:cs typeface="B Titr" panose="00000700000000000000" pitchFamily="2" charset="-78"/>
              </a:rPr>
              <a:t> ص ا د</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flipH="1">
            <a:off x="5724128" y="2132856"/>
            <a:ext cx="3349748" cy="2962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Rectangle 5"/>
          <p:cNvSpPr/>
          <p:nvPr/>
        </p:nvSpPr>
        <p:spPr>
          <a:xfrm>
            <a:off x="1509993" y="596007"/>
            <a:ext cx="2125903" cy="76944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sz="44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anose="00000700000000000000" pitchFamily="2" charset="-78"/>
              </a:rPr>
              <a:t>تقليد</a:t>
            </a:r>
            <a:r>
              <a:rPr lang="fa-IR"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anose="00000700000000000000" pitchFamily="2" charset="-78"/>
              </a:rPr>
              <a:t> صدا</a:t>
            </a:r>
          </a:p>
        </p:txBody>
      </p:sp>
      <p:sp>
        <p:nvSpPr>
          <p:cNvPr id="7" name="Rectangle 6"/>
          <p:cNvSpPr/>
          <p:nvPr/>
        </p:nvSpPr>
        <p:spPr>
          <a:xfrm>
            <a:off x="539552" y="1595021"/>
            <a:ext cx="3240360" cy="4154984"/>
          </a:xfrm>
          <a:prstGeom prst="rect">
            <a:avLst/>
          </a:prstGeom>
        </p:spPr>
        <p:txBody>
          <a:bodyPr wrap="square">
            <a:spAutoFit/>
          </a:bodyPr>
          <a:lstStyle/>
          <a:p>
            <a:r>
              <a:rPr lang="fa-IR" sz="2400" dirty="0" err="1">
                <a:cs typeface="B Titr" panose="00000700000000000000" pitchFamily="2" charset="-78"/>
              </a:rPr>
              <a:t>كلاغ</a:t>
            </a:r>
            <a:r>
              <a:rPr lang="fa-IR" sz="2400" dirty="0">
                <a:cs typeface="B Titr" panose="00000700000000000000" pitchFamily="2" charset="-78"/>
              </a:rPr>
              <a:t> </a:t>
            </a:r>
            <a:r>
              <a:rPr lang="fa-IR" sz="2400" dirty="0" err="1">
                <a:cs typeface="B Titr" panose="00000700000000000000" pitchFamily="2" charset="-78"/>
              </a:rPr>
              <a:t>مي‌تواند</a:t>
            </a:r>
            <a:r>
              <a:rPr lang="fa-IR" sz="2400" dirty="0">
                <a:cs typeface="B Titr" panose="00000700000000000000" pitchFamily="2" charset="-78"/>
              </a:rPr>
              <a:t> </a:t>
            </a:r>
            <a:r>
              <a:rPr lang="fa-IR" sz="2400" dirty="0" err="1">
                <a:cs typeface="B Titr" panose="00000700000000000000" pitchFamily="2" charset="-78"/>
              </a:rPr>
              <a:t>صداي</a:t>
            </a:r>
            <a:r>
              <a:rPr lang="fa-IR" sz="2400" dirty="0">
                <a:cs typeface="B Titr" panose="00000700000000000000" pitchFamily="2" charset="-78"/>
              </a:rPr>
              <a:t> سگ، گربه، مرغ و خروس را </a:t>
            </a:r>
            <a:r>
              <a:rPr lang="fa-IR" sz="2400" dirty="0" err="1">
                <a:cs typeface="B Titr" panose="00000700000000000000" pitchFamily="2" charset="-78"/>
              </a:rPr>
              <a:t>تقليد</a:t>
            </a:r>
            <a:r>
              <a:rPr lang="fa-IR" sz="2400" dirty="0">
                <a:cs typeface="B Titr" panose="00000700000000000000" pitchFamily="2" charset="-78"/>
              </a:rPr>
              <a:t> </a:t>
            </a:r>
            <a:r>
              <a:rPr lang="fa-IR" sz="2400" dirty="0" err="1">
                <a:cs typeface="B Titr" panose="00000700000000000000" pitchFamily="2" charset="-78"/>
              </a:rPr>
              <a:t>كند</a:t>
            </a:r>
            <a:r>
              <a:rPr lang="fa-IR" sz="2400" dirty="0">
                <a:cs typeface="B Titr" panose="00000700000000000000" pitchFamily="2" charset="-78"/>
              </a:rPr>
              <a:t>. </a:t>
            </a:r>
            <a:r>
              <a:rPr lang="fa-IR" sz="2400" dirty="0" err="1">
                <a:cs typeface="B Titr" panose="00000700000000000000" pitchFamily="2" charset="-78"/>
              </a:rPr>
              <a:t>حتي</a:t>
            </a:r>
            <a:r>
              <a:rPr lang="fa-IR" sz="2400" dirty="0">
                <a:cs typeface="B Titr" panose="00000700000000000000" pitchFamily="2" charset="-78"/>
              </a:rPr>
              <a:t> </a:t>
            </a:r>
            <a:r>
              <a:rPr lang="fa-IR" sz="2400" dirty="0" err="1">
                <a:cs typeface="B Titr" panose="00000700000000000000" pitchFamily="2" charset="-78"/>
              </a:rPr>
              <a:t>بعضي</a:t>
            </a:r>
            <a:r>
              <a:rPr lang="fa-IR" sz="2400" dirty="0">
                <a:cs typeface="B Titr" panose="00000700000000000000" pitchFamily="2" charset="-78"/>
              </a:rPr>
              <a:t> از </a:t>
            </a:r>
            <a:r>
              <a:rPr lang="fa-IR" sz="2400" dirty="0" err="1">
                <a:cs typeface="B Titr" panose="00000700000000000000" pitchFamily="2" charset="-78"/>
              </a:rPr>
              <a:t>آن‌ها</a:t>
            </a:r>
            <a:r>
              <a:rPr lang="fa-IR" sz="2400" dirty="0">
                <a:cs typeface="B Titr" panose="00000700000000000000" pitchFamily="2" charset="-78"/>
              </a:rPr>
              <a:t> </a:t>
            </a:r>
            <a:r>
              <a:rPr lang="fa-IR" sz="2400" dirty="0" err="1">
                <a:cs typeface="B Titr" panose="00000700000000000000" pitchFamily="2" charset="-78"/>
              </a:rPr>
              <a:t>صداي</a:t>
            </a:r>
            <a:r>
              <a:rPr lang="fa-IR" sz="2400" dirty="0">
                <a:cs typeface="B Titr" panose="00000700000000000000" pitchFamily="2" charset="-78"/>
              </a:rPr>
              <a:t> انسان را هم </a:t>
            </a:r>
            <a:r>
              <a:rPr lang="fa-IR" sz="2400" dirty="0" err="1">
                <a:cs typeface="B Titr" panose="00000700000000000000" pitchFamily="2" charset="-78"/>
              </a:rPr>
              <a:t>مي‌توانند</a:t>
            </a:r>
            <a:r>
              <a:rPr lang="fa-IR" sz="2400" dirty="0">
                <a:cs typeface="B Titr" panose="00000700000000000000" pitchFamily="2" charset="-78"/>
              </a:rPr>
              <a:t> </a:t>
            </a:r>
            <a:r>
              <a:rPr lang="fa-IR" sz="2400" dirty="0" err="1">
                <a:cs typeface="B Titr" panose="00000700000000000000" pitchFamily="2" charset="-78"/>
              </a:rPr>
              <a:t>تقليد</a:t>
            </a:r>
            <a:r>
              <a:rPr lang="fa-IR" sz="2400" dirty="0">
                <a:cs typeface="B Titr" panose="00000700000000000000" pitchFamily="2" charset="-78"/>
              </a:rPr>
              <a:t> </a:t>
            </a:r>
            <a:r>
              <a:rPr lang="fa-IR" sz="2400" dirty="0" err="1">
                <a:cs typeface="B Titr" panose="00000700000000000000" pitchFamily="2" charset="-78"/>
              </a:rPr>
              <a:t>كنند</a:t>
            </a:r>
            <a:r>
              <a:rPr lang="fa-IR" sz="2400" dirty="0">
                <a:cs typeface="B Titr" panose="00000700000000000000" pitchFamily="2" charset="-78"/>
              </a:rPr>
              <a:t>؛ به طور نمونه </a:t>
            </a:r>
            <a:r>
              <a:rPr lang="fa-IR" sz="2400" dirty="0" err="1">
                <a:cs typeface="B Titr" panose="00000700000000000000" pitchFamily="2" charset="-78"/>
              </a:rPr>
              <a:t>كلاغ</a:t>
            </a:r>
            <a:r>
              <a:rPr lang="fa-IR" sz="2400" dirty="0">
                <a:cs typeface="B Titr" panose="00000700000000000000" pitchFamily="2" charset="-78"/>
              </a:rPr>
              <a:t> در لانه </a:t>
            </a:r>
            <a:r>
              <a:rPr lang="fa-IR" sz="2400" dirty="0" err="1">
                <a:cs typeface="B Titr" panose="00000700000000000000" pitchFamily="2" charset="-78"/>
              </a:rPr>
              <a:t>مخفي</a:t>
            </a:r>
            <a:r>
              <a:rPr lang="fa-IR" sz="2400" dirty="0">
                <a:cs typeface="B Titr" panose="00000700000000000000" pitchFamily="2" charset="-78"/>
              </a:rPr>
              <a:t> </a:t>
            </a:r>
            <a:r>
              <a:rPr lang="fa-IR" sz="2400" dirty="0" err="1">
                <a:cs typeface="B Titr" panose="00000700000000000000" pitchFamily="2" charset="-78"/>
              </a:rPr>
              <a:t>مي‌شود</a:t>
            </a:r>
            <a:r>
              <a:rPr lang="fa-IR" sz="2400" dirty="0">
                <a:cs typeface="B Titr" panose="00000700000000000000" pitchFamily="2" charset="-78"/>
              </a:rPr>
              <a:t> و </a:t>
            </a:r>
            <a:r>
              <a:rPr lang="fa-IR" sz="2400" dirty="0" err="1">
                <a:cs typeface="B Titr" panose="00000700000000000000" pitchFamily="2" charset="-78"/>
              </a:rPr>
              <a:t>صداي</a:t>
            </a:r>
            <a:r>
              <a:rPr lang="fa-IR" sz="2400" dirty="0">
                <a:cs typeface="B Titr" panose="00000700000000000000" pitchFamily="2" charset="-78"/>
              </a:rPr>
              <a:t> مرغ </a:t>
            </a:r>
            <a:r>
              <a:rPr lang="fa-IR" sz="2400" dirty="0" err="1">
                <a:cs typeface="B Titr" panose="00000700000000000000" pitchFamily="2" charset="-78"/>
              </a:rPr>
              <a:t>يا</a:t>
            </a:r>
            <a:r>
              <a:rPr lang="fa-IR" sz="2400" dirty="0">
                <a:cs typeface="B Titr" panose="00000700000000000000" pitchFamily="2" charset="-78"/>
              </a:rPr>
              <a:t> خروس را </a:t>
            </a:r>
            <a:r>
              <a:rPr lang="fa-IR" sz="2400" dirty="0" err="1">
                <a:cs typeface="B Titr" panose="00000700000000000000" pitchFamily="2" charset="-78"/>
              </a:rPr>
              <a:t>تقليد</a:t>
            </a:r>
            <a:r>
              <a:rPr lang="fa-IR" sz="2400" dirty="0">
                <a:cs typeface="B Titr" panose="00000700000000000000" pitchFamily="2" charset="-78"/>
              </a:rPr>
              <a:t> </a:t>
            </a:r>
            <a:r>
              <a:rPr lang="fa-IR" sz="2400" dirty="0" err="1">
                <a:cs typeface="B Titr" panose="00000700000000000000" pitchFamily="2" charset="-78"/>
              </a:rPr>
              <a:t>مي‌كند</a:t>
            </a:r>
            <a:r>
              <a:rPr lang="fa-IR" sz="2400" dirty="0">
                <a:cs typeface="B Titr" panose="00000700000000000000" pitchFamily="2" charset="-78"/>
              </a:rPr>
              <a:t>. </a:t>
            </a:r>
            <a:r>
              <a:rPr lang="fa-IR" sz="2400" dirty="0" err="1">
                <a:cs typeface="B Titr" panose="00000700000000000000" pitchFamily="2" charset="-78"/>
              </a:rPr>
              <a:t>وقتي</a:t>
            </a:r>
            <a:r>
              <a:rPr lang="fa-IR" sz="2400" dirty="0">
                <a:cs typeface="B Titr" panose="00000700000000000000" pitchFamily="2" charset="-78"/>
              </a:rPr>
              <a:t> مرغ </a:t>
            </a:r>
            <a:r>
              <a:rPr lang="fa-IR" sz="2400" dirty="0" err="1">
                <a:cs typeface="B Titr" panose="00000700000000000000" pitchFamily="2" charset="-78"/>
              </a:rPr>
              <a:t>يا</a:t>
            </a:r>
            <a:r>
              <a:rPr lang="fa-IR" sz="2400" dirty="0">
                <a:cs typeface="B Titr" panose="00000700000000000000" pitchFamily="2" charset="-78"/>
              </a:rPr>
              <a:t> خروس از </a:t>
            </a:r>
            <a:r>
              <a:rPr lang="fa-IR" sz="2400" dirty="0" err="1">
                <a:cs typeface="B Titr" panose="00000700000000000000" pitchFamily="2" charset="-78"/>
              </a:rPr>
              <a:t>جوجه‌هايش</a:t>
            </a:r>
            <a:r>
              <a:rPr lang="fa-IR" sz="2400" dirty="0">
                <a:cs typeface="B Titr" panose="00000700000000000000" pitchFamily="2" charset="-78"/>
              </a:rPr>
              <a:t> دور </a:t>
            </a:r>
            <a:r>
              <a:rPr lang="fa-IR" sz="2400" dirty="0" err="1">
                <a:cs typeface="B Titr" panose="00000700000000000000" pitchFamily="2" charset="-78"/>
              </a:rPr>
              <a:t>مي‌شود</a:t>
            </a:r>
            <a:r>
              <a:rPr lang="fa-IR" sz="2400" dirty="0">
                <a:cs typeface="B Titr" panose="00000700000000000000" pitchFamily="2" charset="-78"/>
              </a:rPr>
              <a:t>، حمله </a:t>
            </a:r>
            <a:r>
              <a:rPr lang="fa-IR" sz="2400" dirty="0" err="1">
                <a:cs typeface="B Titr" panose="00000700000000000000" pitchFamily="2" charset="-78"/>
              </a:rPr>
              <a:t>مي‌كند</a:t>
            </a:r>
            <a:r>
              <a:rPr lang="fa-IR" sz="2400" dirty="0">
                <a:cs typeface="B Titr" panose="00000700000000000000" pitchFamily="2" charset="-78"/>
              </a:rPr>
              <a:t> و </a:t>
            </a:r>
            <a:r>
              <a:rPr lang="fa-IR" sz="2400" dirty="0" err="1">
                <a:cs typeface="B Titr" panose="00000700000000000000" pitchFamily="2" charset="-78"/>
              </a:rPr>
              <a:t>جوجه‌هايش</a:t>
            </a:r>
            <a:r>
              <a:rPr lang="fa-IR" sz="2400" dirty="0">
                <a:cs typeface="B Titr" panose="00000700000000000000" pitchFamily="2" charset="-78"/>
              </a:rPr>
              <a:t> را </a:t>
            </a:r>
            <a:r>
              <a:rPr lang="fa-IR" sz="2400" dirty="0" err="1" smtClean="0">
                <a:cs typeface="B Titr" panose="00000700000000000000" pitchFamily="2" charset="-78"/>
              </a:rPr>
              <a:t>مي‌دزد</a:t>
            </a:r>
            <a:r>
              <a:rPr lang="fa-IR" sz="2400" dirty="0">
                <a:cs typeface="B Titr" panose="00000700000000000000" pitchFamily="2" charset="-78"/>
              </a:rPr>
              <a:t>.</a:t>
            </a:r>
          </a:p>
        </p:txBody>
      </p:sp>
    </p:spTree>
    <p:extLst>
      <p:ext uri="{BB962C8B-B14F-4D97-AF65-F5344CB8AC3E}">
        <p14:creationId xmlns:p14="http://schemas.microsoft.com/office/powerpoint/2010/main" xmlns="" val="2965832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38" presetClass="entr" presetSubtype="0" accel="50000" fill="hold" grpId="0" nodeType="clickEffect">
                                  <p:stCondLst>
                                    <p:cond delay="0"/>
                                  </p:stCondLst>
                                  <p:iterate type="lt">
                                    <p:tmPct val="50000"/>
                                  </p:iterate>
                                  <p:childTnLst>
                                    <p:set>
                                      <p:cBhvr>
                                        <p:cTn id="20" dur="1" fill="hold">
                                          <p:stCondLst>
                                            <p:cond delay="0"/>
                                          </p:stCondLst>
                                        </p:cTn>
                                        <p:tgtEl>
                                          <p:spTgt spid="5"/>
                                        </p:tgtEl>
                                        <p:attrNameLst>
                                          <p:attrName>style.visibility</p:attrName>
                                        </p:attrNameLst>
                                      </p:cBhvr>
                                      <p:to>
                                        <p:strVal val="visible"/>
                                      </p:to>
                                    </p:set>
                                    <p:set>
                                      <p:cBhvr>
                                        <p:cTn id="21" dur="455" fill="hold">
                                          <p:stCondLst>
                                            <p:cond delay="0"/>
                                          </p:stCondLst>
                                        </p:cTn>
                                        <p:tgtEl>
                                          <p:spTgt spid="5"/>
                                        </p:tgtEl>
                                        <p:attrNameLst>
                                          <p:attrName>style.rotation</p:attrName>
                                        </p:attrNameLst>
                                      </p:cBhvr>
                                      <p:to>
                                        <p:strVal val="-45.0"/>
                                      </p:to>
                                    </p:set>
                                    <p:anim calcmode="lin" valueType="num">
                                      <p:cBhvr>
                                        <p:cTn id="22" dur="455" fill="hold">
                                          <p:stCondLst>
                                            <p:cond delay="455"/>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23" dur="455"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24" dur="156" decel="50000" autoRev="1" fill="hold">
                                          <p:stCondLst>
                                            <p:cond delay="455"/>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25" dur="136" fill="hold">
                                          <p:stCondLst>
                                            <p:cond delay="864"/>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5"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2000"/>
                                        <p:tgtEl>
                                          <p:spTgt spid="6"/>
                                        </p:tgtEl>
                                      </p:cBhvr>
                                    </p:animEffect>
                                    <p:anim calcmode="lin" valueType="num">
                                      <p:cBhvr>
                                        <p:cTn id="31" dur="2000" fill="hold"/>
                                        <p:tgtEl>
                                          <p:spTgt spid="6"/>
                                        </p:tgtEl>
                                        <p:attrNameLst>
                                          <p:attrName>ppt_w</p:attrName>
                                        </p:attrNameLst>
                                      </p:cBhvr>
                                      <p:tavLst>
                                        <p:tav tm="0" fmla="#ppt_w*sin(2.5*pi*$)">
                                          <p:val>
                                            <p:fltVal val="0"/>
                                          </p:val>
                                        </p:tav>
                                        <p:tav tm="100000">
                                          <p:val>
                                            <p:fltVal val="1"/>
                                          </p:val>
                                        </p:tav>
                                      </p:tavLst>
                                    </p:anim>
                                    <p:anim calcmode="lin" valueType="num">
                                      <p:cBhvr>
                                        <p:cTn id="32"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41" presetClass="entr" presetSubtype="0" fill="hold" grpId="0" nodeType="clickEffect">
                                  <p:stCondLst>
                                    <p:cond delay="0"/>
                                  </p:stCondLst>
                                  <p:iterate type="lt">
                                    <p:tmPct val="10000"/>
                                  </p:iterate>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7"/>
                                        </p:tgtEl>
                                        <p:attrNameLst>
                                          <p:attrName>ppt_y</p:attrName>
                                        </p:attrNameLst>
                                      </p:cBhvr>
                                      <p:tavLst>
                                        <p:tav tm="0">
                                          <p:val>
                                            <p:strVal val="#ppt_y"/>
                                          </p:val>
                                        </p:tav>
                                        <p:tav tm="100000">
                                          <p:val>
                                            <p:strVal val="#ppt_y"/>
                                          </p:val>
                                        </p:tav>
                                      </p:tavLst>
                                    </p:anim>
                                    <p:anim calcmode="lin" valueType="num">
                                      <p:cBhvr>
                                        <p:cTn id="3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644008" y="274638"/>
            <a:ext cx="4042792" cy="1143000"/>
          </a:xfrm>
        </p:spPr>
        <p:txBody>
          <a:bodyPr/>
          <a:lstStyle/>
          <a:p>
            <a:r>
              <a:rPr lang="fa-IR" dirty="0">
                <a:solidFill>
                  <a:srgbClr val="FF0000"/>
                </a:solidFill>
                <a:cs typeface="B Titr" panose="00000700000000000000" pitchFamily="2" charset="-78"/>
              </a:rPr>
              <a:t>اما راز پنجم </a:t>
            </a:r>
            <a:r>
              <a:rPr lang="fa-IR" dirty="0" err="1">
                <a:solidFill>
                  <a:srgbClr val="FF0000"/>
                </a:solidFill>
                <a:cs typeface="B Titr" panose="00000700000000000000" pitchFamily="2" charset="-78"/>
              </a:rPr>
              <a:t>كلاغ‌ها</a:t>
            </a:r>
            <a:endParaRPr lang="fa-IR" dirty="0">
              <a:solidFill>
                <a:srgbClr val="FF0000"/>
              </a:solidFill>
              <a:cs typeface="B Titr" panose="00000700000000000000" pitchFamily="2" charset="-78"/>
            </a:endParaRPr>
          </a:p>
        </p:txBody>
      </p:sp>
      <p:sp>
        <p:nvSpPr>
          <p:cNvPr id="5" name="Rounded Rectangle 4"/>
          <p:cNvSpPr/>
          <p:nvPr/>
        </p:nvSpPr>
        <p:spPr>
          <a:xfrm rot="21261087">
            <a:off x="3797475" y="2243295"/>
            <a:ext cx="2527646" cy="3407934"/>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fa-IR" sz="6000" dirty="0" smtClean="0">
                <a:solidFill>
                  <a:srgbClr val="00B050"/>
                </a:solidFill>
                <a:effectLst>
                  <a:glow rad="228600">
                    <a:schemeClr val="accent1">
                      <a:satMod val="175000"/>
                      <a:alpha val="40000"/>
                    </a:schemeClr>
                  </a:glow>
                </a:effectLst>
                <a:cs typeface="B Titr" panose="00000700000000000000" pitchFamily="2" charset="-78"/>
              </a:rPr>
              <a:t>م ئ</a:t>
            </a:r>
          </a:p>
          <a:p>
            <a:pPr algn="ctr"/>
            <a:r>
              <a:rPr lang="fa-IR" sz="6000" dirty="0" smtClean="0">
                <a:solidFill>
                  <a:srgbClr val="00B050"/>
                </a:solidFill>
                <a:effectLst>
                  <a:glow rad="228600">
                    <a:schemeClr val="accent1">
                      <a:satMod val="175000"/>
                      <a:alpha val="40000"/>
                    </a:schemeClr>
                  </a:glow>
                </a:effectLst>
                <a:cs typeface="B Titr" panose="00000700000000000000" pitchFamily="2" charset="-78"/>
              </a:rPr>
              <a:t> و س</a:t>
            </a:r>
          </a:p>
          <a:p>
            <a:pPr algn="ctr"/>
            <a:r>
              <a:rPr lang="fa-IR" sz="6000" dirty="0" smtClean="0">
                <a:solidFill>
                  <a:srgbClr val="00B050"/>
                </a:solidFill>
                <a:effectLst>
                  <a:glow rad="228600">
                    <a:schemeClr val="accent1">
                      <a:satMod val="175000"/>
                      <a:alpha val="40000"/>
                    </a:schemeClr>
                  </a:glow>
                </a:effectLst>
                <a:cs typeface="B Titr" panose="00000700000000000000" pitchFamily="2" charset="-78"/>
              </a:rPr>
              <a:t> ی ل</a:t>
            </a:r>
          </a:p>
          <a:p>
            <a:pPr algn="ctr"/>
            <a:r>
              <a:rPr lang="fa-IR" sz="6000" dirty="0">
                <a:solidFill>
                  <a:srgbClr val="00B050"/>
                </a:solidFill>
                <a:effectLst>
                  <a:glow rad="228600">
                    <a:schemeClr val="accent1">
                      <a:satMod val="175000"/>
                      <a:alpha val="40000"/>
                    </a:schemeClr>
                  </a:glow>
                </a:effectLst>
                <a:cs typeface="B Titr" panose="00000700000000000000" pitchFamily="2" charset="-78"/>
              </a:rPr>
              <a:t>ت</a:t>
            </a:r>
            <a:endParaRPr lang="fa-IR" sz="6000" dirty="0" smtClean="0">
              <a:solidFill>
                <a:srgbClr val="00B050"/>
              </a:solidFill>
              <a:effectLst>
                <a:glow rad="228600">
                  <a:schemeClr val="accent1">
                    <a:satMod val="175000"/>
                    <a:alpha val="40000"/>
                  </a:schemeClr>
                </a:glow>
              </a:effectLst>
              <a:cs typeface="B Titr" panose="00000700000000000000" pitchFamily="2" charset="-78"/>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flipH="1">
            <a:off x="5770850" y="2119369"/>
            <a:ext cx="3349748" cy="2962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Rectangle 5"/>
          <p:cNvSpPr/>
          <p:nvPr/>
        </p:nvSpPr>
        <p:spPr>
          <a:xfrm>
            <a:off x="1070732" y="764704"/>
            <a:ext cx="2343911" cy="92333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ar-SA"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a:ea typeface="Times New Roman"/>
                <a:cs typeface="B Titr" pitchFamily="2" charset="-78"/>
              </a:rPr>
              <a:t>مس</a:t>
            </a:r>
            <a:r>
              <a:rPr lang="fa-IR"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a:ea typeface="Times New Roman"/>
                <a:cs typeface="B Titr" pitchFamily="2" charset="-78"/>
              </a:rPr>
              <a:t>ئ</a:t>
            </a:r>
            <a:r>
              <a:rPr lang="ar-SA"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a:ea typeface="Times New Roman"/>
                <a:cs typeface="B Titr" pitchFamily="2" charset="-78"/>
              </a:rPr>
              <a:t>وليت</a:t>
            </a:r>
            <a:endParaRPr lang="fa-IR"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itchFamily="2" charset="-78"/>
            </a:endParaRPr>
          </a:p>
        </p:txBody>
      </p:sp>
      <p:sp>
        <p:nvSpPr>
          <p:cNvPr id="7" name="Rectangle 6"/>
          <p:cNvSpPr/>
          <p:nvPr/>
        </p:nvSpPr>
        <p:spPr>
          <a:xfrm>
            <a:off x="539552" y="2127175"/>
            <a:ext cx="3096344" cy="4401205"/>
          </a:xfrm>
          <a:prstGeom prst="rect">
            <a:avLst/>
          </a:prstGeom>
        </p:spPr>
        <p:txBody>
          <a:bodyPr wrap="square">
            <a:spAutoFit/>
          </a:bodyPr>
          <a:lstStyle/>
          <a:p>
            <a:r>
              <a:rPr lang="ar-SA" sz="2800" dirty="0">
                <a:latin typeface="Times New Roman"/>
                <a:ea typeface="Times New Roman"/>
                <a:cs typeface="B Titr" panose="00000700000000000000" pitchFamily="2" charset="-78"/>
              </a:rPr>
              <a:t>يعني اگر احساس خطر كنند مثل سيل و زلزله يا وقتي كلاغ مرده‌اي را مي‌بينند با صداي خطر كلاغ‌هاي ديگر را خبر مي‌كنند. اگر كلاغي مرده باشد، بي‌تفاوت نمي‌نشينند و براي او عزا مي‌گيرند و کلاغ را دفن مي‌كنند.</a:t>
            </a:r>
            <a:endParaRPr lang="fa-IR" sz="2800" dirty="0">
              <a:cs typeface="B Titr" panose="00000700000000000000" pitchFamily="2" charset="-78"/>
            </a:endParaRPr>
          </a:p>
        </p:txBody>
      </p:sp>
    </p:spTree>
    <p:extLst>
      <p:ext uri="{BB962C8B-B14F-4D97-AF65-F5344CB8AC3E}">
        <p14:creationId xmlns:p14="http://schemas.microsoft.com/office/powerpoint/2010/main" xmlns="" val="89061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8" presetClass="entr" presetSubtype="0" accel="50000" fill="hold" grpId="0" nodeType="clickEffect">
                                  <p:stCondLst>
                                    <p:cond delay="0"/>
                                  </p:stCondLst>
                                  <p:iterate type="lt">
                                    <p:tmPct val="50000"/>
                                  </p:iterate>
                                  <p:childTnLst>
                                    <p:set>
                                      <p:cBhvr>
                                        <p:cTn id="19" dur="1" fill="hold">
                                          <p:stCondLst>
                                            <p:cond delay="0"/>
                                          </p:stCondLst>
                                        </p:cTn>
                                        <p:tgtEl>
                                          <p:spTgt spid="5"/>
                                        </p:tgtEl>
                                        <p:attrNameLst>
                                          <p:attrName>style.visibility</p:attrName>
                                        </p:attrNameLst>
                                      </p:cBhvr>
                                      <p:to>
                                        <p:strVal val="visible"/>
                                      </p:to>
                                    </p:set>
                                    <p:set>
                                      <p:cBhvr>
                                        <p:cTn id="20" dur="455" fill="hold">
                                          <p:stCondLst>
                                            <p:cond delay="0"/>
                                          </p:stCondLst>
                                        </p:cTn>
                                        <p:tgtEl>
                                          <p:spTgt spid="5"/>
                                        </p:tgtEl>
                                        <p:attrNameLst>
                                          <p:attrName>style.rotation</p:attrName>
                                        </p:attrNameLst>
                                      </p:cBhvr>
                                      <p:to>
                                        <p:strVal val="-45.0"/>
                                      </p:to>
                                    </p:set>
                                    <p:anim calcmode="lin" valueType="num">
                                      <p:cBhvr>
                                        <p:cTn id="21" dur="455" fill="hold">
                                          <p:stCondLst>
                                            <p:cond delay="455"/>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22" dur="455"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23" dur="156" decel="50000" autoRev="1" fill="hold">
                                          <p:stCondLst>
                                            <p:cond delay="455"/>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24" dur="136" fill="hold">
                                          <p:stCondLst>
                                            <p:cond delay="864"/>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5"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2000"/>
                                        <p:tgtEl>
                                          <p:spTgt spid="6"/>
                                        </p:tgtEl>
                                      </p:cBhvr>
                                    </p:animEffect>
                                    <p:anim calcmode="lin" valueType="num">
                                      <p:cBhvr>
                                        <p:cTn id="30" dur="2000" fill="hold"/>
                                        <p:tgtEl>
                                          <p:spTgt spid="6"/>
                                        </p:tgtEl>
                                        <p:attrNameLst>
                                          <p:attrName>ppt_w</p:attrName>
                                        </p:attrNameLst>
                                      </p:cBhvr>
                                      <p:tavLst>
                                        <p:tav tm="0" fmla="#ppt_w*sin(2.5*pi*$)">
                                          <p:val>
                                            <p:fltVal val="0"/>
                                          </p:val>
                                        </p:tav>
                                        <p:tav tm="100000">
                                          <p:val>
                                            <p:fltVal val="1"/>
                                          </p:val>
                                        </p:tav>
                                      </p:tavLst>
                                    </p:anim>
                                    <p:anim calcmode="lin" valueType="num">
                                      <p:cBhvr>
                                        <p:cTn id="31"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41" presetClass="entr" presetSubtype="0" fill="hold" grpId="0" nodeType="clickEffect">
                                  <p:stCondLst>
                                    <p:cond delay="0"/>
                                  </p:stCondLst>
                                  <p:iterate type="lt">
                                    <p:tmPct val="10000"/>
                                  </p:iterate>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7"/>
                                        </p:tgtEl>
                                        <p:attrNameLst>
                                          <p:attrName>ppt_y</p:attrName>
                                        </p:attrNameLst>
                                      </p:cBhvr>
                                      <p:tavLst>
                                        <p:tav tm="0">
                                          <p:val>
                                            <p:strVal val="#ppt_y"/>
                                          </p:val>
                                        </p:tav>
                                        <p:tav tm="100000">
                                          <p:val>
                                            <p:strVal val="#ppt_y"/>
                                          </p:val>
                                        </p:tav>
                                      </p:tavLst>
                                    </p:anim>
                                    <p:anim calcmode="lin" valueType="num">
                                      <p:cBhvr>
                                        <p:cTn id="38"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3000" b="-3000"/>
          </a:stretch>
        </a:blipFill>
        <a:effectLst/>
      </p:bgPr>
    </p:bg>
    <p:spTree>
      <p:nvGrpSpPr>
        <p:cNvPr id="1" name=""/>
        <p:cNvGrpSpPr/>
        <p:nvPr/>
      </p:nvGrpSpPr>
      <p:grpSpPr>
        <a:xfrm>
          <a:off x="0" y="0"/>
          <a:ext cx="0" cy="0"/>
          <a:chOff x="0" y="0"/>
          <a:chExt cx="0" cy="0"/>
        </a:xfrm>
      </p:grpSpPr>
      <p:sp>
        <p:nvSpPr>
          <p:cNvPr id="2" name="کادر متن 1"/>
          <p:cNvSpPr txBox="1"/>
          <p:nvPr/>
        </p:nvSpPr>
        <p:spPr>
          <a:xfrm>
            <a:off x="1133871" y="290624"/>
            <a:ext cx="7920881" cy="1107996"/>
          </a:xfrm>
          <a:prstGeom prst="rect">
            <a:avLst/>
          </a:prstGeom>
          <a:noFill/>
        </p:spPr>
        <p:txBody>
          <a:bodyPr wrap="square" rtlCol="1">
            <a:spAutoFit/>
          </a:bodyPr>
          <a:lstStyle/>
          <a:p>
            <a:r>
              <a:rPr lang="ar-SA" sz="4800" dirty="0">
                <a:solidFill>
                  <a:srgbClr val="FF0000"/>
                </a:solidFill>
                <a:latin typeface="Times New Roman"/>
                <a:ea typeface="Times New Roman"/>
                <a:cs typeface="B Titr" pitchFamily="2" charset="-78"/>
              </a:rPr>
              <a:t>به نام خدا خالق </a:t>
            </a:r>
            <a:r>
              <a:rPr lang="ar-SA" sz="4800" dirty="0" smtClean="0">
                <a:solidFill>
                  <a:srgbClr val="FF0000"/>
                </a:solidFill>
                <a:latin typeface="Times New Roman"/>
                <a:ea typeface="Times New Roman"/>
                <a:cs typeface="B Titr" pitchFamily="2" charset="-78"/>
              </a:rPr>
              <a:t>آسمان</a:t>
            </a:r>
            <a:endParaRPr lang="en-US" sz="4800" dirty="0" smtClean="0">
              <a:solidFill>
                <a:srgbClr val="FF0000"/>
              </a:solidFill>
              <a:latin typeface="Times New Roman"/>
              <a:ea typeface="Times New Roman"/>
              <a:cs typeface="B Titr" pitchFamily="2" charset="-78"/>
            </a:endParaRPr>
          </a:p>
          <a:p>
            <a:endParaRPr lang="fa-IR" dirty="0"/>
          </a:p>
        </p:txBody>
      </p:sp>
      <p:sp>
        <p:nvSpPr>
          <p:cNvPr id="3" name="کادر متن 2"/>
          <p:cNvSpPr txBox="1"/>
          <p:nvPr/>
        </p:nvSpPr>
        <p:spPr>
          <a:xfrm>
            <a:off x="-1" y="1725313"/>
            <a:ext cx="5393973" cy="1107996"/>
          </a:xfrm>
          <a:prstGeom prst="rect">
            <a:avLst/>
          </a:prstGeom>
          <a:noFill/>
        </p:spPr>
        <p:txBody>
          <a:bodyPr wrap="square" rtlCol="1">
            <a:spAutoFit/>
          </a:bodyPr>
          <a:lstStyle/>
          <a:p>
            <a:r>
              <a:rPr lang="fa-IR" sz="4800" dirty="0">
                <a:solidFill>
                  <a:srgbClr val="FF0000"/>
                </a:solidFill>
                <a:latin typeface="Times New Roman"/>
                <a:ea typeface="Times New Roman"/>
                <a:cs typeface="B Titr" pitchFamily="2" charset="-78"/>
              </a:rPr>
              <a:t>خداوند بخشنده </a:t>
            </a:r>
            <a:r>
              <a:rPr lang="fa-IR" sz="4800" dirty="0" smtClean="0">
                <a:solidFill>
                  <a:srgbClr val="FF0000"/>
                </a:solidFill>
                <a:latin typeface="Times New Roman"/>
                <a:ea typeface="Times New Roman"/>
                <a:cs typeface="B Titr" pitchFamily="2" charset="-78"/>
              </a:rPr>
              <a:t>مهربان</a:t>
            </a:r>
            <a:endParaRPr lang="en-US" sz="4000" dirty="0" smtClean="0">
              <a:solidFill>
                <a:srgbClr val="FF0000"/>
              </a:solidFill>
              <a:latin typeface="Times New Roman"/>
              <a:ea typeface="Times New Roman"/>
              <a:cs typeface="B Titr" pitchFamily="2" charset="-78"/>
            </a:endParaRPr>
          </a:p>
          <a:p>
            <a:endParaRPr lang="fa-IR" dirty="0"/>
          </a:p>
        </p:txBody>
      </p:sp>
      <p:sp>
        <p:nvSpPr>
          <p:cNvPr id="8" name="کادر متن 7"/>
          <p:cNvSpPr txBox="1"/>
          <p:nvPr/>
        </p:nvSpPr>
        <p:spPr>
          <a:xfrm>
            <a:off x="1151112" y="2874387"/>
            <a:ext cx="7992888" cy="1107996"/>
          </a:xfrm>
          <a:prstGeom prst="rect">
            <a:avLst/>
          </a:prstGeom>
          <a:noFill/>
        </p:spPr>
        <p:txBody>
          <a:bodyPr wrap="square" rtlCol="1">
            <a:spAutoFit/>
          </a:bodyPr>
          <a:lstStyle/>
          <a:p>
            <a:r>
              <a:rPr lang="ar-SA" sz="4800" dirty="0">
                <a:solidFill>
                  <a:srgbClr val="FF0000"/>
                </a:solidFill>
                <a:latin typeface="Times New Roman"/>
                <a:ea typeface="Times New Roman"/>
                <a:cs typeface="B Titr" pitchFamily="2" charset="-78"/>
              </a:rPr>
              <a:t>خدايي كه باغ و كلاغ </a:t>
            </a:r>
            <a:r>
              <a:rPr lang="ar-SA" sz="4800" dirty="0" smtClean="0">
                <a:solidFill>
                  <a:srgbClr val="FF0000"/>
                </a:solidFill>
                <a:latin typeface="Times New Roman"/>
                <a:ea typeface="Times New Roman"/>
                <a:cs typeface="B Titr" pitchFamily="2" charset="-78"/>
              </a:rPr>
              <a:t>آفريد</a:t>
            </a:r>
            <a:endParaRPr lang="en-US" sz="4800" dirty="0" smtClean="0">
              <a:solidFill>
                <a:srgbClr val="FF0000"/>
              </a:solidFill>
              <a:latin typeface="Times New Roman"/>
              <a:ea typeface="Times New Roman"/>
              <a:cs typeface="B Titr" pitchFamily="2" charset="-78"/>
            </a:endParaRPr>
          </a:p>
          <a:p>
            <a:endParaRPr lang="fa-IR" dirty="0"/>
          </a:p>
        </p:txBody>
      </p:sp>
      <p:sp>
        <p:nvSpPr>
          <p:cNvPr id="9" name="کادر متن 8"/>
          <p:cNvSpPr txBox="1"/>
          <p:nvPr/>
        </p:nvSpPr>
        <p:spPr>
          <a:xfrm>
            <a:off x="-180528" y="4272677"/>
            <a:ext cx="7056784" cy="1846659"/>
          </a:xfrm>
          <a:prstGeom prst="rect">
            <a:avLst/>
          </a:prstGeom>
          <a:noFill/>
        </p:spPr>
        <p:txBody>
          <a:bodyPr wrap="square" rtlCol="1">
            <a:spAutoFit/>
          </a:bodyPr>
          <a:lstStyle/>
          <a:p>
            <a:r>
              <a:rPr lang="fa-IR" sz="4800" dirty="0">
                <a:solidFill>
                  <a:srgbClr val="FF0000"/>
                </a:solidFill>
                <a:latin typeface="Times New Roman"/>
                <a:ea typeface="Times New Roman"/>
                <a:cs typeface="B Titr" pitchFamily="2" charset="-78"/>
              </a:rPr>
              <a:t>گل و سرو و </a:t>
            </a:r>
            <a:r>
              <a:rPr lang="fa-IR" sz="4800" dirty="0" smtClean="0">
                <a:solidFill>
                  <a:srgbClr val="FF0000"/>
                </a:solidFill>
                <a:latin typeface="Times New Roman"/>
                <a:ea typeface="Times New Roman"/>
                <a:cs typeface="B Titr" pitchFamily="2" charset="-78"/>
              </a:rPr>
              <a:t>سوسن، </a:t>
            </a:r>
            <a:r>
              <a:rPr lang="fa-IR" sz="4800" dirty="0">
                <a:solidFill>
                  <a:srgbClr val="FF0000"/>
                </a:solidFill>
                <a:latin typeface="Times New Roman"/>
                <a:ea typeface="Times New Roman"/>
                <a:cs typeface="B Titr" pitchFamily="2" charset="-78"/>
              </a:rPr>
              <a:t>درختان </a:t>
            </a:r>
            <a:r>
              <a:rPr lang="fa-IR" sz="4800" dirty="0" smtClean="0">
                <a:solidFill>
                  <a:srgbClr val="FF0000"/>
                </a:solidFill>
                <a:latin typeface="Times New Roman"/>
                <a:ea typeface="Times New Roman"/>
                <a:cs typeface="B Titr" pitchFamily="2" charset="-78"/>
              </a:rPr>
              <a:t>بيد</a:t>
            </a:r>
            <a:br>
              <a:rPr lang="fa-IR" sz="4800" dirty="0" smtClean="0">
                <a:solidFill>
                  <a:srgbClr val="FF0000"/>
                </a:solidFill>
                <a:latin typeface="Times New Roman"/>
                <a:ea typeface="Times New Roman"/>
                <a:cs typeface="B Titr" pitchFamily="2" charset="-78"/>
              </a:rPr>
            </a:br>
            <a:endParaRPr lang="en-US" sz="4800" dirty="0">
              <a:solidFill>
                <a:srgbClr val="FF0000"/>
              </a:solidFill>
              <a:latin typeface="Times New Roman"/>
              <a:ea typeface="Times New Roman"/>
              <a:cs typeface="B Titr" pitchFamily="2" charset="-78"/>
            </a:endParaRPr>
          </a:p>
          <a:p>
            <a:endParaRPr lang="fa-IR" dirty="0"/>
          </a:p>
        </p:txBody>
      </p:sp>
      <p:sp>
        <p:nvSpPr>
          <p:cNvPr id="6" name="کادر متن 5"/>
          <p:cNvSpPr txBox="1"/>
          <p:nvPr/>
        </p:nvSpPr>
        <p:spPr>
          <a:xfrm rot="16200000">
            <a:off x="7309432" y="5242437"/>
            <a:ext cx="2969609" cy="369332"/>
          </a:xfrm>
          <a:prstGeom prst="rect">
            <a:avLst/>
          </a:prstGeom>
          <a:noFill/>
        </p:spPr>
        <p:txBody>
          <a:bodyPr wrap="square" rtlCol="1">
            <a:spAutoFit/>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anose="02040603050505030304" pitchFamily="18" charset="0"/>
                <a:cs typeface="B Titr" panose="00000700000000000000" pitchFamily="2" charset="-78"/>
              </a:rPr>
              <a:t>www.mahdishahbazi.blog.ir</a:t>
            </a:r>
            <a:endPar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anose="02040603050505030304" pitchFamily="18" charset="0"/>
              <a:cs typeface="B Titr" panose="00000700000000000000" pitchFamily="2" charset="-78"/>
            </a:endParaRPr>
          </a:p>
        </p:txBody>
      </p:sp>
    </p:spTree>
    <p:extLst>
      <p:ext uri="{BB962C8B-B14F-4D97-AF65-F5344CB8AC3E}">
        <p14:creationId xmlns:p14="http://schemas.microsoft.com/office/powerpoint/2010/main" xmlns="" val="66616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down)">
                                      <p:cBhvr>
                                        <p:cTn id="43" dur="580">
                                          <p:stCondLst>
                                            <p:cond delay="0"/>
                                          </p:stCondLst>
                                        </p:cTn>
                                        <p:tgtEl>
                                          <p:spTgt spid="8"/>
                                        </p:tgtEl>
                                      </p:cBhvr>
                                    </p:animEffect>
                                    <p:anim calcmode="lin" valueType="num">
                                      <p:cBhvr>
                                        <p:cTn id="4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9" dur="26">
                                          <p:stCondLst>
                                            <p:cond delay="650"/>
                                          </p:stCondLst>
                                        </p:cTn>
                                        <p:tgtEl>
                                          <p:spTgt spid="8"/>
                                        </p:tgtEl>
                                      </p:cBhvr>
                                      <p:to x="100000" y="60000"/>
                                    </p:animScale>
                                    <p:animScale>
                                      <p:cBhvr>
                                        <p:cTn id="50" dur="166" decel="50000">
                                          <p:stCondLst>
                                            <p:cond delay="676"/>
                                          </p:stCondLst>
                                        </p:cTn>
                                        <p:tgtEl>
                                          <p:spTgt spid="8"/>
                                        </p:tgtEl>
                                      </p:cBhvr>
                                      <p:to x="100000" y="100000"/>
                                    </p:animScale>
                                    <p:animScale>
                                      <p:cBhvr>
                                        <p:cTn id="51" dur="26">
                                          <p:stCondLst>
                                            <p:cond delay="1312"/>
                                          </p:stCondLst>
                                        </p:cTn>
                                        <p:tgtEl>
                                          <p:spTgt spid="8"/>
                                        </p:tgtEl>
                                      </p:cBhvr>
                                      <p:to x="100000" y="80000"/>
                                    </p:animScale>
                                    <p:animScale>
                                      <p:cBhvr>
                                        <p:cTn id="52" dur="166" decel="50000">
                                          <p:stCondLst>
                                            <p:cond delay="1338"/>
                                          </p:stCondLst>
                                        </p:cTn>
                                        <p:tgtEl>
                                          <p:spTgt spid="8"/>
                                        </p:tgtEl>
                                      </p:cBhvr>
                                      <p:to x="100000" y="100000"/>
                                    </p:animScale>
                                    <p:animScale>
                                      <p:cBhvr>
                                        <p:cTn id="53" dur="26">
                                          <p:stCondLst>
                                            <p:cond delay="1642"/>
                                          </p:stCondLst>
                                        </p:cTn>
                                        <p:tgtEl>
                                          <p:spTgt spid="8"/>
                                        </p:tgtEl>
                                      </p:cBhvr>
                                      <p:to x="100000" y="90000"/>
                                    </p:animScale>
                                    <p:animScale>
                                      <p:cBhvr>
                                        <p:cTn id="54" dur="166" decel="50000">
                                          <p:stCondLst>
                                            <p:cond delay="1668"/>
                                          </p:stCondLst>
                                        </p:cTn>
                                        <p:tgtEl>
                                          <p:spTgt spid="8"/>
                                        </p:tgtEl>
                                      </p:cBhvr>
                                      <p:to x="100000" y="100000"/>
                                    </p:animScale>
                                    <p:animScale>
                                      <p:cBhvr>
                                        <p:cTn id="55" dur="26">
                                          <p:stCondLst>
                                            <p:cond delay="1808"/>
                                          </p:stCondLst>
                                        </p:cTn>
                                        <p:tgtEl>
                                          <p:spTgt spid="8"/>
                                        </p:tgtEl>
                                      </p:cBhvr>
                                      <p:to x="100000" y="95000"/>
                                    </p:animScale>
                                    <p:animScale>
                                      <p:cBhvr>
                                        <p:cTn id="56" dur="166" decel="50000">
                                          <p:stCondLst>
                                            <p:cond delay="1834"/>
                                          </p:stCondLst>
                                        </p:cTn>
                                        <p:tgtEl>
                                          <p:spTgt spid="8"/>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wipe(down)">
                                      <p:cBhvr>
                                        <p:cTn id="61" dur="580">
                                          <p:stCondLst>
                                            <p:cond delay="0"/>
                                          </p:stCondLst>
                                        </p:cTn>
                                        <p:tgtEl>
                                          <p:spTgt spid="9"/>
                                        </p:tgtEl>
                                      </p:cBhvr>
                                    </p:animEffect>
                                    <p:anim calcmode="lin" valueType="num">
                                      <p:cBhvr>
                                        <p:cTn id="6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67" dur="26">
                                          <p:stCondLst>
                                            <p:cond delay="650"/>
                                          </p:stCondLst>
                                        </p:cTn>
                                        <p:tgtEl>
                                          <p:spTgt spid="9"/>
                                        </p:tgtEl>
                                      </p:cBhvr>
                                      <p:to x="100000" y="60000"/>
                                    </p:animScale>
                                    <p:animScale>
                                      <p:cBhvr>
                                        <p:cTn id="68" dur="166" decel="50000">
                                          <p:stCondLst>
                                            <p:cond delay="676"/>
                                          </p:stCondLst>
                                        </p:cTn>
                                        <p:tgtEl>
                                          <p:spTgt spid="9"/>
                                        </p:tgtEl>
                                      </p:cBhvr>
                                      <p:to x="100000" y="100000"/>
                                    </p:animScale>
                                    <p:animScale>
                                      <p:cBhvr>
                                        <p:cTn id="69" dur="26">
                                          <p:stCondLst>
                                            <p:cond delay="1312"/>
                                          </p:stCondLst>
                                        </p:cTn>
                                        <p:tgtEl>
                                          <p:spTgt spid="9"/>
                                        </p:tgtEl>
                                      </p:cBhvr>
                                      <p:to x="100000" y="80000"/>
                                    </p:animScale>
                                    <p:animScale>
                                      <p:cBhvr>
                                        <p:cTn id="70" dur="166" decel="50000">
                                          <p:stCondLst>
                                            <p:cond delay="1338"/>
                                          </p:stCondLst>
                                        </p:cTn>
                                        <p:tgtEl>
                                          <p:spTgt spid="9"/>
                                        </p:tgtEl>
                                      </p:cBhvr>
                                      <p:to x="100000" y="100000"/>
                                    </p:animScale>
                                    <p:animScale>
                                      <p:cBhvr>
                                        <p:cTn id="71" dur="26">
                                          <p:stCondLst>
                                            <p:cond delay="1642"/>
                                          </p:stCondLst>
                                        </p:cTn>
                                        <p:tgtEl>
                                          <p:spTgt spid="9"/>
                                        </p:tgtEl>
                                      </p:cBhvr>
                                      <p:to x="100000" y="90000"/>
                                    </p:animScale>
                                    <p:animScale>
                                      <p:cBhvr>
                                        <p:cTn id="72" dur="166" decel="50000">
                                          <p:stCondLst>
                                            <p:cond delay="1668"/>
                                          </p:stCondLst>
                                        </p:cTn>
                                        <p:tgtEl>
                                          <p:spTgt spid="9"/>
                                        </p:tgtEl>
                                      </p:cBhvr>
                                      <p:to x="100000" y="100000"/>
                                    </p:animScale>
                                    <p:animScale>
                                      <p:cBhvr>
                                        <p:cTn id="73" dur="26">
                                          <p:stCondLst>
                                            <p:cond delay="1808"/>
                                          </p:stCondLst>
                                        </p:cTn>
                                        <p:tgtEl>
                                          <p:spTgt spid="9"/>
                                        </p:tgtEl>
                                      </p:cBhvr>
                                      <p:to x="100000" y="95000"/>
                                    </p:animScale>
                                    <p:animScale>
                                      <p:cBhvr>
                                        <p:cTn id="74"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3528" y="1052736"/>
            <a:ext cx="8229600" cy="1143000"/>
          </a:xfrm>
        </p:spPr>
        <p:txBody>
          <a:bodyPr>
            <a:noAutofit/>
          </a:bodyPr>
          <a:lstStyle/>
          <a:p>
            <a:r>
              <a:rPr lang="fa-IR" sz="3600" b="1" dirty="0" err="1">
                <a:ln>
                  <a:solidFill>
                    <a:srgbClr val="00B0F0"/>
                  </a:solidFill>
                </a:ln>
                <a:solidFill>
                  <a:srgbClr val="002060"/>
                </a:solidFill>
                <a:cs typeface="B Titr" panose="00000700000000000000" pitchFamily="2" charset="-78"/>
              </a:rPr>
              <a:t>بچه‌ها</a:t>
            </a:r>
            <a:r>
              <a:rPr lang="fa-IR" sz="3600" b="1" dirty="0">
                <a:ln>
                  <a:solidFill>
                    <a:srgbClr val="00B0F0"/>
                  </a:solidFill>
                </a:ln>
                <a:solidFill>
                  <a:srgbClr val="002060"/>
                </a:solidFill>
                <a:cs typeface="B Titr" panose="00000700000000000000" pitchFamily="2" charset="-78"/>
              </a:rPr>
              <a:t>! </a:t>
            </a:r>
            <a:r>
              <a:rPr lang="fa-IR" sz="3600" b="1" dirty="0" err="1">
                <a:ln>
                  <a:solidFill>
                    <a:srgbClr val="00B0F0"/>
                  </a:solidFill>
                </a:ln>
                <a:solidFill>
                  <a:srgbClr val="002060"/>
                </a:solidFill>
                <a:cs typeface="B Titr" panose="00000700000000000000" pitchFamily="2" charset="-78"/>
              </a:rPr>
              <a:t>كلاغ‌ها</a:t>
            </a:r>
            <a:r>
              <a:rPr lang="fa-IR" sz="3600" b="1" dirty="0">
                <a:ln>
                  <a:solidFill>
                    <a:srgbClr val="00B0F0"/>
                  </a:solidFill>
                </a:ln>
                <a:solidFill>
                  <a:srgbClr val="002060"/>
                </a:solidFill>
                <a:cs typeface="B Titr" panose="00000700000000000000" pitchFamily="2" charset="-78"/>
              </a:rPr>
              <a:t> </a:t>
            </a:r>
            <a:r>
              <a:rPr lang="fa-IR" sz="3600" b="1" dirty="0" err="1">
                <a:ln>
                  <a:solidFill>
                    <a:srgbClr val="00B0F0"/>
                  </a:solidFill>
                </a:ln>
                <a:solidFill>
                  <a:srgbClr val="002060"/>
                </a:solidFill>
                <a:cs typeface="B Titr" panose="00000700000000000000" pitchFamily="2" charset="-78"/>
              </a:rPr>
              <a:t>خصوصياتي</a:t>
            </a:r>
            <a:r>
              <a:rPr lang="fa-IR" sz="3600" b="1" dirty="0">
                <a:ln>
                  <a:solidFill>
                    <a:srgbClr val="00B0F0"/>
                  </a:solidFill>
                </a:ln>
                <a:solidFill>
                  <a:srgbClr val="002060"/>
                </a:solidFill>
                <a:cs typeface="B Titr" panose="00000700000000000000" pitchFamily="2" charset="-78"/>
              </a:rPr>
              <a:t> دارند </a:t>
            </a:r>
            <a:r>
              <a:rPr lang="fa-IR" sz="3600" b="1" dirty="0" err="1">
                <a:ln>
                  <a:solidFill>
                    <a:srgbClr val="00B0F0"/>
                  </a:solidFill>
                </a:ln>
                <a:solidFill>
                  <a:srgbClr val="002060"/>
                </a:solidFill>
                <a:cs typeface="B Titr" panose="00000700000000000000" pitchFamily="2" charset="-78"/>
              </a:rPr>
              <a:t>كه</a:t>
            </a:r>
            <a:r>
              <a:rPr lang="fa-IR" sz="3600" b="1" dirty="0">
                <a:ln>
                  <a:solidFill>
                    <a:srgbClr val="00B0F0"/>
                  </a:solidFill>
                </a:ln>
                <a:solidFill>
                  <a:srgbClr val="002060"/>
                </a:solidFill>
                <a:cs typeface="B Titr" panose="00000700000000000000" pitchFamily="2" charset="-78"/>
              </a:rPr>
              <a:t> ما </a:t>
            </a:r>
            <a:r>
              <a:rPr lang="fa-IR" sz="3600" b="1" dirty="0" err="1">
                <a:ln>
                  <a:solidFill>
                    <a:srgbClr val="00B0F0"/>
                  </a:solidFill>
                </a:ln>
                <a:solidFill>
                  <a:srgbClr val="002060"/>
                </a:solidFill>
                <a:cs typeface="B Titr" panose="00000700000000000000" pitchFamily="2" charset="-78"/>
              </a:rPr>
              <a:t>بايد</a:t>
            </a:r>
            <a:r>
              <a:rPr lang="fa-IR" sz="3600" b="1" dirty="0">
                <a:ln>
                  <a:solidFill>
                    <a:srgbClr val="00B0F0"/>
                  </a:solidFill>
                </a:ln>
                <a:solidFill>
                  <a:srgbClr val="002060"/>
                </a:solidFill>
                <a:cs typeface="B Titr" panose="00000700000000000000" pitchFamily="2" charset="-78"/>
              </a:rPr>
              <a:t> از </a:t>
            </a:r>
            <a:r>
              <a:rPr lang="fa-IR" sz="3600" b="1" dirty="0" err="1">
                <a:ln>
                  <a:solidFill>
                    <a:srgbClr val="00B0F0"/>
                  </a:solidFill>
                </a:ln>
                <a:solidFill>
                  <a:srgbClr val="002060"/>
                </a:solidFill>
                <a:cs typeface="B Titr" panose="00000700000000000000" pitchFamily="2" charset="-78"/>
              </a:rPr>
              <a:t>آن‌ها</a:t>
            </a:r>
            <a:r>
              <a:rPr lang="fa-IR" sz="3600" b="1" dirty="0">
                <a:ln>
                  <a:solidFill>
                    <a:srgbClr val="00B0F0"/>
                  </a:solidFill>
                </a:ln>
                <a:solidFill>
                  <a:srgbClr val="002060"/>
                </a:solidFill>
                <a:cs typeface="B Titr" panose="00000700000000000000" pitchFamily="2" charset="-78"/>
              </a:rPr>
              <a:t> </a:t>
            </a:r>
            <a:r>
              <a:rPr lang="fa-IR" sz="3600" b="1" dirty="0" err="1">
                <a:ln>
                  <a:solidFill>
                    <a:srgbClr val="00B0F0"/>
                  </a:solidFill>
                </a:ln>
                <a:solidFill>
                  <a:srgbClr val="002060"/>
                </a:solidFill>
                <a:cs typeface="B Titr" panose="00000700000000000000" pitchFamily="2" charset="-78"/>
              </a:rPr>
              <a:t>ياد</a:t>
            </a:r>
            <a:r>
              <a:rPr lang="fa-IR" sz="3600" b="1" dirty="0">
                <a:ln>
                  <a:solidFill>
                    <a:srgbClr val="00B0F0"/>
                  </a:solidFill>
                </a:ln>
                <a:solidFill>
                  <a:srgbClr val="002060"/>
                </a:solidFill>
                <a:cs typeface="B Titr" panose="00000700000000000000" pitchFamily="2" charset="-78"/>
              </a:rPr>
              <a:t> </a:t>
            </a:r>
            <a:r>
              <a:rPr lang="fa-IR" sz="3600" b="1" dirty="0" err="1">
                <a:ln>
                  <a:solidFill>
                    <a:srgbClr val="00B0F0"/>
                  </a:solidFill>
                </a:ln>
                <a:solidFill>
                  <a:srgbClr val="002060"/>
                </a:solidFill>
                <a:cs typeface="B Titr" panose="00000700000000000000" pitchFamily="2" charset="-78"/>
              </a:rPr>
              <a:t>بگيريم</a:t>
            </a:r>
            <a:r>
              <a:rPr lang="fa-IR" sz="3600" b="1" dirty="0">
                <a:ln>
                  <a:solidFill>
                    <a:srgbClr val="00B0F0"/>
                  </a:solidFill>
                </a:ln>
                <a:solidFill>
                  <a:srgbClr val="002060"/>
                </a:solidFill>
                <a:cs typeface="B Titr" panose="00000700000000000000" pitchFamily="2" charset="-78"/>
              </a:rPr>
              <a:t>. اگر </a:t>
            </a:r>
            <a:r>
              <a:rPr lang="fa-IR" sz="3600" b="1" dirty="0" err="1">
                <a:ln>
                  <a:solidFill>
                    <a:srgbClr val="00B0F0"/>
                  </a:solidFill>
                </a:ln>
                <a:solidFill>
                  <a:srgbClr val="002060"/>
                </a:solidFill>
                <a:cs typeface="B Titr" panose="00000700000000000000" pitchFamily="2" charset="-78"/>
              </a:rPr>
              <a:t>مي‌خواهيد</a:t>
            </a:r>
            <a:r>
              <a:rPr lang="fa-IR" sz="3600" b="1" dirty="0">
                <a:ln>
                  <a:solidFill>
                    <a:srgbClr val="00B0F0"/>
                  </a:solidFill>
                </a:ln>
                <a:solidFill>
                  <a:srgbClr val="002060"/>
                </a:solidFill>
                <a:cs typeface="B Titr" panose="00000700000000000000" pitchFamily="2" charset="-78"/>
              </a:rPr>
              <a:t> </a:t>
            </a:r>
            <a:r>
              <a:rPr lang="fa-IR" sz="3600" b="1" dirty="0" err="1">
                <a:ln>
                  <a:solidFill>
                    <a:srgbClr val="00B0F0"/>
                  </a:solidFill>
                </a:ln>
                <a:solidFill>
                  <a:srgbClr val="002060"/>
                </a:solidFill>
                <a:cs typeface="B Titr" panose="00000700000000000000" pitchFamily="2" charset="-78"/>
              </a:rPr>
              <a:t>بدانيد</a:t>
            </a:r>
            <a:r>
              <a:rPr lang="fa-IR" sz="3600" b="1" dirty="0">
                <a:ln>
                  <a:solidFill>
                    <a:srgbClr val="00B0F0"/>
                  </a:solidFill>
                </a:ln>
                <a:solidFill>
                  <a:srgbClr val="002060"/>
                </a:solidFill>
                <a:cs typeface="B Titr" panose="00000700000000000000" pitchFamily="2" charset="-78"/>
              </a:rPr>
              <a:t> چه </a:t>
            </a:r>
            <a:r>
              <a:rPr lang="fa-IR" sz="3600" b="1" dirty="0" err="1">
                <a:ln>
                  <a:solidFill>
                    <a:srgbClr val="00B0F0"/>
                  </a:solidFill>
                </a:ln>
                <a:solidFill>
                  <a:srgbClr val="002060"/>
                </a:solidFill>
                <a:cs typeface="B Titr" panose="00000700000000000000" pitchFamily="2" charset="-78"/>
              </a:rPr>
              <a:t>خصوصياتي</a:t>
            </a:r>
            <a:r>
              <a:rPr lang="fa-IR" sz="3600" b="1" dirty="0">
                <a:ln>
                  <a:solidFill>
                    <a:srgbClr val="00B0F0"/>
                  </a:solidFill>
                </a:ln>
                <a:solidFill>
                  <a:srgbClr val="002060"/>
                </a:solidFill>
                <a:cs typeface="B Titr" panose="00000700000000000000" pitchFamily="2" charset="-78"/>
              </a:rPr>
              <a:t> دارند، به </a:t>
            </a:r>
            <a:r>
              <a:rPr lang="fa-IR" sz="3600" b="1" dirty="0" err="1">
                <a:ln>
                  <a:solidFill>
                    <a:srgbClr val="00B0F0"/>
                  </a:solidFill>
                </a:ln>
                <a:solidFill>
                  <a:srgbClr val="002060"/>
                </a:solidFill>
                <a:cs typeface="B Titr" panose="00000700000000000000" pitchFamily="2" charset="-78"/>
              </a:rPr>
              <a:t>اين</a:t>
            </a:r>
            <a:r>
              <a:rPr lang="fa-IR" sz="3600" b="1" dirty="0">
                <a:ln>
                  <a:solidFill>
                    <a:srgbClr val="00B0F0"/>
                  </a:solidFill>
                </a:ln>
                <a:solidFill>
                  <a:srgbClr val="002060"/>
                </a:solidFill>
                <a:cs typeface="B Titr" panose="00000700000000000000" pitchFamily="2" charset="-78"/>
              </a:rPr>
              <a:t> </a:t>
            </a:r>
            <a:r>
              <a:rPr lang="fa-IR" sz="3600" b="1" dirty="0" err="1">
                <a:ln>
                  <a:solidFill>
                    <a:srgbClr val="00B0F0"/>
                  </a:solidFill>
                </a:ln>
                <a:solidFill>
                  <a:srgbClr val="002060"/>
                </a:solidFill>
                <a:cs typeface="B Titr" panose="00000700000000000000" pitchFamily="2" charset="-78"/>
              </a:rPr>
              <a:t>پرسش‌ها</a:t>
            </a:r>
            <a:r>
              <a:rPr lang="fa-IR" sz="3600" b="1" dirty="0">
                <a:ln>
                  <a:solidFill>
                    <a:srgbClr val="00B0F0"/>
                  </a:solidFill>
                </a:ln>
                <a:solidFill>
                  <a:srgbClr val="002060"/>
                </a:solidFill>
                <a:cs typeface="B Titr" panose="00000700000000000000" pitchFamily="2" charset="-78"/>
              </a:rPr>
              <a:t> جواب </a:t>
            </a:r>
            <a:r>
              <a:rPr lang="fa-IR" sz="3600" b="1" dirty="0" err="1">
                <a:ln>
                  <a:solidFill>
                    <a:srgbClr val="00B0F0"/>
                  </a:solidFill>
                </a:ln>
                <a:solidFill>
                  <a:srgbClr val="002060"/>
                </a:solidFill>
                <a:cs typeface="B Titr" panose="00000700000000000000" pitchFamily="2" charset="-78"/>
              </a:rPr>
              <a:t>دهيد</a:t>
            </a:r>
            <a:r>
              <a:rPr lang="fa-IR" sz="3600" b="1" dirty="0">
                <a:ln>
                  <a:solidFill>
                    <a:srgbClr val="00B0F0"/>
                  </a:solidFill>
                </a:ln>
                <a:solidFill>
                  <a:srgbClr val="002060"/>
                </a:solidFill>
                <a:cs typeface="B Titr" panose="00000700000000000000" pitchFamily="2" charset="-78"/>
              </a:rPr>
              <a:t> و </a:t>
            </a:r>
            <a:r>
              <a:rPr lang="fa-IR" sz="3600" b="1" dirty="0" err="1">
                <a:ln>
                  <a:solidFill>
                    <a:srgbClr val="00B0F0"/>
                  </a:solidFill>
                </a:ln>
                <a:solidFill>
                  <a:srgbClr val="002060"/>
                </a:solidFill>
                <a:cs typeface="B Titr" panose="00000700000000000000" pitchFamily="2" charset="-78"/>
              </a:rPr>
              <a:t>پيام</a:t>
            </a:r>
            <a:r>
              <a:rPr lang="fa-IR" sz="3600" b="1" dirty="0">
                <a:ln>
                  <a:solidFill>
                    <a:srgbClr val="00B0F0"/>
                  </a:solidFill>
                </a:ln>
                <a:solidFill>
                  <a:srgbClr val="002060"/>
                </a:solidFill>
                <a:cs typeface="B Titr" panose="00000700000000000000" pitchFamily="2" charset="-78"/>
              </a:rPr>
              <a:t> جدول را </a:t>
            </a:r>
            <a:r>
              <a:rPr lang="fa-IR" sz="3600" b="1" dirty="0" err="1">
                <a:ln>
                  <a:solidFill>
                    <a:srgbClr val="00B0F0"/>
                  </a:solidFill>
                </a:ln>
                <a:solidFill>
                  <a:srgbClr val="002060"/>
                </a:solidFill>
                <a:cs typeface="B Titr" panose="00000700000000000000" pitchFamily="2" charset="-78"/>
              </a:rPr>
              <a:t>پيدا</a:t>
            </a:r>
            <a:r>
              <a:rPr lang="fa-IR" sz="3600" b="1" dirty="0">
                <a:ln>
                  <a:solidFill>
                    <a:srgbClr val="00B0F0"/>
                  </a:solidFill>
                </a:ln>
                <a:solidFill>
                  <a:srgbClr val="002060"/>
                </a:solidFill>
                <a:cs typeface="B Titr" panose="00000700000000000000" pitchFamily="2" charset="-78"/>
              </a:rPr>
              <a:t> </a:t>
            </a:r>
            <a:r>
              <a:rPr lang="fa-IR" sz="3600" b="1" dirty="0" err="1">
                <a:ln>
                  <a:solidFill>
                    <a:srgbClr val="00B0F0"/>
                  </a:solidFill>
                </a:ln>
                <a:solidFill>
                  <a:srgbClr val="002060"/>
                </a:solidFill>
                <a:cs typeface="B Titr" panose="00000700000000000000" pitchFamily="2" charset="-78"/>
              </a:rPr>
              <a:t>كنيد</a:t>
            </a:r>
            <a:r>
              <a:rPr lang="fa-IR" sz="3600" b="1" dirty="0">
                <a:ln>
                  <a:solidFill>
                    <a:srgbClr val="00B0F0"/>
                  </a:solidFill>
                </a:ln>
                <a:solidFill>
                  <a:srgbClr val="002060"/>
                </a:solidFill>
                <a:cs typeface="B Titr" panose="00000700000000000000" pitchFamily="2" charset="-78"/>
              </a:rPr>
              <a:t>.</a:t>
            </a:r>
          </a:p>
        </p:txBody>
      </p:sp>
      <p:sp>
        <p:nvSpPr>
          <p:cNvPr id="4" name="کادر متن 3"/>
          <p:cNvSpPr txBox="1"/>
          <p:nvPr/>
        </p:nvSpPr>
        <p:spPr>
          <a:xfrm>
            <a:off x="395536" y="3789040"/>
            <a:ext cx="7704856" cy="1862048"/>
          </a:xfrm>
          <a:prstGeom prst="rect">
            <a:avLst/>
          </a:prstGeom>
          <a:noFill/>
        </p:spPr>
        <p:txBody>
          <a:bodyPr wrap="square" rtlCol="1">
            <a:spAutoFit/>
          </a:bodyPr>
          <a:lstStyle/>
          <a:p>
            <a:r>
              <a:rPr lang="fa-IR" sz="11500" dirty="0" smtClean="0">
                <a:blipFill dpi="0" rotWithShape="1">
                  <a:blip r:embed="rId2">
                    <a:extLst>
                      <a:ext uri="{28A0092B-C50C-407E-A947-70E740481C1C}">
                        <a14:useLocalDpi xmlns:a14="http://schemas.microsoft.com/office/drawing/2010/main" xmlns="" val="0"/>
                      </a:ext>
                    </a:extLst>
                  </a:blip>
                  <a:srcRect/>
                  <a:stretch>
                    <a:fillRect/>
                  </a:stretch>
                </a:blipFill>
                <a:effectLst>
                  <a:glow rad="139700">
                    <a:schemeClr val="accent5">
                      <a:satMod val="175000"/>
                      <a:alpha val="40000"/>
                    </a:schemeClr>
                  </a:glow>
                </a:effectLst>
                <a:cs typeface="B Titr" pitchFamily="2" charset="-78"/>
              </a:rPr>
              <a:t>جدول </a:t>
            </a:r>
            <a:r>
              <a:rPr lang="fa-IR" sz="11500" dirty="0" err="1" smtClean="0">
                <a:blipFill dpi="0" rotWithShape="1">
                  <a:blip r:embed="rId2">
                    <a:extLst>
                      <a:ext uri="{28A0092B-C50C-407E-A947-70E740481C1C}">
                        <a14:useLocalDpi xmlns:a14="http://schemas.microsoft.com/office/drawing/2010/main" xmlns="" val="0"/>
                      </a:ext>
                    </a:extLst>
                  </a:blip>
                  <a:srcRect/>
                  <a:stretch>
                    <a:fillRect/>
                  </a:stretch>
                </a:blipFill>
                <a:effectLst>
                  <a:glow rad="139700">
                    <a:schemeClr val="accent5">
                      <a:satMod val="175000"/>
                      <a:alpha val="40000"/>
                    </a:schemeClr>
                  </a:glow>
                </a:effectLst>
                <a:cs typeface="B Titr" pitchFamily="2" charset="-78"/>
              </a:rPr>
              <a:t>کلاغی</a:t>
            </a:r>
            <a:endParaRPr lang="fa-IR" sz="11500" dirty="0">
              <a:blipFill dpi="0" rotWithShape="1">
                <a:blip r:embed="rId2">
                  <a:extLst>
                    <a:ext uri="{28A0092B-C50C-407E-A947-70E740481C1C}">
                      <a14:useLocalDpi xmlns:a14="http://schemas.microsoft.com/office/drawing/2010/main" xmlns="" val="0"/>
                    </a:ext>
                  </a:extLst>
                </a:blip>
                <a:srcRect/>
                <a:stretch>
                  <a:fillRect/>
                </a:stretch>
              </a:blipFill>
              <a:effectLst>
                <a:glow rad="139700">
                  <a:schemeClr val="accent5">
                    <a:satMod val="175000"/>
                    <a:alpha val="40000"/>
                  </a:schemeClr>
                </a:glow>
              </a:effectLst>
              <a:cs typeface="B Titr" pitchFamily="2" charset="-78"/>
            </a:endParaRPr>
          </a:p>
        </p:txBody>
      </p:sp>
      <p:sp>
        <p:nvSpPr>
          <p:cNvPr id="5" name="کادر متن 4"/>
          <p:cNvSpPr txBox="1"/>
          <p:nvPr/>
        </p:nvSpPr>
        <p:spPr>
          <a:xfrm rot="16200000">
            <a:off x="7309432" y="5242437"/>
            <a:ext cx="2969609" cy="369332"/>
          </a:xfrm>
          <a:prstGeom prst="rect">
            <a:avLst/>
          </a:prstGeom>
          <a:noFill/>
        </p:spPr>
        <p:txBody>
          <a:bodyPr wrap="square" rtlCol="1">
            <a:spAutoFit/>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anose="02040603050505030304" pitchFamily="18" charset="0"/>
                <a:cs typeface="B Titr" panose="00000700000000000000" pitchFamily="2" charset="-78"/>
              </a:rPr>
              <a:t>www.mahdishahbazi.blog.ir</a:t>
            </a:r>
            <a:endPar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anose="02040603050505030304" pitchFamily="18" charset="0"/>
              <a:cs typeface="B Titr" panose="00000700000000000000" pitchFamily="2" charset="-78"/>
            </a:endParaRPr>
          </a:p>
        </p:txBody>
      </p:sp>
    </p:spTree>
    <p:extLst>
      <p:ext uri="{BB962C8B-B14F-4D97-AF65-F5344CB8AC3E}">
        <p14:creationId xmlns:p14="http://schemas.microsoft.com/office/powerpoint/2010/main" xmlns="" val="1520386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38" presetClass="entr" presetSubtype="0" accel="50000" fill="hold" grpId="0" nodeType="clickEffect">
                                  <p:stCondLst>
                                    <p:cond delay="0"/>
                                  </p:stCondLst>
                                  <p:iterate type="lt">
                                    <p:tmPct val="50000"/>
                                  </p:iterate>
                                  <p:childTnLst>
                                    <p:set>
                                      <p:cBhvr>
                                        <p:cTn id="15" dur="1" fill="hold">
                                          <p:stCondLst>
                                            <p:cond delay="0"/>
                                          </p:stCondLst>
                                        </p:cTn>
                                        <p:tgtEl>
                                          <p:spTgt spid="4"/>
                                        </p:tgtEl>
                                        <p:attrNameLst>
                                          <p:attrName>style.visibility</p:attrName>
                                        </p:attrNameLst>
                                      </p:cBhvr>
                                      <p:to>
                                        <p:strVal val="visible"/>
                                      </p:to>
                                    </p:set>
                                    <p:set>
                                      <p:cBhvr>
                                        <p:cTn id="16" dur="455" fill="hold">
                                          <p:stCondLst>
                                            <p:cond delay="0"/>
                                          </p:stCondLst>
                                        </p:cTn>
                                        <p:tgtEl>
                                          <p:spTgt spid="4"/>
                                        </p:tgtEl>
                                        <p:attrNameLst>
                                          <p:attrName>style.rotation</p:attrName>
                                        </p:attrNameLst>
                                      </p:cBhvr>
                                      <p:to>
                                        <p:strVal val="-45.0"/>
                                      </p:to>
                                    </p:set>
                                    <p:anim calcmode="lin" valueType="num">
                                      <p:cBhvr>
                                        <p:cTn id="17" dur="455" fill="hold">
                                          <p:stCondLst>
                                            <p:cond delay="455"/>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18" dur="455"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9" dur="156" decel="50000" autoRev="1" fill="hold">
                                          <p:stCondLst>
                                            <p:cond delay="455"/>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20" dur="136" fill="hold">
                                          <p:stCondLst>
                                            <p:cond delay="864"/>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000" b="-62000"/>
          </a:stretch>
        </a:blipFill>
        <a:effectLst/>
      </p:bgPr>
    </p:bg>
    <p:spTree>
      <p:nvGrpSpPr>
        <p:cNvPr id="1" name=""/>
        <p:cNvGrpSpPr/>
        <p:nvPr/>
      </p:nvGrpSpPr>
      <p:grpSpPr>
        <a:xfrm>
          <a:off x="0" y="0"/>
          <a:ext cx="0" cy="0"/>
          <a:chOff x="0" y="0"/>
          <a:chExt cx="0" cy="0"/>
        </a:xfrm>
      </p:grpSpPr>
      <p:pic>
        <p:nvPicPr>
          <p:cNvPr id="11267" name="Picture 3" descr="E:\پاورپوینت مهدی\کلاغ\ba1565.jpg"/>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0" b="99667" l="1200" r="100000">
                        <a14:foregroundMark x1="68800" y1="29667" x2="70400" y2="30667"/>
                        <a14:foregroundMark x1="47600" y1="30000" x2="47600" y2="30000"/>
                        <a14:foregroundMark x1="62800" y1="29333" x2="62800" y2="29333"/>
                        <a14:foregroundMark x1="64800" y1="30667" x2="67600" y2="34000"/>
                        <a14:foregroundMark x1="71600" y1="34000" x2="76000" y2="35000"/>
                        <a14:foregroundMark x1="70000" y1="25000" x2="67600" y2="28667"/>
                        <a14:foregroundMark x1="43600" y1="27000" x2="44800" y2="35000"/>
                        <a14:foregroundMark x1="40400" y1="25000" x2="41600" y2="34000"/>
                        <a14:foregroundMark x1="44800" y1="26333" x2="61200" y2="31000"/>
                      </a14:backgroundRemoval>
                    </a14:imgEffect>
                  </a14:imgLayer>
                </a14:imgProps>
              </a:ext>
              <a:ext uri="{28A0092B-C50C-407E-A947-70E740481C1C}">
                <a14:useLocalDpi xmlns:a14="http://schemas.microsoft.com/office/drawing/2010/main" xmlns="" val="0"/>
              </a:ext>
            </a:extLst>
          </a:blip>
          <a:srcRect/>
          <a:stretch>
            <a:fillRect/>
          </a:stretch>
        </p:blipFill>
        <p:spPr bwMode="auto">
          <a:xfrm>
            <a:off x="6372200" y="652554"/>
            <a:ext cx="2453258" cy="3877022"/>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7"/>
          <p:cNvSpPr/>
          <p:nvPr/>
        </p:nvSpPr>
        <p:spPr>
          <a:xfrm>
            <a:off x="5940151" y="970885"/>
            <a:ext cx="45719" cy="3240360"/>
          </a:xfrm>
          <a:prstGeom prst="rect">
            <a:avLst/>
          </a:prstGeom>
          <a:solidFill>
            <a:srgbClr val="86E7FE"/>
          </a:solidFill>
          <a:ln>
            <a:solidFill>
              <a:srgbClr val="86E7F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ln>
                <a:solidFill>
                  <a:srgbClr val="FF0000"/>
                </a:solidFill>
              </a:ln>
              <a:solidFill>
                <a:srgbClr val="86E7FE"/>
              </a:solidFill>
              <a:cs typeface="B Titr" panose="00000700000000000000" pitchFamily="2" charset="-78"/>
            </a:endParaRPr>
          </a:p>
        </p:txBody>
      </p:sp>
      <p:sp>
        <p:nvSpPr>
          <p:cNvPr id="16" name="Rectangle 15"/>
          <p:cNvSpPr/>
          <p:nvPr/>
        </p:nvSpPr>
        <p:spPr>
          <a:xfrm>
            <a:off x="4932040" y="980800"/>
            <a:ext cx="45719" cy="3240360"/>
          </a:xfrm>
          <a:prstGeom prst="rect">
            <a:avLst/>
          </a:prstGeom>
          <a:solidFill>
            <a:srgbClr val="86E7FE"/>
          </a:solidFill>
          <a:ln>
            <a:solidFill>
              <a:srgbClr val="86E7F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ln>
                <a:solidFill>
                  <a:srgbClr val="FF0000"/>
                </a:solidFill>
              </a:ln>
              <a:solidFill>
                <a:srgbClr val="86E7FE"/>
              </a:solidFill>
              <a:cs typeface="B Titr" panose="00000700000000000000" pitchFamily="2" charset="-78"/>
            </a:endParaRPr>
          </a:p>
        </p:txBody>
      </p:sp>
      <p:sp>
        <p:nvSpPr>
          <p:cNvPr id="17" name="Rectangle 16"/>
          <p:cNvSpPr/>
          <p:nvPr/>
        </p:nvSpPr>
        <p:spPr>
          <a:xfrm>
            <a:off x="3995936" y="995876"/>
            <a:ext cx="45719" cy="3240360"/>
          </a:xfrm>
          <a:prstGeom prst="rect">
            <a:avLst/>
          </a:prstGeom>
          <a:solidFill>
            <a:srgbClr val="86E7FE"/>
          </a:solidFill>
          <a:ln>
            <a:solidFill>
              <a:srgbClr val="86E7F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ln>
                <a:solidFill>
                  <a:srgbClr val="FF0000"/>
                </a:solidFill>
              </a:ln>
              <a:solidFill>
                <a:srgbClr val="86E7FE"/>
              </a:solidFill>
              <a:cs typeface="B Titr" panose="00000700000000000000" pitchFamily="2" charset="-78"/>
            </a:endParaRPr>
          </a:p>
        </p:txBody>
      </p:sp>
      <p:sp>
        <p:nvSpPr>
          <p:cNvPr id="18" name="Rectangle 17"/>
          <p:cNvSpPr/>
          <p:nvPr/>
        </p:nvSpPr>
        <p:spPr>
          <a:xfrm>
            <a:off x="3059832" y="995876"/>
            <a:ext cx="45719" cy="3240360"/>
          </a:xfrm>
          <a:prstGeom prst="rect">
            <a:avLst/>
          </a:prstGeom>
          <a:solidFill>
            <a:srgbClr val="86E7FE"/>
          </a:solidFill>
          <a:ln>
            <a:solidFill>
              <a:srgbClr val="86E7F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ln>
                <a:solidFill>
                  <a:srgbClr val="FF0000"/>
                </a:solidFill>
              </a:ln>
              <a:solidFill>
                <a:srgbClr val="86E7FE"/>
              </a:solidFill>
              <a:cs typeface="B Titr" panose="00000700000000000000" pitchFamily="2" charset="-78"/>
            </a:endParaRPr>
          </a:p>
        </p:txBody>
      </p:sp>
      <p:sp>
        <p:nvSpPr>
          <p:cNvPr id="19" name="Rectangle 18"/>
          <p:cNvSpPr/>
          <p:nvPr/>
        </p:nvSpPr>
        <p:spPr>
          <a:xfrm>
            <a:off x="2051720" y="1015794"/>
            <a:ext cx="45719" cy="3240360"/>
          </a:xfrm>
          <a:prstGeom prst="rect">
            <a:avLst/>
          </a:prstGeom>
          <a:solidFill>
            <a:srgbClr val="86E7FE"/>
          </a:solidFill>
          <a:ln>
            <a:solidFill>
              <a:srgbClr val="86E7F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ln>
                <a:solidFill>
                  <a:srgbClr val="FF0000"/>
                </a:solidFill>
              </a:ln>
              <a:solidFill>
                <a:srgbClr val="86E7FE"/>
              </a:solidFill>
              <a:cs typeface="B Titr" panose="00000700000000000000" pitchFamily="2" charset="-78"/>
            </a:endParaRPr>
          </a:p>
        </p:txBody>
      </p:sp>
      <p:sp>
        <p:nvSpPr>
          <p:cNvPr id="9" name="کادر متن 8"/>
          <p:cNvSpPr txBox="1"/>
          <p:nvPr/>
        </p:nvSpPr>
        <p:spPr>
          <a:xfrm>
            <a:off x="4932040" y="1767013"/>
            <a:ext cx="261742" cy="400110"/>
          </a:xfrm>
          <a:prstGeom prst="rect">
            <a:avLst/>
          </a:prstGeom>
          <a:noFill/>
        </p:spPr>
        <p:txBody>
          <a:bodyPr wrap="square" rtlCol="1">
            <a:spAutoFit/>
          </a:bodyPr>
          <a:lstStyle/>
          <a:p>
            <a:r>
              <a:rPr lang="fa-IR" sz="2000" dirty="0" smtClean="0">
                <a:cs typeface="B Titr" panose="00000700000000000000" pitchFamily="2" charset="-78"/>
              </a:rPr>
              <a:t>1</a:t>
            </a:r>
            <a:endParaRPr lang="fa-IR" sz="2000" dirty="0">
              <a:cs typeface="B Titr" panose="00000700000000000000" pitchFamily="2" charset="-78"/>
            </a:endParaRPr>
          </a:p>
        </p:txBody>
      </p:sp>
      <p:sp>
        <p:nvSpPr>
          <p:cNvPr id="21" name="کادر متن 20"/>
          <p:cNvSpPr txBox="1"/>
          <p:nvPr/>
        </p:nvSpPr>
        <p:spPr>
          <a:xfrm>
            <a:off x="3992247" y="1801163"/>
            <a:ext cx="261742" cy="400110"/>
          </a:xfrm>
          <a:prstGeom prst="rect">
            <a:avLst/>
          </a:prstGeom>
          <a:noFill/>
        </p:spPr>
        <p:txBody>
          <a:bodyPr wrap="square" rtlCol="1">
            <a:spAutoFit/>
          </a:bodyPr>
          <a:lstStyle/>
          <a:p>
            <a:r>
              <a:rPr lang="fa-IR" sz="2000" dirty="0" smtClean="0">
                <a:cs typeface="B Titr" panose="00000700000000000000" pitchFamily="2" charset="-78"/>
              </a:rPr>
              <a:t>2</a:t>
            </a:r>
            <a:endParaRPr lang="fa-IR" sz="2000" dirty="0">
              <a:cs typeface="B Titr" panose="00000700000000000000" pitchFamily="2" charset="-78"/>
            </a:endParaRPr>
          </a:p>
        </p:txBody>
      </p:sp>
      <p:sp>
        <p:nvSpPr>
          <p:cNvPr id="22" name="کادر متن 21"/>
          <p:cNvSpPr txBox="1"/>
          <p:nvPr/>
        </p:nvSpPr>
        <p:spPr>
          <a:xfrm>
            <a:off x="3082691" y="1753508"/>
            <a:ext cx="261742" cy="400110"/>
          </a:xfrm>
          <a:prstGeom prst="rect">
            <a:avLst/>
          </a:prstGeom>
          <a:noFill/>
        </p:spPr>
        <p:txBody>
          <a:bodyPr wrap="square" rtlCol="1">
            <a:spAutoFit/>
          </a:bodyPr>
          <a:lstStyle/>
          <a:p>
            <a:r>
              <a:rPr lang="fa-IR" sz="2000" dirty="0" smtClean="0">
                <a:cs typeface="B Titr" panose="00000700000000000000" pitchFamily="2" charset="-78"/>
              </a:rPr>
              <a:t>3</a:t>
            </a:r>
            <a:endParaRPr lang="fa-IR" sz="2000" dirty="0">
              <a:cs typeface="B Titr" panose="00000700000000000000" pitchFamily="2" charset="-78"/>
            </a:endParaRPr>
          </a:p>
        </p:txBody>
      </p:sp>
      <p:sp>
        <p:nvSpPr>
          <p:cNvPr id="23" name="کادر متن 22"/>
          <p:cNvSpPr txBox="1"/>
          <p:nvPr/>
        </p:nvSpPr>
        <p:spPr>
          <a:xfrm>
            <a:off x="2097439" y="1767013"/>
            <a:ext cx="261742" cy="400110"/>
          </a:xfrm>
          <a:prstGeom prst="rect">
            <a:avLst/>
          </a:prstGeom>
          <a:noFill/>
        </p:spPr>
        <p:txBody>
          <a:bodyPr wrap="square" rtlCol="1">
            <a:spAutoFit/>
          </a:bodyPr>
          <a:lstStyle/>
          <a:p>
            <a:r>
              <a:rPr lang="fa-IR" sz="2000" dirty="0" smtClean="0">
                <a:cs typeface="B Titr" panose="00000700000000000000" pitchFamily="2" charset="-78"/>
              </a:rPr>
              <a:t>4</a:t>
            </a:r>
            <a:endParaRPr lang="fa-IR" sz="2000" dirty="0">
              <a:cs typeface="B Titr" panose="00000700000000000000" pitchFamily="2" charset="-78"/>
            </a:endParaRPr>
          </a:p>
        </p:txBody>
      </p:sp>
      <p:sp>
        <p:nvSpPr>
          <p:cNvPr id="24" name="کادر متن 23"/>
          <p:cNvSpPr txBox="1"/>
          <p:nvPr/>
        </p:nvSpPr>
        <p:spPr>
          <a:xfrm>
            <a:off x="4954899" y="2780928"/>
            <a:ext cx="261742" cy="400110"/>
          </a:xfrm>
          <a:prstGeom prst="rect">
            <a:avLst/>
          </a:prstGeom>
          <a:noFill/>
        </p:spPr>
        <p:txBody>
          <a:bodyPr wrap="square" rtlCol="1">
            <a:spAutoFit/>
          </a:bodyPr>
          <a:lstStyle/>
          <a:p>
            <a:r>
              <a:rPr lang="fa-IR" sz="2000" dirty="0" smtClean="0">
                <a:cs typeface="B Titr" panose="00000700000000000000" pitchFamily="2" charset="-78"/>
              </a:rPr>
              <a:t>5</a:t>
            </a:r>
            <a:endParaRPr lang="fa-IR" sz="2000" dirty="0">
              <a:cs typeface="B Titr" panose="00000700000000000000" pitchFamily="2" charset="-78"/>
            </a:endParaRPr>
          </a:p>
        </p:txBody>
      </p:sp>
      <p:sp>
        <p:nvSpPr>
          <p:cNvPr id="25" name="کادر متن 24"/>
          <p:cNvSpPr txBox="1"/>
          <p:nvPr/>
        </p:nvSpPr>
        <p:spPr>
          <a:xfrm>
            <a:off x="4041655" y="2782861"/>
            <a:ext cx="261742" cy="400110"/>
          </a:xfrm>
          <a:prstGeom prst="rect">
            <a:avLst/>
          </a:prstGeom>
          <a:noFill/>
        </p:spPr>
        <p:txBody>
          <a:bodyPr wrap="square" rtlCol="1">
            <a:spAutoFit/>
          </a:bodyPr>
          <a:lstStyle/>
          <a:p>
            <a:r>
              <a:rPr lang="fa-IR" sz="2000" dirty="0" smtClean="0">
                <a:cs typeface="B Titr" panose="00000700000000000000" pitchFamily="2" charset="-78"/>
              </a:rPr>
              <a:t>6</a:t>
            </a:r>
            <a:endParaRPr lang="fa-IR" sz="2000" dirty="0">
              <a:cs typeface="B Titr" panose="00000700000000000000" pitchFamily="2" charset="-78"/>
            </a:endParaRPr>
          </a:p>
        </p:txBody>
      </p:sp>
      <p:sp>
        <p:nvSpPr>
          <p:cNvPr id="26" name="کادر متن 25"/>
          <p:cNvSpPr txBox="1"/>
          <p:nvPr/>
        </p:nvSpPr>
        <p:spPr>
          <a:xfrm>
            <a:off x="3105551" y="2782861"/>
            <a:ext cx="261742" cy="400110"/>
          </a:xfrm>
          <a:prstGeom prst="rect">
            <a:avLst/>
          </a:prstGeom>
          <a:noFill/>
        </p:spPr>
        <p:txBody>
          <a:bodyPr wrap="square" rtlCol="1">
            <a:spAutoFit/>
          </a:bodyPr>
          <a:lstStyle/>
          <a:p>
            <a:r>
              <a:rPr lang="fa-IR" sz="2000" dirty="0" smtClean="0">
                <a:cs typeface="B Titr" panose="00000700000000000000" pitchFamily="2" charset="-78"/>
              </a:rPr>
              <a:t>7</a:t>
            </a:r>
            <a:endParaRPr lang="fa-IR" sz="2000" dirty="0">
              <a:cs typeface="B Titr" panose="00000700000000000000" pitchFamily="2" charset="-78"/>
            </a:endParaRPr>
          </a:p>
        </p:txBody>
      </p:sp>
      <p:sp>
        <p:nvSpPr>
          <p:cNvPr id="27" name="کادر متن 26"/>
          <p:cNvSpPr txBox="1"/>
          <p:nvPr/>
        </p:nvSpPr>
        <p:spPr>
          <a:xfrm>
            <a:off x="2097439" y="2791506"/>
            <a:ext cx="261742" cy="400110"/>
          </a:xfrm>
          <a:prstGeom prst="rect">
            <a:avLst/>
          </a:prstGeom>
          <a:noFill/>
        </p:spPr>
        <p:txBody>
          <a:bodyPr wrap="square" rtlCol="1">
            <a:spAutoFit/>
          </a:bodyPr>
          <a:lstStyle/>
          <a:p>
            <a:r>
              <a:rPr lang="fa-IR" sz="2000" dirty="0" smtClean="0">
                <a:cs typeface="B Titr" panose="00000700000000000000" pitchFamily="2" charset="-78"/>
              </a:rPr>
              <a:t>8</a:t>
            </a:r>
            <a:endParaRPr lang="fa-IR" sz="2000" dirty="0">
              <a:cs typeface="B Titr" panose="00000700000000000000" pitchFamily="2" charset="-78"/>
            </a:endParaRPr>
          </a:p>
        </p:txBody>
      </p:sp>
      <p:sp>
        <p:nvSpPr>
          <p:cNvPr id="28" name="کادر متن 27"/>
          <p:cNvSpPr txBox="1"/>
          <p:nvPr/>
        </p:nvSpPr>
        <p:spPr>
          <a:xfrm>
            <a:off x="5985870" y="3811135"/>
            <a:ext cx="261742" cy="400110"/>
          </a:xfrm>
          <a:prstGeom prst="rect">
            <a:avLst/>
          </a:prstGeom>
          <a:noFill/>
        </p:spPr>
        <p:txBody>
          <a:bodyPr wrap="square" rtlCol="1">
            <a:spAutoFit/>
          </a:bodyPr>
          <a:lstStyle/>
          <a:p>
            <a:r>
              <a:rPr lang="fa-IR" sz="2000" dirty="0" smtClean="0">
                <a:cs typeface="B Titr" panose="00000700000000000000" pitchFamily="2" charset="-78"/>
              </a:rPr>
              <a:t>9</a:t>
            </a:r>
            <a:endParaRPr lang="fa-IR" sz="2000" dirty="0">
              <a:cs typeface="B Titr" panose="00000700000000000000" pitchFamily="2" charset="-78"/>
            </a:endParaRPr>
          </a:p>
        </p:txBody>
      </p:sp>
      <p:sp>
        <p:nvSpPr>
          <p:cNvPr id="29" name="کادر متن 28"/>
          <p:cNvSpPr txBox="1"/>
          <p:nvPr/>
        </p:nvSpPr>
        <p:spPr>
          <a:xfrm>
            <a:off x="4876070" y="3836126"/>
            <a:ext cx="481318" cy="400110"/>
          </a:xfrm>
          <a:prstGeom prst="rect">
            <a:avLst/>
          </a:prstGeom>
          <a:noFill/>
        </p:spPr>
        <p:txBody>
          <a:bodyPr wrap="square" rtlCol="1">
            <a:spAutoFit/>
          </a:bodyPr>
          <a:lstStyle/>
          <a:p>
            <a:r>
              <a:rPr lang="fa-IR" sz="2000" dirty="0" smtClean="0">
                <a:cs typeface="B Titr" panose="00000700000000000000" pitchFamily="2" charset="-78"/>
              </a:rPr>
              <a:t>10</a:t>
            </a:r>
            <a:endParaRPr lang="fa-IR" sz="2000" dirty="0">
              <a:cs typeface="B Titr" panose="00000700000000000000" pitchFamily="2" charset="-78"/>
            </a:endParaRPr>
          </a:p>
        </p:txBody>
      </p:sp>
      <p:sp>
        <p:nvSpPr>
          <p:cNvPr id="30" name="کادر متن 29"/>
          <p:cNvSpPr txBox="1"/>
          <p:nvPr/>
        </p:nvSpPr>
        <p:spPr>
          <a:xfrm>
            <a:off x="3882459" y="3866135"/>
            <a:ext cx="481318" cy="400110"/>
          </a:xfrm>
          <a:prstGeom prst="rect">
            <a:avLst/>
          </a:prstGeom>
          <a:noFill/>
        </p:spPr>
        <p:txBody>
          <a:bodyPr wrap="square" rtlCol="1">
            <a:spAutoFit/>
          </a:bodyPr>
          <a:lstStyle/>
          <a:p>
            <a:r>
              <a:rPr lang="fa-IR" sz="2000" dirty="0" smtClean="0">
                <a:cs typeface="B Titr" panose="00000700000000000000" pitchFamily="2" charset="-78"/>
              </a:rPr>
              <a:t>11</a:t>
            </a:r>
            <a:endParaRPr lang="fa-IR" sz="2000" dirty="0">
              <a:cs typeface="B Titr" panose="00000700000000000000" pitchFamily="2" charset="-78"/>
            </a:endParaRPr>
          </a:p>
        </p:txBody>
      </p:sp>
      <p:sp>
        <p:nvSpPr>
          <p:cNvPr id="31" name="کادر متن 30"/>
          <p:cNvSpPr txBox="1"/>
          <p:nvPr/>
        </p:nvSpPr>
        <p:spPr>
          <a:xfrm>
            <a:off x="2972903" y="3866135"/>
            <a:ext cx="481318" cy="400110"/>
          </a:xfrm>
          <a:prstGeom prst="rect">
            <a:avLst/>
          </a:prstGeom>
          <a:noFill/>
        </p:spPr>
        <p:txBody>
          <a:bodyPr wrap="square" rtlCol="1">
            <a:spAutoFit/>
          </a:bodyPr>
          <a:lstStyle/>
          <a:p>
            <a:r>
              <a:rPr lang="fa-IR" sz="2000" dirty="0" smtClean="0">
                <a:cs typeface="B Titr" panose="00000700000000000000" pitchFamily="2" charset="-78"/>
              </a:rPr>
              <a:t>12</a:t>
            </a:r>
            <a:endParaRPr lang="fa-IR" sz="2000" dirty="0">
              <a:cs typeface="B Titr" panose="00000700000000000000" pitchFamily="2" charset="-78"/>
            </a:endParaRPr>
          </a:p>
        </p:txBody>
      </p:sp>
      <p:sp>
        <p:nvSpPr>
          <p:cNvPr id="32" name="کادر متن 31"/>
          <p:cNvSpPr txBox="1"/>
          <p:nvPr/>
        </p:nvSpPr>
        <p:spPr>
          <a:xfrm>
            <a:off x="1987651" y="3866135"/>
            <a:ext cx="481318" cy="400110"/>
          </a:xfrm>
          <a:prstGeom prst="rect">
            <a:avLst/>
          </a:prstGeom>
          <a:noFill/>
        </p:spPr>
        <p:txBody>
          <a:bodyPr wrap="square" rtlCol="1">
            <a:spAutoFit/>
          </a:bodyPr>
          <a:lstStyle/>
          <a:p>
            <a:r>
              <a:rPr lang="fa-IR" sz="2000" dirty="0" smtClean="0">
                <a:cs typeface="B Titr" panose="00000700000000000000" pitchFamily="2" charset="-78"/>
              </a:rPr>
              <a:t>13</a:t>
            </a:r>
            <a:endParaRPr lang="fa-IR" sz="2000" dirty="0">
              <a:cs typeface="B Titr" panose="00000700000000000000" pitchFamily="2" charset="-78"/>
            </a:endParaRPr>
          </a:p>
        </p:txBody>
      </p:sp>
      <p:sp>
        <p:nvSpPr>
          <p:cNvPr id="10" name="Rectangle 9"/>
          <p:cNvSpPr/>
          <p:nvPr/>
        </p:nvSpPr>
        <p:spPr>
          <a:xfrm>
            <a:off x="2574918" y="4725144"/>
            <a:ext cx="6389570" cy="7017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indent="144145" algn="justLow">
              <a:lnSpc>
                <a:spcPct val="110000"/>
              </a:lnSpc>
              <a:spcBef>
                <a:spcPts val="200"/>
              </a:spcBef>
            </a:pPr>
            <a:r>
              <a:rPr lang="ar-SA"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a:ea typeface="Times New Roman"/>
                <a:cs typeface="B Titr" pitchFamily="2" charset="-78"/>
              </a:rPr>
              <a:t>1. كدام پرنده است كه تقليد مي‌كند؟</a:t>
            </a:r>
            <a:endParaRPr lang="en-US"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a:ea typeface="Times New Roman"/>
              <a:cs typeface="B Titr" pitchFamily="2" charset="-78"/>
            </a:endParaRPr>
          </a:p>
        </p:txBody>
      </p:sp>
      <p:sp>
        <p:nvSpPr>
          <p:cNvPr id="15" name="Rectangle 14"/>
          <p:cNvSpPr/>
          <p:nvPr/>
        </p:nvSpPr>
        <p:spPr>
          <a:xfrm>
            <a:off x="3489978" y="5481247"/>
            <a:ext cx="1782860" cy="1015663"/>
          </a:xfrm>
          <a:prstGeom prst="rect">
            <a:avLst/>
          </a:prstGeom>
        </p:spPr>
        <p:txBody>
          <a:bodyPr wrap="none">
            <a:spAutoFit/>
          </a:bodyPr>
          <a:lstStyle/>
          <a:p>
            <a:r>
              <a:rPr lang="ar-SA" sz="6000" b="1" dirty="0">
                <a:latin typeface="Times New Roman"/>
                <a:ea typeface="Times New Roman"/>
                <a:cs typeface="B Mehr" pitchFamily="2" charset="-78"/>
              </a:rPr>
              <a:t>طوطي</a:t>
            </a:r>
            <a:endParaRPr lang="fa-IR" sz="3200" dirty="0">
              <a:cs typeface="B Mehr" pitchFamily="2" charset="-78"/>
            </a:endParaRPr>
          </a:p>
        </p:txBody>
      </p:sp>
      <p:sp>
        <p:nvSpPr>
          <p:cNvPr id="20" name="Rectangle 19"/>
          <p:cNvSpPr/>
          <p:nvPr/>
        </p:nvSpPr>
        <p:spPr>
          <a:xfrm>
            <a:off x="5243720" y="1214899"/>
            <a:ext cx="574196" cy="707886"/>
          </a:xfrm>
          <a:prstGeom prst="rect">
            <a:avLst/>
          </a:prstGeom>
        </p:spPr>
        <p:txBody>
          <a:bodyPr wrap="none">
            <a:spAutoFit/>
          </a:bodyPr>
          <a:lstStyle/>
          <a:p>
            <a:r>
              <a:rPr lang="ar-SA" sz="4000" b="1" dirty="0" smtClean="0">
                <a:solidFill>
                  <a:srgbClr val="FF0000"/>
                </a:solidFill>
                <a:cs typeface="B Titr" panose="00000700000000000000" pitchFamily="2" charset="-78"/>
              </a:rPr>
              <a:t>ط</a:t>
            </a:r>
            <a:endParaRPr lang="fa-IR" sz="4000" dirty="0">
              <a:solidFill>
                <a:srgbClr val="FF0000"/>
              </a:solidFill>
              <a:cs typeface="B Titr" panose="00000700000000000000" pitchFamily="2" charset="-78"/>
            </a:endParaRPr>
          </a:p>
        </p:txBody>
      </p:sp>
      <p:sp>
        <p:nvSpPr>
          <p:cNvPr id="33" name="Rectangle 32"/>
          <p:cNvSpPr/>
          <p:nvPr/>
        </p:nvSpPr>
        <p:spPr>
          <a:xfrm>
            <a:off x="3367293" y="1170221"/>
            <a:ext cx="450764" cy="830997"/>
          </a:xfrm>
          <a:prstGeom prst="rect">
            <a:avLst/>
          </a:prstGeom>
        </p:spPr>
        <p:txBody>
          <a:bodyPr wrap="none">
            <a:spAutoFit/>
          </a:bodyPr>
          <a:lstStyle/>
          <a:p>
            <a:r>
              <a:rPr lang="fa-IR" sz="4800" b="1" dirty="0" smtClean="0">
                <a:solidFill>
                  <a:srgbClr val="FF0000"/>
                </a:solidFill>
                <a:cs typeface="B Titr" panose="00000700000000000000" pitchFamily="2" charset="-78"/>
              </a:rPr>
              <a:t>و</a:t>
            </a:r>
            <a:endParaRPr lang="fa-IR" sz="4800" dirty="0">
              <a:solidFill>
                <a:srgbClr val="FF0000"/>
              </a:solidFill>
              <a:cs typeface="B Titr" panose="00000700000000000000" pitchFamily="2" charset="-78"/>
            </a:endParaRPr>
          </a:p>
        </p:txBody>
      </p:sp>
      <p:sp>
        <p:nvSpPr>
          <p:cNvPr id="37" name="Rectangle 36"/>
          <p:cNvSpPr/>
          <p:nvPr/>
        </p:nvSpPr>
        <p:spPr>
          <a:xfrm>
            <a:off x="3365340" y="2339941"/>
            <a:ext cx="612668" cy="769441"/>
          </a:xfrm>
          <a:prstGeom prst="rect">
            <a:avLst/>
          </a:prstGeom>
        </p:spPr>
        <p:txBody>
          <a:bodyPr wrap="none">
            <a:spAutoFit/>
          </a:bodyPr>
          <a:lstStyle/>
          <a:p>
            <a:r>
              <a:rPr lang="ar-SA" sz="4400" b="1" dirty="0" smtClean="0">
                <a:solidFill>
                  <a:srgbClr val="FF0000"/>
                </a:solidFill>
                <a:cs typeface="B Titr" panose="00000700000000000000" pitchFamily="2" charset="-78"/>
              </a:rPr>
              <a:t>ط</a:t>
            </a:r>
            <a:endParaRPr lang="fa-IR" sz="3600" dirty="0">
              <a:solidFill>
                <a:srgbClr val="FF0000"/>
              </a:solidFill>
              <a:cs typeface="B Titr" panose="00000700000000000000" pitchFamily="2" charset="-78"/>
            </a:endParaRPr>
          </a:p>
        </p:txBody>
      </p:sp>
      <p:sp>
        <p:nvSpPr>
          <p:cNvPr id="38" name="Rectangle 37"/>
          <p:cNvSpPr/>
          <p:nvPr/>
        </p:nvSpPr>
        <p:spPr>
          <a:xfrm>
            <a:off x="2349178" y="1170221"/>
            <a:ext cx="595035" cy="769441"/>
          </a:xfrm>
          <a:prstGeom prst="rect">
            <a:avLst/>
          </a:prstGeom>
        </p:spPr>
        <p:txBody>
          <a:bodyPr wrap="none">
            <a:spAutoFit/>
          </a:bodyPr>
          <a:lstStyle/>
          <a:p>
            <a:r>
              <a:rPr lang="fa-IR" sz="4400" b="1" dirty="0" smtClean="0">
                <a:solidFill>
                  <a:srgbClr val="FF0000"/>
                </a:solidFill>
                <a:cs typeface="B Titr" panose="00000700000000000000" pitchFamily="2" charset="-78"/>
              </a:rPr>
              <a:t>ی</a:t>
            </a:r>
            <a:endParaRPr lang="fa-IR" sz="4400" dirty="0">
              <a:solidFill>
                <a:srgbClr val="FF0000"/>
              </a:solidFill>
              <a:cs typeface="B Titr" panose="00000700000000000000" pitchFamily="2" charset="-78"/>
            </a:endParaRPr>
          </a:p>
        </p:txBody>
      </p:sp>
      <p:pic>
        <p:nvPicPr>
          <p:cNvPr id="2050" name="Picture 2" descr="D:\عکس\حیوانات\bird\bird (9)_MRT.jpg"/>
          <p:cNvPicPr>
            <a:picLocks noChangeAspect="1" noChangeArrowheads="1"/>
          </p:cNvPicPr>
          <p:nvPr/>
        </p:nvPicPr>
        <p:blipFill>
          <a:blip r:embed="rId5" cstate="print">
            <a:extLst>
              <a:ext uri="{BEBA8EAE-BF5A-486C-A8C5-ECC9F3942E4B}">
                <a14:imgProps xmlns:a14="http://schemas.microsoft.com/office/drawing/2010/main" xmlns="">
                  <a14:imgLayer r:embed="rId6">
                    <a14:imgEffect>
                      <a14:backgroundRemoval t="3849" b="97943" l="1824" r="100000"/>
                    </a14:imgEffect>
                  </a14:imgLayer>
                </a14:imgProps>
              </a:ext>
              <a:ext uri="{28A0092B-C50C-407E-A947-70E740481C1C}">
                <a14:useLocalDpi xmlns:a14="http://schemas.microsoft.com/office/drawing/2010/main" xmlns="" val="0"/>
              </a:ext>
            </a:extLst>
          </a:blip>
          <a:srcRect/>
          <a:stretch>
            <a:fillRect/>
          </a:stretch>
        </p:blipFill>
        <p:spPr bwMode="auto">
          <a:xfrm flipH="1">
            <a:off x="114376" y="3930942"/>
            <a:ext cx="2569946" cy="299186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5250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80">
                                          <p:stCondLst>
                                            <p:cond delay="0"/>
                                          </p:stCondLst>
                                        </p:cTn>
                                        <p:tgtEl>
                                          <p:spTgt spid="15"/>
                                        </p:tgtEl>
                                      </p:cBhvr>
                                    </p:animEffect>
                                    <p:anim calcmode="lin" valueType="num">
                                      <p:cBhvr>
                                        <p:cTn id="1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1" dur="26">
                                          <p:stCondLst>
                                            <p:cond delay="650"/>
                                          </p:stCondLst>
                                        </p:cTn>
                                        <p:tgtEl>
                                          <p:spTgt spid="15"/>
                                        </p:tgtEl>
                                      </p:cBhvr>
                                      <p:to x="100000" y="60000"/>
                                    </p:animScale>
                                    <p:animScale>
                                      <p:cBhvr>
                                        <p:cTn id="22" dur="166" decel="50000">
                                          <p:stCondLst>
                                            <p:cond delay="676"/>
                                          </p:stCondLst>
                                        </p:cTn>
                                        <p:tgtEl>
                                          <p:spTgt spid="15"/>
                                        </p:tgtEl>
                                      </p:cBhvr>
                                      <p:to x="100000" y="100000"/>
                                    </p:animScale>
                                    <p:animScale>
                                      <p:cBhvr>
                                        <p:cTn id="23" dur="26">
                                          <p:stCondLst>
                                            <p:cond delay="1312"/>
                                          </p:stCondLst>
                                        </p:cTn>
                                        <p:tgtEl>
                                          <p:spTgt spid="15"/>
                                        </p:tgtEl>
                                      </p:cBhvr>
                                      <p:to x="100000" y="80000"/>
                                    </p:animScale>
                                    <p:animScale>
                                      <p:cBhvr>
                                        <p:cTn id="24" dur="166" decel="50000">
                                          <p:stCondLst>
                                            <p:cond delay="1338"/>
                                          </p:stCondLst>
                                        </p:cTn>
                                        <p:tgtEl>
                                          <p:spTgt spid="15"/>
                                        </p:tgtEl>
                                      </p:cBhvr>
                                      <p:to x="100000" y="100000"/>
                                    </p:animScale>
                                    <p:animScale>
                                      <p:cBhvr>
                                        <p:cTn id="25" dur="26">
                                          <p:stCondLst>
                                            <p:cond delay="1642"/>
                                          </p:stCondLst>
                                        </p:cTn>
                                        <p:tgtEl>
                                          <p:spTgt spid="15"/>
                                        </p:tgtEl>
                                      </p:cBhvr>
                                      <p:to x="100000" y="90000"/>
                                    </p:animScale>
                                    <p:animScale>
                                      <p:cBhvr>
                                        <p:cTn id="26" dur="166" decel="50000">
                                          <p:stCondLst>
                                            <p:cond delay="1668"/>
                                          </p:stCondLst>
                                        </p:cTn>
                                        <p:tgtEl>
                                          <p:spTgt spid="15"/>
                                        </p:tgtEl>
                                      </p:cBhvr>
                                      <p:to x="100000" y="100000"/>
                                    </p:animScale>
                                    <p:animScale>
                                      <p:cBhvr>
                                        <p:cTn id="27" dur="26">
                                          <p:stCondLst>
                                            <p:cond delay="1808"/>
                                          </p:stCondLst>
                                        </p:cTn>
                                        <p:tgtEl>
                                          <p:spTgt spid="15"/>
                                        </p:tgtEl>
                                      </p:cBhvr>
                                      <p:to x="100000" y="95000"/>
                                    </p:animScale>
                                    <p:animScale>
                                      <p:cBhvr>
                                        <p:cTn id="28" dur="166" decel="50000">
                                          <p:stCondLst>
                                            <p:cond delay="1834"/>
                                          </p:stCondLst>
                                        </p:cTn>
                                        <p:tgtEl>
                                          <p:spTgt spid="15"/>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050"/>
                                        </p:tgtEl>
                                        <p:attrNameLst>
                                          <p:attrName>style.visibility</p:attrName>
                                        </p:attrNameLst>
                                      </p:cBhvr>
                                      <p:to>
                                        <p:strVal val="visible"/>
                                      </p:to>
                                    </p:set>
                                    <p:anim calcmode="lin" valueType="num">
                                      <p:cBhvr additive="base">
                                        <p:cTn id="33" dur="500" fill="hold"/>
                                        <p:tgtEl>
                                          <p:spTgt spid="2050"/>
                                        </p:tgtEl>
                                        <p:attrNameLst>
                                          <p:attrName>ppt_x</p:attrName>
                                        </p:attrNameLst>
                                      </p:cBhvr>
                                      <p:tavLst>
                                        <p:tav tm="0">
                                          <p:val>
                                            <p:strVal val="#ppt_x"/>
                                          </p:val>
                                        </p:tav>
                                        <p:tav tm="100000">
                                          <p:val>
                                            <p:strVal val="#ppt_x"/>
                                          </p:val>
                                        </p:tav>
                                      </p:tavLst>
                                    </p:anim>
                                    <p:anim calcmode="lin" valueType="num">
                                      <p:cBhvr additive="base">
                                        <p:cTn id="34"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0">
                                            <p:txEl>
                                              <p:pRg st="0" end="0"/>
                                            </p:txEl>
                                          </p:spTgt>
                                        </p:tgtEl>
                                        <p:attrNameLst>
                                          <p:attrName>style.visibility</p:attrName>
                                        </p:attrNameLst>
                                      </p:cBhvr>
                                      <p:to>
                                        <p:strVal val="visible"/>
                                      </p:to>
                                    </p:set>
                                    <p:anim calcmode="lin" valueType="num">
                                      <p:cBhvr additive="base">
                                        <p:cTn id="39"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anim calcmode="lin" valueType="num">
                                      <p:cBhvr additive="base">
                                        <p:cTn id="45" dur="500" fill="hold"/>
                                        <p:tgtEl>
                                          <p:spTgt spid="33"/>
                                        </p:tgtEl>
                                        <p:attrNameLst>
                                          <p:attrName>ppt_x</p:attrName>
                                        </p:attrNameLst>
                                      </p:cBhvr>
                                      <p:tavLst>
                                        <p:tav tm="0">
                                          <p:val>
                                            <p:strVal val="#ppt_x"/>
                                          </p:val>
                                        </p:tav>
                                        <p:tav tm="100000">
                                          <p:val>
                                            <p:strVal val="#ppt_x"/>
                                          </p:val>
                                        </p:tav>
                                      </p:tavLst>
                                    </p:anim>
                                    <p:anim calcmode="lin" valueType="num">
                                      <p:cBhvr additive="base">
                                        <p:cTn id="4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anim calcmode="lin" valueType="num">
                                      <p:cBhvr additive="base">
                                        <p:cTn id="51" dur="500" fill="hold"/>
                                        <p:tgtEl>
                                          <p:spTgt spid="37"/>
                                        </p:tgtEl>
                                        <p:attrNameLst>
                                          <p:attrName>ppt_x</p:attrName>
                                        </p:attrNameLst>
                                      </p:cBhvr>
                                      <p:tavLst>
                                        <p:tav tm="0">
                                          <p:val>
                                            <p:strVal val="#ppt_x"/>
                                          </p:val>
                                        </p:tav>
                                        <p:tav tm="100000">
                                          <p:val>
                                            <p:strVal val="#ppt_x"/>
                                          </p:val>
                                        </p:tav>
                                      </p:tavLst>
                                    </p:anim>
                                    <p:anim calcmode="lin" valueType="num">
                                      <p:cBhvr additive="base">
                                        <p:cTn id="5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anim calcmode="lin" valueType="num">
                                      <p:cBhvr additive="base">
                                        <p:cTn id="57" dur="500" fill="hold"/>
                                        <p:tgtEl>
                                          <p:spTgt spid="38"/>
                                        </p:tgtEl>
                                        <p:attrNameLst>
                                          <p:attrName>ppt_x</p:attrName>
                                        </p:attrNameLst>
                                      </p:cBhvr>
                                      <p:tavLst>
                                        <p:tav tm="0">
                                          <p:val>
                                            <p:strVal val="#ppt_x"/>
                                          </p:val>
                                        </p:tav>
                                        <p:tav tm="100000">
                                          <p:val>
                                            <p:strVal val="#ppt_x"/>
                                          </p:val>
                                        </p:tav>
                                      </p:tavLst>
                                    </p:anim>
                                    <p:anim calcmode="lin" valueType="num">
                                      <p:cBhvr additive="base">
                                        <p:cTn id="5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33" grpId="0"/>
      <p:bldP spid="37" grpId="0"/>
      <p:bldP spid="3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000" b="-62000"/>
          </a:stretch>
        </a:blipFill>
        <a:effectLst/>
      </p:bgPr>
    </p:bg>
    <p:spTree>
      <p:nvGrpSpPr>
        <p:cNvPr id="1" name=""/>
        <p:cNvGrpSpPr/>
        <p:nvPr/>
      </p:nvGrpSpPr>
      <p:grpSpPr>
        <a:xfrm>
          <a:off x="0" y="0"/>
          <a:ext cx="0" cy="0"/>
          <a:chOff x="0" y="0"/>
          <a:chExt cx="0" cy="0"/>
        </a:xfrm>
      </p:grpSpPr>
      <p:pic>
        <p:nvPicPr>
          <p:cNvPr id="11267" name="Picture 3" descr="E:\پاورپوینت مهدی\کلاغ\ba1565.jpg"/>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0" b="99667" l="1200" r="100000">
                        <a14:foregroundMark x1="68800" y1="29667" x2="70400" y2="30667"/>
                        <a14:foregroundMark x1="47600" y1="30000" x2="47600" y2="30000"/>
                        <a14:foregroundMark x1="62800" y1="29333" x2="62800" y2="29333"/>
                        <a14:foregroundMark x1="64800" y1="30667" x2="67600" y2="34000"/>
                        <a14:foregroundMark x1="71600" y1="34000" x2="76000" y2="35000"/>
                        <a14:foregroundMark x1="70000" y1="25000" x2="67600" y2="28667"/>
                        <a14:foregroundMark x1="43600" y1="27000" x2="44800" y2="35000"/>
                        <a14:foregroundMark x1="40400" y1="25000" x2="41600" y2="34000"/>
                        <a14:foregroundMark x1="44800" y1="26333" x2="61200" y2="31000"/>
                      </a14:backgroundRemoval>
                    </a14:imgEffect>
                  </a14:imgLayer>
                </a14:imgProps>
              </a:ext>
              <a:ext uri="{28A0092B-C50C-407E-A947-70E740481C1C}">
                <a14:useLocalDpi xmlns:a14="http://schemas.microsoft.com/office/drawing/2010/main" xmlns="" val="0"/>
              </a:ext>
            </a:extLst>
          </a:blip>
          <a:srcRect/>
          <a:stretch>
            <a:fillRect/>
          </a:stretch>
        </p:blipFill>
        <p:spPr bwMode="auto">
          <a:xfrm>
            <a:off x="6372200" y="652554"/>
            <a:ext cx="2453258" cy="3877022"/>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7"/>
          <p:cNvSpPr/>
          <p:nvPr/>
        </p:nvSpPr>
        <p:spPr>
          <a:xfrm>
            <a:off x="5940151" y="970885"/>
            <a:ext cx="45719" cy="3240360"/>
          </a:xfrm>
          <a:prstGeom prst="rect">
            <a:avLst/>
          </a:prstGeom>
          <a:solidFill>
            <a:srgbClr val="86E7FE"/>
          </a:solidFill>
          <a:ln>
            <a:solidFill>
              <a:srgbClr val="86E7F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ln>
                <a:solidFill>
                  <a:srgbClr val="FF0000"/>
                </a:solidFill>
              </a:ln>
              <a:solidFill>
                <a:srgbClr val="86E7FE"/>
              </a:solidFill>
              <a:cs typeface="B Titr" panose="00000700000000000000" pitchFamily="2" charset="-78"/>
            </a:endParaRPr>
          </a:p>
        </p:txBody>
      </p:sp>
      <p:sp>
        <p:nvSpPr>
          <p:cNvPr id="16" name="Rectangle 15"/>
          <p:cNvSpPr/>
          <p:nvPr/>
        </p:nvSpPr>
        <p:spPr>
          <a:xfrm>
            <a:off x="4932040" y="980800"/>
            <a:ext cx="45719" cy="3240360"/>
          </a:xfrm>
          <a:prstGeom prst="rect">
            <a:avLst/>
          </a:prstGeom>
          <a:solidFill>
            <a:srgbClr val="86E7FE"/>
          </a:solidFill>
          <a:ln>
            <a:solidFill>
              <a:srgbClr val="86E7F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ln>
                <a:solidFill>
                  <a:srgbClr val="FF0000"/>
                </a:solidFill>
              </a:ln>
              <a:solidFill>
                <a:srgbClr val="86E7FE"/>
              </a:solidFill>
              <a:cs typeface="B Titr" panose="00000700000000000000" pitchFamily="2" charset="-78"/>
            </a:endParaRPr>
          </a:p>
        </p:txBody>
      </p:sp>
      <p:sp>
        <p:nvSpPr>
          <p:cNvPr id="17" name="Rectangle 16"/>
          <p:cNvSpPr/>
          <p:nvPr/>
        </p:nvSpPr>
        <p:spPr>
          <a:xfrm>
            <a:off x="3995936" y="995876"/>
            <a:ext cx="45719" cy="3240360"/>
          </a:xfrm>
          <a:prstGeom prst="rect">
            <a:avLst/>
          </a:prstGeom>
          <a:solidFill>
            <a:srgbClr val="86E7FE"/>
          </a:solidFill>
          <a:ln>
            <a:solidFill>
              <a:srgbClr val="86E7F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ln>
                <a:solidFill>
                  <a:srgbClr val="FF0000"/>
                </a:solidFill>
              </a:ln>
              <a:solidFill>
                <a:srgbClr val="86E7FE"/>
              </a:solidFill>
              <a:cs typeface="B Titr" panose="00000700000000000000" pitchFamily="2" charset="-78"/>
            </a:endParaRPr>
          </a:p>
        </p:txBody>
      </p:sp>
      <p:sp>
        <p:nvSpPr>
          <p:cNvPr id="18" name="Rectangle 17"/>
          <p:cNvSpPr/>
          <p:nvPr/>
        </p:nvSpPr>
        <p:spPr>
          <a:xfrm>
            <a:off x="3059832" y="995876"/>
            <a:ext cx="45719" cy="3240360"/>
          </a:xfrm>
          <a:prstGeom prst="rect">
            <a:avLst/>
          </a:prstGeom>
          <a:solidFill>
            <a:srgbClr val="86E7FE"/>
          </a:solidFill>
          <a:ln>
            <a:solidFill>
              <a:srgbClr val="86E7F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ln>
                <a:solidFill>
                  <a:srgbClr val="FF0000"/>
                </a:solidFill>
              </a:ln>
              <a:solidFill>
                <a:srgbClr val="86E7FE"/>
              </a:solidFill>
              <a:cs typeface="B Titr" panose="00000700000000000000" pitchFamily="2" charset="-78"/>
            </a:endParaRPr>
          </a:p>
        </p:txBody>
      </p:sp>
      <p:sp>
        <p:nvSpPr>
          <p:cNvPr id="19" name="Rectangle 18"/>
          <p:cNvSpPr/>
          <p:nvPr/>
        </p:nvSpPr>
        <p:spPr>
          <a:xfrm>
            <a:off x="2051720" y="1015794"/>
            <a:ext cx="45719" cy="3240360"/>
          </a:xfrm>
          <a:prstGeom prst="rect">
            <a:avLst/>
          </a:prstGeom>
          <a:solidFill>
            <a:srgbClr val="86E7FE"/>
          </a:solidFill>
          <a:ln>
            <a:solidFill>
              <a:srgbClr val="86E7F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ln>
                <a:solidFill>
                  <a:srgbClr val="FF0000"/>
                </a:solidFill>
              </a:ln>
              <a:solidFill>
                <a:srgbClr val="86E7FE"/>
              </a:solidFill>
              <a:cs typeface="B Titr" panose="00000700000000000000" pitchFamily="2" charset="-78"/>
            </a:endParaRPr>
          </a:p>
        </p:txBody>
      </p:sp>
      <p:sp>
        <p:nvSpPr>
          <p:cNvPr id="9" name="کادر متن 8"/>
          <p:cNvSpPr txBox="1"/>
          <p:nvPr/>
        </p:nvSpPr>
        <p:spPr>
          <a:xfrm>
            <a:off x="4932040" y="1767013"/>
            <a:ext cx="261742" cy="400110"/>
          </a:xfrm>
          <a:prstGeom prst="rect">
            <a:avLst/>
          </a:prstGeom>
          <a:noFill/>
        </p:spPr>
        <p:txBody>
          <a:bodyPr wrap="square" rtlCol="1">
            <a:spAutoFit/>
          </a:bodyPr>
          <a:lstStyle/>
          <a:p>
            <a:r>
              <a:rPr lang="fa-IR" sz="2000" dirty="0" smtClean="0">
                <a:cs typeface="B Titr" panose="00000700000000000000" pitchFamily="2" charset="-78"/>
              </a:rPr>
              <a:t>1</a:t>
            </a:r>
            <a:endParaRPr lang="fa-IR" sz="2000" dirty="0">
              <a:cs typeface="B Titr" panose="00000700000000000000" pitchFamily="2" charset="-78"/>
            </a:endParaRPr>
          </a:p>
        </p:txBody>
      </p:sp>
      <p:sp>
        <p:nvSpPr>
          <p:cNvPr id="21" name="کادر متن 20"/>
          <p:cNvSpPr txBox="1"/>
          <p:nvPr/>
        </p:nvSpPr>
        <p:spPr>
          <a:xfrm>
            <a:off x="3992247" y="1801163"/>
            <a:ext cx="261742" cy="400110"/>
          </a:xfrm>
          <a:prstGeom prst="rect">
            <a:avLst/>
          </a:prstGeom>
          <a:noFill/>
        </p:spPr>
        <p:txBody>
          <a:bodyPr wrap="square" rtlCol="1">
            <a:spAutoFit/>
          </a:bodyPr>
          <a:lstStyle/>
          <a:p>
            <a:r>
              <a:rPr lang="fa-IR" sz="2000" dirty="0" smtClean="0">
                <a:cs typeface="B Titr" panose="00000700000000000000" pitchFamily="2" charset="-78"/>
              </a:rPr>
              <a:t>2</a:t>
            </a:r>
            <a:endParaRPr lang="fa-IR" sz="2000" dirty="0">
              <a:cs typeface="B Titr" panose="00000700000000000000" pitchFamily="2" charset="-78"/>
            </a:endParaRPr>
          </a:p>
        </p:txBody>
      </p:sp>
      <p:sp>
        <p:nvSpPr>
          <p:cNvPr id="22" name="کادر متن 21"/>
          <p:cNvSpPr txBox="1"/>
          <p:nvPr/>
        </p:nvSpPr>
        <p:spPr>
          <a:xfrm>
            <a:off x="3082691" y="1753508"/>
            <a:ext cx="261742" cy="400110"/>
          </a:xfrm>
          <a:prstGeom prst="rect">
            <a:avLst/>
          </a:prstGeom>
          <a:noFill/>
        </p:spPr>
        <p:txBody>
          <a:bodyPr wrap="square" rtlCol="1">
            <a:spAutoFit/>
          </a:bodyPr>
          <a:lstStyle/>
          <a:p>
            <a:r>
              <a:rPr lang="fa-IR" sz="2000" dirty="0" smtClean="0">
                <a:cs typeface="B Titr" panose="00000700000000000000" pitchFamily="2" charset="-78"/>
              </a:rPr>
              <a:t>3</a:t>
            </a:r>
            <a:endParaRPr lang="fa-IR" sz="2000" dirty="0">
              <a:cs typeface="B Titr" panose="00000700000000000000" pitchFamily="2" charset="-78"/>
            </a:endParaRPr>
          </a:p>
        </p:txBody>
      </p:sp>
      <p:sp>
        <p:nvSpPr>
          <p:cNvPr id="23" name="کادر متن 22"/>
          <p:cNvSpPr txBox="1"/>
          <p:nvPr/>
        </p:nvSpPr>
        <p:spPr>
          <a:xfrm>
            <a:off x="2097439" y="1767013"/>
            <a:ext cx="261742" cy="400110"/>
          </a:xfrm>
          <a:prstGeom prst="rect">
            <a:avLst/>
          </a:prstGeom>
          <a:noFill/>
        </p:spPr>
        <p:txBody>
          <a:bodyPr wrap="square" rtlCol="1">
            <a:spAutoFit/>
          </a:bodyPr>
          <a:lstStyle/>
          <a:p>
            <a:r>
              <a:rPr lang="fa-IR" sz="2000" dirty="0" smtClean="0">
                <a:cs typeface="B Titr" panose="00000700000000000000" pitchFamily="2" charset="-78"/>
              </a:rPr>
              <a:t>4</a:t>
            </a:r>
            <a:endParaRPr lang="fa-IR" sz="2000" dirty="0">
              <a:cs typeface="B Titr" panose="00000700000000000000" pitchFamily="2" charset="-78"/>
            </a:endParaRPr>
          </a:p>
        </p:txBody>
      </p:sp>
      <p:sp>
        <p:nvSpPr>
          <p:cNvPr id="24" name="کادر متن 23"/>
          <p:cNvSpPr txBox="1"/>
          <p:nvPr/>
        </p:nvSpPr>
        <p:spPr>
          <a:xfrm>
            <a:off x="4954899" y="2780928"/>
            <a:ext cx="261742" cy="400110"/>
          </a:xfrm>
          <a:prstGeom prst="rect">
            <a:avLst/>
          </a:prstGeom>
          <a:noFill/>
        </p:spPr>
        <p:txBody>
          <a:bodyPr wrap="square" rtlCol="1">
            <a:spAutoFit/>
          </a:bodyPr>
          <a:lstStyle/>
          <a:p>
            <a:r>
              <a:rPr lang="fa-IR" sz="2000" dirty="0" smtClean="0">
                <a:cs typeface="B Titr" panose="00000700000000000000" pitchFamily="2" charset="-78"/>
              </a:rPr>
              <a:t>5</a:t>
            </a:r>
            <a:endParaRPr lang="fa-IR" sz="2000" dirty="0">
              <a:cs typeface="B Titr" panose="00000700000000000000" pitchFamily="2" charset="-78"/>
            </a:endParaRPr>
          </a:p>
        </p:txBody>
      </p:sp>
      <p:sp>
        <p:nvSpPr>
          <p:cNvPr id="25" name="کادر متن 24"/>
          <p:cNvSpPr txBox="1"/>
          <p:nvPr/>
        </p:nvSpPr>
        <p:spPr>
          <a:xfrm>
            <a:off x="4041655" y="2782861"/>
            <a:ext cx="261742" cy="400110"/>
          </a:xfrm>
          <a:prstGeom prst="rect">
            <a:avLst/>
          </a:prstGeom>
          <a:noFill/>
        </p:spPr>
        <p:txBody>
          <a:bodyPr wrap="square" rtlCol="1">
            <a:spAutoFit/>
          </a:bodyPr>
          <a:lstStyle/>
          <a:p>
            <a:r>
              <a:rPr lang="fa-IR" sz="2000" dirty="0" smtClean="0">
                <a:cs typeface="B Titr" panose="00000700000000000000" pitchFamily="2" charset="-78"/>
              </a:rPr>
              <a:t>6</a:t>
            </a:r>
            <a:endParaRPr lang="fa-IR" sz="2000" dirty="0">
              <a:cs typeface="B Titr" panose="00000700000000000000" pitchFamily="2" charset="-78"/>
            </a:endParaRPr>
          </a:p>
        </p:txBody>
      </p:sp>
      <p:sp>
        <p:nvSpPr>
          <p:cNvPr id="26" name="کادر متن 25"/>
          <p:cNvSpPr txBox="1"/>
          <p:nvPr/>
        </p:nvSpPr>
        <p:spPr>
          <a:xfrm>
            <a:off x="3105551" y="2782861"/>
            <a:ext cx="261742" cy="400110"/>
          </a:xfrm>
          <a:prstGeom prst="rect">
            <a:avLst/>
          </a:prstGeom>
          <a:noFill/>
        </p:spPr>
        <p:txBody>
          <a:bodyPr wrap="square" rtlCol="1">
            <a:spAutoFit/>
          </a:bodyPr>
          <a:lstStyle/>
          <a:p>
            <a:r>
              <a:rPr lang="fa-IR" sz="2000" dirty="0" smtClean="0">
                <a:cs typeface="B Titr" panose="00000700000000000000" pitchFamily="2" charset="-78"/>
              </a:rPr>
              <a:t>7</a:t>
            </a:r>
            <a:endParaRPr lang="fa-IR" sz="2000" dirty="0">
              <a:cs typeface="B Titr" panose="00000700000000000000" pitchFamily="2" charset="-78"/>
            </a:endParaRPr>
          </a:p>
        </p:txBody>
      </p:sp>
      <p:sp>
        <p:nvSpPr>
          <p:cNvPr id="27" name="کادر متن 26"/>
          <p:cNvSpPr txBox="1"/>
          <p:nvPr/>
        </p:nvSpPr>
        <p:spPr>
          <a:xfrm>
            <a:off x="2097439" y="2791506"/>
            <a:ext cx="261742" cy="400110"/>
          </a:xfrm>
          <a:prstGeom prst="rect">
            <a:avLst/>
          </a:prstGeom>
          <a:noFill/>
        </p:spPr>
        <p:txBody>
          <a:bodyPr wrap="square" rtlCol="1">
            <a:spAutoFit/>
          </a:bodyPr>
          <a:lstStyle/>
          <a:p>
            <a:r>
              <a:rPr lang="fa-IR" sz="2000" dirty="0" smtClean="0">
                <a:cs typeface="B Titr" panose="00000700000000000000" pitchFamily="2" charset="-78"/>
              </a:rPr>
              <a:t>8</a:t>
            </a:r>
            <a:endParaRPr lang="fa-IR" sz="2000" dirty="0">
              <a:cs typeface="B Titr" panose="00000700000000000000" pitchFamily="2" charset="-78"/>
            </a:endParaRPr>
          </a:p>
        </p:txBody>
      </p:sp>
      <p:sp>
        <p:nvSpPr>
          <p:cNvPr id="28" name="کادر متن 27"/>
          <p:cNvSpPr txBox="1"/>
          <p:nvPr/>
        </p:nvSpPr>
        <p:spPr>
          <a:xfrm>
            <a:off x="5985870" y="3811135"/>
            <a:ext cx="261742" cy="400110"/>
          </a:xfrm>
          <a:prstGeom prst="rect">
            <a:avLst/>
          </a:prstGeom>
          <a:noFill/>
        </p:spPr>
        <p:txBody>
          <a:bodyPr wrap="square" rtlCol="1">
            <a:spAutoFit/>
          </a:bodyPr>
          <a:lstStyle/>
          <a:p>
            <a:r>
              <a:rPr lang="fa-IR" sz="2000" dirty="0" smtClean="0">
                <a:cs typeface="B Titr" panose="00000700000000000000" pitchFamily="2" charset="-78"/>
              </a:rPr>
              <a:t>9</a:t>
            </a:r>
            <a:endParaRPr lang="fa-IR" sz="2000" dirty="0">
              <a:cs typeface="B Titr" panose="00000700000000000000" pitchFamily="2" charset="-78"/>
            </a:endParaRPr>
          </a:p>
        </p:txBody>
      </p:sp>
      <p:sp>
        <p:nvSpPr>
          <p:cNvPr id="29" name="کادر متن 28"/>
          <p:cNvSpPr txBox="1"/>
          <p:nvPr/>
        </p:nvSpPr>
        <p:spPr>
          <a:xfrm>
            <a:off x="4876070" y="3836126"/>
            <a:ext cx="481318" cy="400110"/>
          </a:xfrm>
          <a:prstGeom prst="rect">
            <a:avLst/>
          </a:prstGeom>
          <a:noFill/>
        </p:spPr>
        <p:txBody>
          <a:bodyPr wrap="square" rtlCol="1">
            <a:spAutoFit/>
          </a:bodyPr>
          <a:lstStyle/>
          <a:p>
            <a:r>
              <a:rPr lang="fa-IR" sz="2000" dirty="0" smtClean="0">
                <a:cs typeface="B Titr" panose="00000700000000000000" pitchFamily="2" charset="-78"/>
              </a:rPr>
              <a:t>10</a:t>
            </a:r>
            <a:endParaRPr lang="fa-IR" sz="2000" dirty="0">
              <a:cs typeface="B Titr" panose="00000700000000000000" pitchFamily="2" charset="-78"/>
            </a:endParaRPr>
          </a:p>
        </p:txBody>
      </p:sp>
      <p:sp>
        <p:nvSpPr>
          <p:cNvPr id="30" name="کادر متن 29"/>
          <p:cNvSpPr txBox="1"/>
          <p:nvPr/>
        </p:nvSpPr>
        <p:spPr>
          <a:xfrm>
            <a:off x="3882459" y="3866135"/>
            <a:ext cx="481318" cy="400110"/>
          </a:xfrm>
          <a:prstGeom prst="rect">
            <a:avLst/>
          </a:prstGeom>
          <a:noFill/>
        </p:spPr>
        <p:txBody>
          <a:bodyPr wrap="square" rtlCol="1">
            <a:spAutoFit/>
          </a:bodyPr>
          <a:lstStyle/>
          <a:p>
            <a:r>
              <a:rPr lang="fa-IR" sz="2000" dirty="0" smtClean="0">
                <a:cs typeface="B Titr" panose="00000700000000000000" pitchFamily="2" charset="-78"/>
              </a:rPr>
              <a:t>11</a:t>
            </a:r>
            <a:endParaRPr lang="fa-IR" sz="2000" dirty="0">
              <a:cs typeface="B Titr" panose="00000700000000000000" pitchFamily="2" charset="-78"/>
            </a:endParaRPr>
          </a:p>
        </p:txBody>
      </p:sp>
      <p:sp>
        <p:nvSpPr>
          <p:cNvPr id="31" name="کادر متن 30"/>
          <p:cNvSpPr txBox="1"/>
          <p:nvPr/>
        </p:nvSpPr>
        <p:spPr>
          <a:xfrm>
            <a:off x="2972903" y="3866135"/>
            <a:ext cx="481318" cy="400110"/>
          </a:xfrm>
          <a:prstGeom prst="rect">
            <a:avLst/>
          </a:prstGeom>
          <a:noFill/>
        </p:spPr>
        <p:txBody>
          <a:bodyPr wrap="square" rtlCol="1">
            <a:spAutoFit/>
          </a:bodyPr>
          <a:lstStyle/>
          <a:p>
            <a:r>
              <a:rPr lang="fa-IR" sz="2000" dirty="0" smtClean="0">
                <a:cs typeface="B Titr" panose="00000700000000000000" pitchFamily="2" charset="-78"/>
              </a:rPr>
              <a:t>12</a:t>
            </a:r>
            <a:endParaRPr lang="fa-IR" sz="2000" dirty="0">
              <a:cs typeface="B Titr" panose="00000700000000000000" pitchFamily="2" charset="-78"/>
            </a:endParaRPr>
          </a:p>
        </p:txBody>
      </p:sp>
      <p:sp>
        <p:nvSpPr>
          <p:cNvPr id="32" name="کادر متن 31"/>
          <p:cNvSpPr txBox="1"/>
          <p:nvPr/>
        </p:nvSpPr>
        <p:spPr>
          <a:xfrm>
            <a:off x="1987651" y="3866135"/>
            <a:ext cx="481318" cy="400110"/>
          </a:xfrm>
          <a:prstGeom prst="rect">
            <a:avLst/>
          </a:prstGeom>
          <a:noFill/>
        </p:spPr>
        <p:txBody>
          <a:bodyPr wrap="square" rtlCol="1">
            <a:spAutoFit/>
          </a:bodyPr>
          <a:lstStyle/>
          <a:p>
            <a:r>
              <a:rPr lang="fa-IR" sz="2000" dirty="0" smtClean="0">
                <a:cs typeface="B Titr" panose="00000700000000000000" pitchFamily="2" charset="-78"/>
              </a:rPr>
              <a:t>13</a:t>
            </a:r>
            <a:endParaRPr lang="fa-IR" sz="2000" dirty="0">
              <a:cs typeface="B Titr" panose="00000700000000000000" pitchFamily="2" charset="-78"/>
            </a:endParaRPr>
          </a:p>
        </p:txBody>
      </p:sp>
      <p:sp>
        <p:nvSpPr>
          <p:cNvPr id="10" name="Rectangle 9"/>
          <p:cNvSpPr/>
          <p:nvPr/>
        </p:nvSpPr>
        <p:spPr>
          <a:xfrm>
            <a:off x="781809" y="4725144"/>
            <a:ext cx="7750631" cy="131112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indent="144145" algn="justLow">
              <a:lnSpc>
                <a:spcPct val="110000"/>
              </a:lnSpc>
              <a:spcBef>
                <a:spcPts val="200"/>
              </a:spcBef>
            </a:pPr>
            <a:r>
              <a:rPr lang="ar-SA"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a:ea typeface="Times New Roman"/>
                <a:cs typeface="B Titr" pitchFamily="2" charset="-78"/>
              </a:rPr>
              <a:t>2. وسيله كشاورزي و بنايي چه نام دارد؟ (سه حرفي است.)</a:t>
            </a:r>
            <a:endParaRPr lang="en-US"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a:ea typeface="Times New Roman"/>
              <a:cs typeface="B Titr" pitchFamily="2" charset="-78"/>
            </a:endParaRPr>
          </a:p>
        </p:txBody>
      </p:sp>
      <p:sp>
        <p:nvSpPr>
          <p:cNvPr id="15" name="Rectangle 14"/>
          <p:cNvSpPr/>
          <p:nvPr/>
        </p:nvSpPr>
        <p:spPr>
          <a:xfrm>
            <a:off x="3775406" y="5661248"/>
            <a:ext cx="1329210" cy="1015663"/>
          </a:xfrm>
          <a:prstGeom prst="rect">
            <a:avLst/>
          </a:prstGeom>
        </p:spPr>
        <p:txBody>
          <a:bodyPr wrap="none">
            <a:spAutoFit/>
          </a:bodyPr>
          <a:lstStyle/>
          <a:p>
            <a:r>
              <a:rPr lang="ar-SA" sz="6000" b="1" dirty="0">
                <a:latin typeface="Times New Roman"/>
                <a:ea typeface="Times New Roman"/>
                <a:cs typeface="B Mehr" pitchFamily="2" charset="-78"/>
              </a:rPr>
              <a:t>بيل</a:t>
            </a:r>
            <a:endParaRPr lang="fa-IR" dirty="0">
              <a:cs typeface="B Mehr" pitchFamily="2" charset="-78"/>
            </a:endParaRPr>
          </a:p>
        </p:txBody>
      </p:sp>
      <p:sp>
        <p:nvSpPr>
          <p:cNvPr id="20" name="Rectangle 19"/>
          <p:cNvSpPr/>
          <p:nvPr/>
        </p:nvSpPr>
        <p:spPr>
          <a:xfrm>
            <a:off x="5243720" y="1214899"/>
            <a:ext cx="574196" cy="707886"/>
          </a:xfrm>
          <a:prstGeom prst="rect">
            <a:avLst/>
          </a:prstGeom>
        </p:spPr>
        <p:txBody>
          <a:bodyPr wrap="none">
            <a:spAutoFit/>
          </a:bodyPr>
          <a:lstStyle/>
          <a:p>
            <a:r>
              <a:rPr lang="ar-SA" sz="4000" b="1" dirty="0" smtClean="0">
                <a:solidFill>
                  <a:srgbClr val="FF0000"/>
                </a:solidFill>
                <a:cs typeface="B Titr" panose="00000700000000000000" pitchFamily="2" charset="-78"/>
              </a:rPr>
              <a:t>ط</a:t>
            </a:r>
            <a:endParaRPr lang="fa-IR" sz="4000" dirty="0">
              <a:solidFill>
                <a:srgbClr val="FF0000"/>
              </a:solidFill>
              <a:cs typeface="B Titr" panose="00000700000000000000" pitchFamily="2" charset="-78"/>
            </a:endParaRPr>
          </a:p>
        </p:txBody>
      </p:sp>
      <p:sp>
        <p:nvSpPr>
          <p:cNvPr id="33" name="Rectangle 32"/>
          <p:cNvSpPr/>
          <p:nvPr/>
        </p:nvSpPr>
        <p:spPr>
          <a:xfrm>
            <a:off x="3367293" y="1170221"/>
            <a:ext cx="450764" cy="830997"/>
          </a:xfrm>
          <a:prstGeom prst="rect">
            <a:avLst/>
          </a:prstGeom>
        </p:spPr>
        <p:txBody>
          <a:bodyPr wrap="none">
            <a:spAutoFit/>
          </a:bodyPr>
          <a:lstStyle/>
          <a:p>
            <a:r>
              <a:rPr lang="fa-IR" sz="4800" b="1" dirty="0" smtClean="0">
                <a:solidFill>
                  <a:srgbClr val="FF0000"/>
                </a:solidFill>
                <a:cs typeface="B Titr" panose="00000700000000000000" pitchFamily="2" charset="-78"/>
              </a:rPr>
              <a:t>و</a:t>
            </a:r>
            <a:endParaRPr lang="fa-IR" sz="4800" dirty="0">
              <a:solidFill>
                <a:srgbClr val="FF0000"/>
              </a:solidFill>
              <a:cs typeface="B Titr" panose="00000700000000000000" pitchFamily="2" charset="-78"/>
            </a:endParaRPr>
          </a:p>
        </p:txBody>
      </p:sp>
      <p:sp>
        <p:nvSpPr>
          <p:cNvPr id="37" name="Rectangle 36"/>
          <p:cNvSpPr/>
          <p:nvPr/>
        </p:nvSpPr>
        <p:spPr>
          <a:xfrm>
            <a:off x="3365340" y="2339941"/>
            <a:ext cx="612668" cy="769441"/>
          </a:xfrm>
          <a:prstGeom prst="rect">
            <a:avLst/>
          </a:prstGeom>
        </p:spPr>
        <p:txBody>
          <a:bodyPr wrap="none">
            <a:spAutoFit/>
          </a:bodyPr>
          <a:lstStyle/>
          <a:p>
            <a:r>
              <a:rPr lang="ar-SA" sz="4400" b="1" dirty="0" smtClean="0">
                <a:solidFill>
                  <a:srgbClr val="FF0000"/>
                </a:solidFill>
                <a:cs typeface="B Titr" panose="00000700000000000000" pitchFamily="2" charset="-78"/>
              </a:rPr>
              <a:t>ط</a:t>
            </a:r>
            <a:endParaRPr lang="fa-IR" sz="3600" dirty="0">
              <a:solidFill>
                <a:srgbClr val="FF0000"/>
              </a:solidFill>
              <a:cs typeface="B Titr" panose="00000700000000000000" pitchFamily="2" charset="-78"/>
            </a:endParaRPr>
          </a:p>
        </p:txBody>
      </p:sp>
      <p:sp>
        <p:nvSpPr>
          <p:cNvPr id="38" name="Rectangle 37"/>
          <p:cNvSpPr/>
          <p:nvPr/>
        </p:nvSpPr>
        <p:spPr>
          <a:xfrm>
            <a:off x="2349178" y="1170221"/>
            <a:ext cx="595035" cy="769441"/>
          </a:xfrm>
          <a:prstGeom prst="rect">
            <a:avLst/>
          </a:prstGeom>
        </p:spPr>
        <p:txBody>
          <a:bodyPr wrap="none">
            <a:spAutoFit/>
          </a:bodyPr>
          <a:lstStyle/>
          <a:p>
            <a:r>
              <a:rPr lang="fa-IR" sz="4400" b="1" dirty="0" smtClean="0">
                <a:solidFill>
                  <a:srgbClr val="FF0000"/>
                </a:solidFill>
                <a:cs typeface="B Titr" panose="00000700000000000000" pitchFamily="2" charset="-78"/>
              </a:rPr>
              <a:t>ی</a:t>
            </a:r>
            <a:endParaRPr lang="fa-IR" sz="4400" dirty="0">
              <a:solidFill>
                <a:srgbClr val="FF0000"/>
              </a:solidFill>
              <a:cs typeface="B Titr" panose="00000700000000000000" pitchFamily="2" charset="-78"/>
            </a:endParaRPr>
          </a:p>
        </p:txBody>
      </p:sp>
      <p:sp>
        <p:nvSpPr>
          <p:cNvPr id="34" name="Rectangle 33"/>
          <p:cNvSpPr/>
          <p:nvPr/>
        </p:nvSpPr>
        <p:spPr>
          <a:xfrm>
            <a:off x="4191933" y="1200998"/>
            <a:ext cx="574196" cy="707886"/>
          </a:xfrm>
          <a:prstGeom prst="rect">
            <a:avLst/>
          </a:prstGeom>
        </p:spPr>
        <p:txBody>
          <a:bodyPr wrap="none">
            <a:spAutoFit/>
          </a:bodyPr>
          <a:lstStyle/>
          <a:p>
            <a:r>
              <a:rPr lang="fa-IR" sz="4000" b="1" dirty="0" smtClean="0">
                <a:solidFill>
                  <a:srgbClr val="FF0000"/>
                </a:solidFill>
                <a:cs typeface="B Titr" panose="00000700000000000000" pitchFamily="2" charset="-78"/>
              </a:rPr>
              <a:t>ب</a:t>
            </a:r>
            <a:endParaRPr lang="fa-IR" sz="4000" dirty="0">
              <a:solidFill>
                <a:srgbClr val="FF0000"/>
              </a:solidFill>
              <a:cs typeface="B Titr" panose="00000700000000000000" pitchFamily="2" charset="-78"/>
            </a:endParaRPr>
          </a:p>
        </p:txBody>
      </p:sp>
      <p:sp>
        <p:nvSpPr>
          <p:cNvPr id="35" name="Rectangle 34"/>
          <p:cNvSpPr/>
          <p:nvPr/>
        </p:nvSpPr>
        <p:spPr>
          <a:xfrm>
            <a:off x="4191933" y="2237122"/>
            <a:ext cx="574196" cy="707886"/>
          </a:xfrm>
          <a:prstGeom prst="rect">
            <a:avLst/>
          </a:prstGeom>
        </p:spPr>
        <p:txBody>
          <a:bodyPr wrap="none">
            <a:spAutoFit/>
          </a:bodyPr>
          <a:lstStyle/>
          <a:p>
            <a:r>
              <a:rPr lang="fa-IR" sz="4000" b="1" dirty="0" smtClean="0">
                <a:solidFill>
                  <a:srgbClr val="FF0000"/>
                </a:solidFill>
                <a:cs typeface="B Titr" panose="00000700000000000000" pitchFamily="2" charset="-78"/>
              </a:rPr>
              <a:t>ی</a:t>
            </a:r>
            <a:endParaRPr lang="fa-IR" sz="4000" dirty="0">
              <a:solidFill>
                <a:srgbClr val="FF0000"/>
              </a:solidFill>
              <a:cs typeface="B Titr" panose="00000700000000000000" pitchFamily="2" charset="-78"/>
            </a:endParaRPr>
          </a:p>
        </p:txBody>
      </p:sp>
      <p:sp>
        <p:nvSpPr>
          <p:cNvPr id="36" name="Rectangle 35"/>
          <p:cNvSpPr/>
          <p:nvPr/>
        </p:nvSpPr>
        <p:spPr>
          <a:xfrm>
            <a:off x="2321268" y="2265143"/>
            <a:ext cx="498855" cy="707886"/>
          </a:xfrm>
          <a:prstGeom prst="rect">
            <a:avLst/>
          </a:prstGeom>
        </p:spPr>
        <p:txBody>
          <a:bodyPr wrap="none">
            <a:spAutoFit/>
          </a:bodyPr>
          <a:lstStyle/>
          <a:p>
            <a:r>
              <a:rPr lang="fa-IR" sz="4000" b="1" dirty="0" smtClean="0">
                <a:solidFill>
                  <a:srgbClr val="FF0000"/>
                </a:solidFill>
                <a:cs typeface="B Titr" panose="00000700000000000000" pitchFamily="2" charset="-78"/>
              </a:rPr>
              <a:t>ل</a:t>
            </a:r>
            <a:endParaRPr lang="fa-IR" sz="4000" dirty="0">
              <a:solidFill>
                <a:srgbClr val="FF0000"/>
              </a:solidFill>
              <a:cs typeface="B Titr" panose="00000700000000000000" pitchFamily="2" charset="-78"/>
            </a:endParaRPr>
          </a:p>
        </p:txBody>
      </p:sp>
      <p:pic>
        <p:nvPicPr>
          <p:cNvPr id="1026" name="Picture 2" descr="C:\Users\mahdi\Desktop\IMAGE634693868842880752.jpg"/>
          <p:cNvPicPr>
            <a:picLocks noChangeAspect="1" noChangeArrowheads="1"/>
          </p:cNvPicPr>
          <p:nvPr/>
        </p:nvPicPr>
        <p:blipFill>
          <a:blip r:embed="rId5" cstate="print">
            <a:extLst>
              <a:ext uri="{BEBA8EAE-BF5A-486C-A8C5-ECC9F3942E4B}">
                <a14:imgProps xmlns:a14="http://schemas.microsoft.com/office/drawing/2010/main" xmlns="">
                  <a14:imgLayer r:embed="rId6">
                    <a14:imgEffect>
                      <a14:backgroundRemoval t="4000" b="90000" l="5333" r="90000"/>
                    </a14:imgEffect>
                  </a14:imgLayer>
                </a14:imgProps>
              </a:ext>
              <a:ext uri="{28A0092B-C50C-407E-A947-70E740481C1C}">
                <a14:useLocalDpi xmlns:a14="http://schemas.microsoft.com/office/drawing/2010/main" xmlns="" val="0"/>
              </a:ext>
            </a:extLst>
          </a:blip>
          <a:srcRect/>
          <a:stretch>
            <a:fillRect/>
          </a:stretch>
        </p:blipFill>
        <p:spPr bwMode="auto">
          <a:xfrm rot="20384001">
            <a:off x="-178537" y="4534462"/>
            <a:ext cx="4286250" cy="28575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2734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80">
                                          <p:stCondLst>
                                            <p:cond delay="0"/>
                                          </p:stCondLst>
                                        </p:cTn>
                                        <p:tgtEl>
                                          <p:spTgt spid="15"/>
                                        </p:tgtEl>
                                      </p:cBhvr>
                                    </p:animEffect>
                                    <p:anim calcmode="lin" valueType="num">
                                      <p:cBhvr>
                                        <p:cTn id="1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1" dur="26">
                                          <p:stCondLst>
                                            <p:cond delay="650"/>
                                          </p:stCondLst>
                                        </p:cTn>
                                        <p:tgtEl>
                                          <p:spTgt spid="15"/>
                                        </p:tgtEl>
                                      </p:cBhvr>
                                      <p:to x="100000" y="60000"/>
                                    </p:animScale>
                                    <p:animScale>
                                      <p:cBhvr>
                                        <p:cTn id="22" dur="166" decel="50000">
                                          <p:stCondLst>
                                            <p:cond delay="676"/>
                                          </p:stCondLst>
                                        </p:cTn>
                                        <p:tgtEl>
                                          <p:spTgt spid="15"/>
                                        </p:tgtEl>
                                      </p:cBhvr>
                                      <p:to x="100000" y="100000"/>
                                    </p:animScale>
                                    <p:animScale>
                                      <p:cBhvr>
                                        <p:cTn id="23" dur="26">
                                          <p:stCondLst>
                                            <p:cond delay="1312"/>
                                          </p:stCondLst>
                                        </p:cTn>
                                        <p:tgtEl>
                                          <p:spTgt spid="15"/>
                                        </p:tgtEl>
                                      </p:cBhvr>
                                      <p:to x="100000" y="80000"/>
                                    </p:animScale>
                                    <p:animScale>
                                      <p:cBhvr>
                                        <p:cTn id="24" dur="166" decel="50000">
                                          <p:stCondLst>
                                            <p:cond delay="1338"/>
                                          </p:stCondLst>
                                        </p:cTn>
                                        <p:tgtEl>
                                          <p:spTgt spid="15"/>
                                        </p:tgtEl>
                                      </p:cBhvr>
                                      <p:to x="100000" y="100000"/>
                                    </p:animScale>
                                    <p:animScale>
                                      <p:cBhvr>
                                        <p:cTn id="25" dur="26">
                                          <p:stCondLst>
                                            <p:cond delay="1642"/>
                                          </p:stCondLst>
                                        </p:cTn>
                                        <p:tgtEl>
                                          <p:spTgt spid="15"/>
                                        </p:tgtEl>
                                      </p:cBhvr>
                                      <p:to x="100000" y="90000"/>
                                    </p:animScale>
                                    <p:animScale>
                                      <p:cBhvr>
                                        <p:cTn id="26" dur="166" decel="50000">
                                          <p:stCondLst>
                                            <p:cond delay="1668"/>
                                          </p:stCondLst>
                                        </p:cTn>
                                        <p:tgtEl>
                                          <p:spTgt spid="15"/>
                                        </p:tgtEl>
                                      </p:cBhvr>
                                      <p:to x="100000" y="100000"/>
                                    </p:animScale>
                                    <p:animScale>
                                      <p:cBhvr>
                                        <p:cTn id="27" dur="26">
                                          <p:stCondLst>
                                            <p:cond delay="1808"/>
                                          </p:stCondLst>
                                        </p:cTn>
                                        <p:tgtEl>
                                          <p:spTgt spid="15"/>
                                        </p:tgtEl>
                                      </p:cBhvr>
                                      <p:to x="100000" y="95000"/>
                                    </p:animScale>
                                    <p:animScale>
                                      <p:cBhvr>
                                        <p:cTn id="28" dur="166" decel="50000">
                                          <p:stCondLst>
                                            <p:cond delay="1834"/>
                                          </p:stCondLst>
                                        </p:cTn>
                                        <p:tgtEl>
                                          <p:spTgt spid="15"/>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026"/>
                                        </p:tgtEl>
                                        <p:attrNameLst>
                                          <p:attrName>style.visibility</p:attrName>
                                        </p:attrNameLst>
                                      </p:cBhvr>
                                      <p:to>
                                        <p:strVal val="visible"/>
                                      </p:to>
                                    </p:set>
                                    <p:anim calcmode="lin" valueType="num">
                                      <p:cBhvr additive="base">
                                        <p:cTn id="33" dur="500" fill="hold"/>
                                        <p:tgtEl>
                                          <p:spTgt spid="1026"/>
                                        </p:tgtEl>
                                        <p:attrNameLst>
                                          <p:attrName>ppt_x</p:attrName>
                                        </p:attrNameLst>
                                      </p:cBhvr>
                                      <p:tavLst>
                                        <p:tav tm="0">
                                          <p:val>
                                            <p:strVal val="#ppt_x"/>
                                          </p:val>
                                        </p:tav>
                                        <p:tav tm="100000">
                                          <p:val>
                                            <p:strVal val="#ppt_x"/>
                                          </p:val>
                                        </p:tav>
                                      </p:tavLst>
                                    </p:anim>
                                    <p:anim calcmode="lin" valueType="num">
                                      <p:cBhvr additive="base">
                                        <p:cTn id="3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4">
                                            <p:txEl>
                                              <p:pRg st="0" end="0"/>
                                            </p:txEl>
                                          </p:spTgt>
                                        </p:tgtEl>
                                        <p:attrNameLst>
                                          <p:attrName>style.visibility</p:attrName>
                                        </p:attrNameLst>
                                      </p:cBhvr>
                                      <p:to>
                                        <p:strVal val="visible"/>
                                      </p:to>
                                    </p:set>
                                    <p:anim calcmode="lin" valueType="num">
                                      <p:cBhvr additive="base">
                                        <p:cTn id="39"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5"/>
                                        </p:tgtEl>
                                        <p:attrNameLst>
                                          <p:attrName>style.visibility</p:attrName>
                                        </p:attrNameLst>
                                      </p:cBhvr>
                                      <p:to>
                                        <p:strVal val="visible"/>
                                      </p:to>
                                    </p:set>
                                    <p:anim calcmode="lin" valueType="num">
                                      <p:cBhvr additive="base">
                                        <p:cTn id="45" dur="500" fill="hold"/>
                                        <p:tgtEl>
                                          <p:spTgt spid="35"/>
                                        </p:tgtEl>
                                        <p:attrNameLst>
                                          <p:attrName>ppt_x</p:attrName>
                                        </p:attrNameLst>
                                      </p:cBhvr>
                                      <p:tavLst>
                                        <p:tav tm="0">
                                          <p:val>
                                            <p:strVal val="#ppt_x"/>
                                          </p:val>
                                        </p:tav>
                                        <p:tav tm="100000">
                                          <p:val>
                                            <p:strVal val="#ppt_x"/>
                                          </p:val>
                                        </p:tav>
                                      </p:tavLst>
                                    </p:anim>
                                    <p:anim calcmode="lin" valueType="num">
                                      <p:cBhvr additive="base">
                                        <p:cTn id="4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anim calcmode="lin" valueType="num">
                                      <p:cBhvr additive="base">
                                        <p:cTn id="51" dur="500" fill="hold"/>
                                        <p:tgtEl>
                                          <p:spTgt spid="36"/>
                                        </p:tgtEl>
                                        <p:attrNameLst>
                                          <p:attrName>ppt_x</p:attrName>
                                        </p:attrNameLst>
                                      </p:cBhvr>
                                      <p:tavLst>
                                        <p:tav tm="0">
                                          <p:val>
                                            <p:strVal val="#ppt_x"/>
                                          </p:val>
                                        </p:tav>
                                        <p:tav tm="100000">
                                          <p:val>
                                            <p:strVal val="#ppt_x"/>
                                          </p:val>
                                        </p:tav>
                                      </p:tavLst>
                                    </p:anim>
                                    <p:anim calcmode="lin" valueType="num">
                                      <p:cBhvr additive="base">
                                        <p:cTn id="5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35" grpId="0"/>
      <p:bldP spid="3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000" b="-62000"/>
          </a:stretch>
        </a:blipFill>
        <a:effectLst/>
      </p:bgPr>
    </p:bg>
    <p:spTree>
      <p:nvGrpSpPr>
        <p:cNvPr id="1" name=""/>
        <p:cNvGrpSpPr/>
        <p:nvPr/>
      </p:nvGrpSpPr>
      <p:grpSpPr>
        <a:xfrm>
          <a:off x="0" y="0"/>
          <a:ext cx="0" cy="0"/>
          <a:chOff x="0" y="0"/>
          <a:chExt cx="0" cy="0"/>
        </a:xfrm>
      </p:grpSpPr>
      <p:pic>
        <p:nvPicPr>
          <p:cNvPr id="11267" name="Picture 3" descr="E:\پاورپوینت مهدی\کلاغ\ba1565.jpg"/>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0" b="99667" l="1200" r="100000">
                        <a14:foregroundMark x1="68800" y1="29667" x2="70400" y2="30667"/>
                        <a14:foregroundMark x1="47600" y1="30000" x2="47600" y2="30000"/>
                        <a14:foregroundMark x1="62800" y1="29333" x2="62800" y2="29333"/>
                        <a14:foregroundMark x1="64800" y1="30667" x2="67600" y2="34000"/>
                        <a14:foregroundMark x1="71600" y1="34000" x2="76000" y2="35000"/>
                        <a14:foregroundMark x1="70000" y1="25000" x2="67600" y2="28667"/>
                        <a14:foregroundMark x1="43600" y1="27000" x2="44800" y2="35000"/>
                        <a14:foregroundMark x1="40400" y1="25000" x2="41600" y2="34000"/>
                        <a14:foregroundMark x1="44800" y1="26333" x2="61200" y2="31000"/>
                      </a14:backgroundRemoval>
                    </a14:imgEffect>
                  </a14:imgLayer>
                </a14:imgProps>
              </a:ext>
              <a:ext uri="{28A0092B-C50C-407E-A947-70E740481C1C}">
                <a14:useLocalDpi xmlns:a14="http://schemas.microsoft.com/office/drawing/2010/main" xmlns="" val="0"/>
              </a:ext>
            </a:extLst>
          </a:blip>
          <a:srcRect/>
          <a:stretch>
            <a:fillRect/>
          </a:stretch>
        </p:blipFill>
        <p:spPr bwMode="auto">
          <a:xfrm>
            <a:off x="6372200" y="652554"/>
            <a:ext cx="2453258" cy="3877022"/>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7"/>
          <p:cNvSpPr/>
          <p:nvPr/>
        </p:nvSpPr>
        <p:spPr>
          <a:xfrm>
            <a:off x="5940151" y="970885"/>
            <a:ext cx="45719" cy="3240360"/>
          </a:xfrm>
          <a:prstGeom prst="rect">
            <a:avLst/>
          </a:prstGeom>
          <a:solidFill>
            <a:srgbClr val="86E7FE"/>
          </a:solidFill>
          <a:ln>
            <a:solidFill>
              <a:srgbClr val="86E7F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ln>
                <a:solidFill>
                  <a:srgbClr val="FF0000"/>
                </a:solidFill>
              </a:ln>
              <a:solidFill>
                <a:srgbClr val="86E7FE"/>
              </a:solidFill>
              <a:cs typeface="B Titr" panose="00000700000000000000" pitchFamily="2" charset="-78"/>
            </a:endParaRPr>
          </a:p>
        </p:txBody>
      </p:sp>
      <p:sp>
        <p:nvSpPr>
          <p:cNvPr id="16" name="Rectangle 15"/>
          <p:cNvSpPr/>
          <p:nvPr/>
        </p:nvSpPr>
        <p:spPr>
          <a:xfrm>
            <a:off x="4932040" y="980800"/>
            <a:ext cx="45719" cy="3240360"/>
          </a:xfrm>
          <a:prstGeom prst="rect">
            <a:avLst/>
          </a:prstGeom>
          <a:solidFill>
            <a:srgbClr val="86E7FE"/>
          </a:solidFill>
          <a:ln>
            <a:solidFill>
              <a:srgbClr val="86E7F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ln>
                <a:solidFill>
                  <a:srgbClr val="FF0000"/>
                </a:solidFill>
              </a:ln>
              <a:solidFill>
                <a:srgbClr val="86E7FE"/>
              </a:solidFill>
              <a:cs typeface="B Titr" panose="00000700000000000000" pitchFamily="2" charset="-78"/>
            </a:endParaRPr>
          </a:p>
        </p:txBody>
      </p:sp>
      <p:sp>
        <p:nvSpPr>
          <p:cNvPr id="17" name="Rectangle 16"/>
          <p:cNvSpPr/>
          <p:nvPr/>
        </p:nvSpPr>
        <p:spPr>
          <a:xfrm>
            <a:off x="3995936" y="995876"/>
            <a:ext cx="45719" cy="3240360"/>
          </a:xfrm>
          <a:prstGeom prst="rect">
            <a:avLst/>
          </a:prstGeom>
          <a:solidFill>
            <a:srgbClr val="86E7FE"/>
          </a:solidFill>
          <a:ln>
            <a:solidFill>
              <a:srgbClr val="86E7F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ln>
                <a:solidFill>
                  <a:srgbClr val="FF0000"/>
                </a:solidFill>
              </a:ln>
              <a:solidFill>
                <a:srgbClr val="86E7FE"/>
              </a:solidFill>
              <a:cs typeface="B Titr" panose="00000700000000000000" pitchFamily="2" charset="-78"/>
            </a:endParaRPr>
          </a:p>
        </p:txBody>
      </p:sp>
      <p:sp>
        <p:nvSpPr>
          <p:cNvPr id="18" name="Rectangle 17"/>
          <p:cNvSpPr/>
          <p:nvPr/>
        </p:nvSpPr>
        <p:spPr>
          <a:xfrm>
            <a:off x="3059832" y="995876"/>
            <a:ext cx="45719" cy="3240360"/>
          </a:xfrm>
          <a:prstGeom prst="rect">
            <a:avLst/>
          </a:prstGeom>
          <a:solidFill>
            <a:srgbClr val="86E7FE"/>
          </a:solidFill>
          <a:ln>
            <a:solidFill>
              <a:srgbClr val="86E7F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ln>
                <a:solidFill>
                  <a:srgbClr val="FF0000"/>
                </a:solidFill>
              </a:ln>
              <a:solidFill>
                <a:srgbClr val="86E7FE"/>
              </a:solidFill>
              <a:cs typeface="B Titr" panose="00000700000000000000" pitchFamily="2" charset="-78"/>
            </a:endParaRPr>
          </a:p>
        </p:txBody>
      </p:sp>
      <p:sp>
        <p:nvSpPr>
          <p:cNvPr id="19" name="Rectangle 18"/>
          <p:cNvSpPr/>
          <p:nvPr/>
        </p:nvSpPr>
        <p:spPr>
          <a:xfrm>
            <a:off x="2051720" y="1015794"/>
            <a:ext cx="45719" cy="3240360"/>
          </a:xfrm>
          <a:prstGeom prst="rect">
            <a:avLst/>
          </a:prstGeom>
          <a:solidFill>
            <a:srgbClr val="86E7FE"/>
          </a:solidFill>
          <a:ln>
            <a:solidFill>
              <a:srgbClr val="86E7F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ln>
                <a:solidFill>
                  <a:srgbClr val="FF0000"/>
                </a:solidFill>
              </a:ln>
              <a:solidFill>
                <a:srgbClr val="86E7FE"/>
              </a:solidFill>
              <a:cs typeface="B Titr" panose="00000700000000000000" pitchFamily="2" charset="-78"/>
            </a:endParaRPr>
          </a:p>
        </p:txBody>
      </p:sp>
      <p:sp>
        <p:nvSpPr>
          <p:cNvPr id="9" name="کادر متن 8"/>
          <p:cNvSpPr txBox="1"/>
          <p:nvPr/>
        </p:nvSpPr>
        <p:spPr>
          <a:xfrm>
            <a:off x="4932040" y="1767013"/>
            <a:ext cx="261742" cy="400110"/>
          </a:xfrm>
          <a:prstGeom prst="rect">
            <a:avLst/>
          </a:prstGeom>
          <a:noFill/>
        </p:spPr>
        <p:txBody>
          <a:bodyPr wrap="square" rtlCol="1">
            <a:spAutoFit/>
          </a:bodyPr>
          <a:lstStyle/>
          <a:p>
            <a:r>
              <a:rPr lang="fa-IR" sz="2000" dirty="0" smtClean="0">
                <a:cs typeface="B Titr" panose="00000700000000000000" pitchFamily="2" charset="-78"/>
              </a:rPr>
              <a:t>1</a:t>
            </a:r>
            <a:endParaRPr lang="fa-IR" sz="2000" dirty="0">
              <a:cs typeface="B Titr" panose="00000700000000000000" pitchFamily="2" charset="-78"/>
            </a:endParaRPr>
          </a:p>
        </p:txBody>
      </p:sp>
      <p:sp>
        <p:nvSpPr>
          <p:cNvPr id="21" name="کادر متن 20"/>
          <p:cNvSpPr txBox="1"/>
          <p:nvPr/>
        </p:nvSpPr>
        <p:spPr>
          <a:xfrm>
            <a:off x="3992247" y="1801163"/>
            <a:ext cx="261742" cy="400110"/>
          </a:xfrm>
          <a:prstGeom prst="rect">
            <a:avLst/>
          </a:prstGeom>
          <a:noFill/>
        </p:spPr>
        <p:txBody>
          <a:bodyPr wrap="square" rtlCol="1">
            <a:spAutoFit/>
          </a:bodyPr>
          <a:lstStyle/>
          <a:p>
            <a:r>
              <a:rPr lang="fa-IR" sz="2000" dirty="0" smtClean="0">
                <a:cs typeface="B Titr" panose="00000700000000000000" pitchFamily="2" charset="-78"/>
              </a:rPr>
              <a:t>2</a:t>
            </a:r>
            <a:endParaRPr lang="fa-IR" sz="2000" dirty="0">
              <a:cs typeface="B Titr" panose="00000700000000000000" pitchFamily="2" charset="-78"/>
            </a:endParaRPr>
          </a:p>
        </p:txBody>
      </p:sp>
      <p:sp>
        <p:nvSpPr>
          <p:cNvPr id="22" name="کادر متن 21"/>
          <p:cNvSpPr txBox="1"/>
          <p:nvPr/>
        </p:nvSpPr>
        <p:spPr>
          <a:xfrm>
            <a:off x="3082691" y="1753508"/>
            <a:ext cx="261742" cy="400110"/>
          </a:xfrm>
          <a:prstGeom prst="rect">
            <a:avLst/>
          </a:prstGeom>
          <a:noFill/>
        </p:spPr>
        <p:txBody>
          <a:bodyPr wrap="square" rtlCol="1">
            <a:spAutoFit/>
          </a:bodyPr>
          <a:lstStyle/>
          <a:p>
            <a:r>
              <a:rPr lang="fa-IR" sz="2000" dirty="0" smtClean="0">
                <a:cs typeface="B Titr" panose="00000700000000000000" pitchFamily="2" charset="-78"/>
              </a:rPr>
              <a:t>3</a:t>
            </a:r>
            <a:endParaRPr lang="fa-IR" sz="2000" dirty="0">
              <a:cs typeface="B Titr" panose="00000700000000000000" pitchFamily="2" charset="-78"/>
            </a:endParaRPr>
          </a:p>
        </p:txBody>
      </p:sp>
      <p:sp>
        <p:nvSpPr>
          <p:cNvPr id="23" name="کادر متن 22"/>
          <p:cNvSpPr txBox="1"/>
          <p:nvPr/>
        </p:nvSpPr>
        <p:spPr>
          <a:xfrm>
            <a:off x="2097439" y="1767013"/>
            <a:ext cx="261742" cy="400110"/>
          </a:xfrm>
          <a:prstGeom prst="rect">
            <a:avLst/>
          </a:prstGeom>
          <a:noFill/>
        </p:spPr>
        <p:txBody>
          <a:bodyPr wrap="square" rtlCol="1">
            <a:spAutoFit/>
          </a:bodyPr>
          <a:lstStyle/>
          <a:p>
            <a:r>
              <a:rPr lang="fa-IR" sz="2000" dirty="0" smtClean="0">
                <a:cs typeface="B Titr" panose="00000700000000000000" pitchFamily="2" charset="-78"/>
              </a:rPr>
              <a:t>4</a:t>
            </a:r>
            <a:endParaRPr lang="fa-IR" sz="2000" dirty="0">
              <a:cs typeface="B Titr" panose="00000700000000000000" pitchFamily="2" charset="-78"/>
            </a:endParaRPr>
          </a:p>
        </p:txBody>
      </p:sp>
      <p:sp>
        <p:nvSpPr>
          <p:cNvPr id="24" name="کادر متن 23"/>
          <p:cNvSpPr txBox="1"/>
          <p:nvPr/>
        </p:nvSpPr>
        <p:spPr>
          <a:xfrm>
            <a:off x="4954899" y="2780928"/>
            <a:ext cx="261742" cy="400110"/>
          </a:xfrm>
          <a:prstGeom prst="rect">
            <a:avLst/>
          </a:prstGeom>
          <a:noFill/>
        </p:spPr>
        <p:txBody>
          <a:bodyPr wrap="square" rtlCol="1">
            <a:spAutoFit/>
          </a:bodyPr>
          <a:lstStyle/>
          <a:p>
            <a:r>
              <a:rPr lang="fa-IR" sz="2000" dirty="0" smtClean="0">
                <a:cs typeface="B Titr" panose="00000700000000000000" pitchFamily="2" charset="-78"/>
              </a:rPr>
              <a:t>5</a:t>
            </a:r>
            <a:endParaRPr lang="fa-IR" sz="2000" dirty="0">
              <a:cs typeface="B Titr" panose="00000700000000000000" pitchFamily="2" charset="-78"/>
            </a:endParaRPr>
          </a:p>
        </p:txBody>
      </p:sp>
      <p:sp>
        <p:nvSpPr>
          <p:cNvPr id="25" name="کادر متن 24"/>
          <p:cNvSpPr txBox="1"/>
          <p:nvPr/>
        </p:nvSpPr>
        <p:spPr>
          <a:xfrm>
            <a:off x="4041655" y="2782861"/>
            <a:ext cx="261742" cy="400110"/>
          </a:xfrm>
          <a:prstGeom prst="rect">
            <a:avLst/>
          </a:prstGeom>
          <a:noFill/>
        </p:spPr>
        <p:txBody>
          <a:bodyPr wrap="square" rtlCol="1">
            <a:spAutoFit/>
          </a:bodyPr>
          <a:lstStyle/>
          <a:p>
            <a:r>
              <a:rPr lang="fa-IR" sz="2000" dirty="0" smtClean="0">
                <a:cs typeface="B Titr" panose="00000700000000000000" pitchFamily="2" charset="-78"/>
              </a:rPr>
              <a:t>6</a:t>
            </a:r>
            <a:endParaRPr lang="fa-IR" sz="2000" dirty="0">
              <a:cs typeface="B Titr" panose="00000700000000000000" pitchFamily="2" charset="-78"/>
            </a:endParaRPr>
          </a:p>
        </p:txBody>
      </p:sp>
      <p:sp>
        <p:nvSpPr>
          <p:cNvPr id="26" name="کادر متن 25"/>
          <p:cNvSpPr txBox="1"/>
          <p:nvPr/>
        </p:nvSpPr>
        <p:spPr>
          <a:xfrm>
            <a:off x="3105551" y="2782861"/>
            <a:ext cx="261742" cy="400110"/>
          </a:xfrm>
          <a:prstGeom prst="rect">
            <a:avLst/>
          </a:prstGeom>
          <a:noFill/>
        </p:spPr>
        <p:txBody>
          <a:bodyPr wrap="square" rtlCol="1">
            <a:spAutoFit/>
          </a:bodyPr>
          <a:lstStyle/>
          <a:p>
            <a:r>
              <a:rPr lang="fa-IR" sz="2000" dirty="0" smtClean="0">
                <a:cs typeface="B Titr" panose="00000700000000000000" pitchFamily="2" charset="-78"/>
              </a:rPr>
              <a:t>7</a:t>
            </a:r>
            <a:endParaRPr lang="fa-IR" sz="2000" dirty="0">
              <a:cs typeface="B Titr" panose="00000700000000000000" pitchFamily="2" charset="-78"/>
            </a:endParaRPr>
          </a:p>
        </p:txBody>
      </p:sp>
      <p:sp>
        <p:nvSpPr>
          <p:cNvPr id="27" name="کادر متن 26"/>
          <p:cNvSpPr txBox="1"/>
          <p:nvPr/>
        </p:nvSpPr>
        <p:spPr>
          <a:xfrm>
            <a:off x="2097439" y="2791506"/>
            <a:ext cx="261742" cy="400110"/>
          </a:xfrm>
          <a:prstGeom prst="rect">
            <a:avLst/>
          </a:prstGeom>
          <a:noFill/>
        </p:spPr>
        <p:txBody>
          <a:bodyPr wrap="square" rtlCol="1">
            <a:spAutoFit/>
          </a:bodyPr>
          <a:lstStyle/>
          <a:p>
            <a:r>
              <a:rPr lang="fa-IR" sz="2000" dirty="0" smtClean="0">
                <a:cs typeface="B Titr" panose="00000700000000000000" pitchFamily="2" charset="-78"/>
              </a:rPr>
              <a:t>8</a:t>
            </a:r>
            <a:endParaRPr lang="fa-IR" sz="2000" dirty="0">
              <a:cs typeface="B Titr" panose="00000700000000000000" pitchFamily="2" charset="-78"/>
            </a:endParaRPr>
          </a:p>
        </p:txBody>
      </p:sp>
      <p:sp>
        <p:nvSpPr>
          <p:cNvPr id="28" name="کادر متن 27"/>
          <p:cNvSpPr txBox="1"/>
          <p:nvPr/>
        </p:nvSpPr>
        <p:spPr>
          <a:xfrm>
            <a:off x="5985870" y="3811135"/>
            <a:ext cx="261742" cy="400110"/>
          </a:xfrm>
          <a:prstGeom prst="rect">
            <a:avLst/>
          </a:prstGeom>
          <a:noFill/>
        </p:spPr>
        <p:txBody>
          <a:bodyPr wrap="square" rtlCol="1">
            <a:spAutoFit/>
          </a:bodyPr>
          <a:lstStyle/>
          <a:p>
            <a:r>
              <a:rPr lang="fa-IR" sz="2000" dirty="0" smtClean="0">
                <a:cs typeface="B Titr" panose="00000700000000000000" pitchFamily="2" charset="-78"/>
              </a:rPr>
              <a:t>9</a:t>
            </a:r>
            <a:endParaRPr lang="fa-IR" sz="2000" dirty="0">
              <a:cs typeface="B Titr" panose="00000700000000000000" pitchFamily="2" charset="-78"/>
            </a:endParaRPr>
          </a:p>
        </p:txBody>
      </p:sp>
      <p:sp>
        <p:nvSpPr>
          <p:cNvPr id="29" name="کادر متن 28"/>
          <p:cNvSpPr txBox="1"/>
          <p:nvPr/>
        </p:nvSpPr>
        <p:spPr>
          <a:xfrm>
            <a:off x="4876070" y="3836126"/>
            <a:ext cx="481318" cy="400110"/>
          </a:xfrm>
          <a:prstGeom prst="rect">
            <a:avLst/>
          </a:prstGeom>
          <a:noFill/>
        </p:spPr>
        <p:txBody>
          <a:bodyPr wrap="square" rtlCol="1">
            <a:spAutoFit/>
          </a:bodyPr>
          <a:lstStyle/>
          <a:p>
            <a:r>
              <a:rPr lang="fa-IR" sz="2000" dirty="0" smtClean="0">
                <a:cs typeface="B Titr" panose="00000700000000000000" pitchFamily="2" charset="-78"/>
              </a:rPr>
              <a:t>10</a:t>
            </a:r>
            <a:endParaRPr lang="fa-IR" sz="2000" dirty="0">
              <a:cs typeface="B Titr" panose="00000700000000000000" pitchFamily="2" charset="-78"/>
            </a:endParaRPr>
          </a:p>
        </p:txBody>
      </p:sp>
      <p:sp>
        <p:nvSpPr>
          <p:cNvPr id="30" name="کادر متن 29"/>
          <p:cNvSpPr txBox="1"/>
          <p:nvPr/>
        </p:nvSpPr>
        <p:spPr>
          <a:xfrm>
            <a:off x="3882459" y="3866135"/>
            <a:ext cx="481318" cy="400110"/>
          </a:xfrm>
          <a:prstGeom prst="rect">
            <a:avLst/>
          </a:prstGeom>
          <a:noFill/>
        </p:spPr>
        <p:txBody>
          <a:bodyPr wrap="square" rtlCol="1">
            <a:spAutoFit/>
          </a:bodyPr>
          <a:lstStyle/>
          <a:p>
            <a:r>
              <a:rPr lang="fa-IR" sz="2000" dirty="0" smtClean="0">
                <a:cs typeface="B Titr" panose="00000700000000000000" pitchFamily="2" charset="-78"/>
              </a:rPr>
              <a:t>11</a:t>
            </a:r>
            <a:endParaRPr lang="fa-IR" sz="2000" dirty="0">
              <a:cs typeface="B Titr" panose="00000700000000000000" pitchFamily="2" charset="-78"/>
            </a:endParaRPr>
          </a:p>
        </p:txBody>
      </p:sp>
      <p:sp>
        <p:nvSpPr>
          <p:cNvPr id="31" name="کادر متن 30"/>
          <p:cNvSpPr txBox="1"/>
          <p:nvPr/>
        </p:nvSpPr>
        <p:spPr>
          <a:xfrm>
            <a:off x="2972903" y="3866135"/>
            <a:ext cx="481318" cy="400110"/>
          </a:xfrm>
          <a:prstGeom prst="rect">
            <a:avLst/>
          </a:prstGeom>
          <a:noFill/>
        </p:spPr>
        <p:txBody>
          <a:bodyPr wrap="square" rtlCol="1">
            <a:spAutoFit/>
          </a:bodyPr>
          <a:lstStyle/>
          <a:p>
            <a:r>
              <a:rPr lang="fa-IR" sz="2000" dirty="0" smtClean="0">
                <a:cs typeface="B Titr" panose="00000700000000000000" pitchFamily="2" charset="-78"/>
              </a:rPr>
              <a:t>12</a:t>
            </a:r>
            <a:endParaRPr lang="fa-IR" sz="2000" dirty="0">
              <a:cs typeface="B Titr" panose="00000700000000000000" pitchFamily="2" charset="-78"/>
            </a:endParaRPr>
          </a:p>
        </p:txBody>
      </p:sp>
      <p:sp>
        <p:nvSpPr>
          <p:cNvPr id="32" name="کادر متن 31"/>
          <p:cNvSpPr txBox="1"/>
          <p:nvPr/>
        </p:nvSpPr>
        <p:spPr>
          <a:xfrm>
            <a:off x="1987651" y="3866135"/>
            <a:ext cx="481318" cy="400110"/>
          </a:xfrm>
          <a:prstGeom prst="rect">
            <a:avLst/>
          </a:prstGeom>
          <a:noFill/>
        </p:spPr>
        <p:txBody>
          <a:bodyPr wrap="square" rtlCol="1">
            <a:spAutoFit/>
          </a:bodyPr>
          <a:lstStyle/>
          <a:p>
            <a:r>
              <a:rPr lang="fa-IR" sz="2000" dirty="0" smtClean="0">
                <a:cs typeface="B Titr" panose="00000700000000000000" pitchFamily="2" charset="-78"/>
              </a:rPr>
              <a:t>13</a:t>
            </a:r>
            <a:endParaRPr lang="fa-IR" sz="2000" dirty="0">
              <a:cs typeface="B Titr" panose="00000700000000000000" pitchFamily="2" charset="-78"/>
            </a:endParaRPr>
          </a:p>
        </p:txBody>
      </p:sp>
      <p:sp>
        <p:nvSpPr>
          <p:cNvPr id="10" name="Rectangle 9"/>
          <p:cNvSpPr/>
          <p:nvPr/>
        </p:nvSpPr>
        <p:spPr>
          <a:xfrm>
            <a:off x="781809" y="4725144"/>
            <a:ext cx="7750631" cy="131112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indent="144145" algn="justLow">
              <a:lnSpc>
                <a:spcPct val="110000"/>
              </a:lnSpc>
              <a:spcBef>
                <a:spcPts val="200"/>
              </a:spcBef>
            </a:pPr>
            <a:r>
              <a:rPr lang="ar-SA"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a:ea typeface="Times New Roman"/>
                <a:cs typeface="B Titr" pitchFamily="2" charset="-78"/>
              </a:rPr>
              <a:t>3. كدام گل خوش‌رنگ و بو است كه داراي دو حرف است؟</a:t>
            </a:r>
            <a:endParaRPr lang="en-US"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a:ea typeface="Times New Roman"/>
              <a:cs typeface="B Titr" pitchFamily="2" charset="-78"/>
            </a:endParaRPr>
          </a:p>
        </p:txBody>
      </p:sp>
      <p:sp>
        <p:nvSpPr>
          <p:cNvPr id="15" name="Rectangle 14"/>
          <p:cNvSpPr/>
          <p:nvPr/>
        </p:nvSpPr>
        <p:spPr>
          <a:xfrm>
            <a:off x="4167875" y="5517232"/>
            <a:ext cx="835485" cy="1200329"/>
          </a:xfrm>
          <a:prstGeom prst="rect">
            <a:avLst/>
          </a:prstGeom>
        </p:spPr>
        <p:txBody>
          <a:bodyPr wrap="none">
            <a:spAutoFit/>
          </a:bodyPr>
          <a:lstStyle/>
          <a:p>
            <a:r>
              <a:rPr lang="fa-IR" sz="7200" b="1" dirty="0" smtClean="0">
                <a:latin typeface="Times New Roman"/>
                <a:ea typeface="Times New Roman"/>
                <a:cs typeface="B Mehr" pitchFamily="2" charset="-78"/>
              </a:rPr>
              <a:t>رز</a:t>
            </a:r>
            <a:endParaRPr lang="fa-IR" dirty="0">
              <a:cs typeface="B Mehr" pitchFamily="2" charset="-78"/>
            </a:endParaRPr>
          </a:p>
        </p:txBody>
      </p:sp>
      <p:sp>
        <p:nvSpPr>
          <p:cNvPr id="20" name="Rectangle 19"/>
          <p:cNvSpPr/>
          <p:nvPr/>
        </p:nvSpPr>
        <p:spPr>
          <a:xfrm>
            <a:off x="5243720" y="1214899"/>
            <a:ext cx="574196" cy="707886"/>
          </a:xfrm>
          <a:prstGeom prst="rect">
            <a:avLst/>
          </a:prstGeom>
        </p:spPr>
        <p:txBody>
          <a:bodyPr wrap="none">
            <a:spAutoFit/>
          </a:bodyPr>
          <a:lstStyle/>
          <a:p>
            <a:r>
              <a:rPr lang="ar-SA" sz="4000" b="1" dirty="0" smtClean="0">
                <a:solidFill>
                  <a:srgbClr val="FF0000"/>
                </a:solidFill>
                <a:cs typeface="B Titr" panose="00000700000000000000" pitchFamily="2" charset="-78"/>
              </a:rPr>
              <a:t>ط</a:t>
            </a:r>
            <a:endParaRPr lang="fa-IR" sz="4000" dirty="0">
              <a:solidFill>
                <a:srgbClr val="FF0000"/>
              </a:solidFill>
              <a:cs typeface="B Titr" panose="00000700000000000000" pitchFamily="2" charset="-78"/>
            </a:endParaRPr>
          </a:p>
        </p:txBody>
      </p:sp>
      <p:sp>
        <p:nvSpPr>
          <p:cNvPr id="33" name="Rectangle 32"/>
          <p:cNvSpPr/>
          <p:nvPr/>
        </p:nvSpPr>
        <p:spPr>
          <a:xfrm>
            <a:off x="3367293" y="1170221"/>
            <a:ext cx="450764" cy="830997"/>
          </a:xfrm>
          <a:prstGeom prst="rect">
            <a:avLst/>
          </a:prstGeom>
        </p:spPr>
        <p:txBody>
          <a:bodyPr wrap="none">
            <a:spAutoFit/>
          </a:bodyPr>
          <a:lstStyle/>
          <a:p>
            <a:r>
              <a:rPr lang="fa-IR" sz="4800" b="1" dirty="0" smtClean="0">
                <a:solidFill>
                  <a:srgbClr val="FF0000"/>
                </a:solidFill>
                <a:cs typeface="B Titr" panose="00000700000000000000" pitchFamily="2" charset="-78"/>
              </a:rPr>
              <a:t>و</a:t>
            </a:r>
            <a:endParaRPr lang="fa-IR" sz="4800" dirty="0">
              <a:solidFill>
                <a:srgbClr val="FF0000"/>
              </a:solidFill>
              <a:cs typeface="B Titr" panose="00000700000000000000" pitchFamily="2" charset="-78"/>
            </a:endParaRPr>
          </a:p>
        </p:txBody>
      </p:sp>
      <p:sp>
        <p:nvSpPr>
          <p:cNvPr id="37" name="Rectangle 36"/>
          <p:cNvSpPr/>
          <p:nvPr/>
        </p:nvSpPr>
        <p:spPr>
          <a:xfrm>
            <a:off x="3365340" y="2339941"/>
            <a:ext cx="612668" cy="769441"/>
          </a:xfrm>
          <a:prstGeom prst="rect">
            <a:avLst/>
          </a:prstGeom>
        </p:spPr>
        <p:txBody>
          <a:bodyPr wrap="none">
            <a:spAutoFit/>
          </a:bodyPr>
          <a:lstStyle/>
          <a:p>
            <a:r>
              <a:rPr lang="ar-SA" sz="4400" b="1" dirty="0" smtClean="0">
                <a:solidFill>
                  <a:srgbClr val="FF0000"/>
                </a:solidFill>
                <a:cs typeface="B Titr" panose="00000700000000000000" pitchFamily="2" charset="-78"/>
              </a:rPr>
              <a:t>ط</a:t>
            </a:r>
            <a:endParaRPr lang="fa-IR" sz="3600" dirty="0">
              <a:solidFill>
                <a:srgbClr val="FF0000"/>
              </a:solidFill>
              <a:cs typeface="B Titr" panose="00000700000000000000" pitchFamily="2" charset="-78"/>
            </a:endParaRPr>
          </a:p>
        </p:txBody>
      </p:sp>
      <p:sp>
        <p:nvSpPr>
          <p:cNvPr id="38" name="Rectangle 37"/>
          <p:cNvSpPr/>
          <p:nvPr/>
        </p:nvSpPr>
        <p:spPr>
          <a:xfrm>
            <a:off x="2349178" y="1170221"/>
            <a:ext cx="595035" cy="769441"/>
          </a:xfrm>
          <a:prstGeom prst="rect">
            <a:avLst/>
          </a:prstGeom>
        </p:spPr>
        <p:txBody>
          <a:bodyPr wrap="none">
            <a:spAutoFit/>
          </a:bodyPr>
          <a:lstStyle/>
          <a:p>
            <a:r>
              <a:rPr lang="fa-IR" sz="4400" b="1" dirty="0" smtClean="0">
                <a:solidFill>
                  <a:srgbClr val="FF0000"/>
                </a:solidFill>
                <a:cs typeface="B Titr" panose="00000700000000000000" pitchFamily="2" charset="-78"/>
              </a:rPr>
              <a:t>ی</a:t>
            </a:r>
            <a:endParaRPr lang="fa-IR" sz="4400" dirty="0">
              <a:solidFill>
                <a:srgbClr val="FF0000"/>
              </a:solidFill>
              <a:cs typeface="B Titr" panose="00000700000000000000" pitchFamily="2" charset="-78"/>
            </a:endParaRPr>
          </a:p>
        </p:txBody>
      </p:sp>
      <p:sp>
        <p:nvSpPr>
          <p:cNvPr id="34" name="Rectangle 33"/>
          <p:cNvSpPr/>
          <p:nvPr/>
        </p:nvSpPr>
        <p:spPr>
          <a:xfrm>
            <a:off x="4191933" y="1200998"/>
            <a:ext cx="574196" cy="707886"/>
          </a:xfrm>
          <a:prstGeom prst="rect">
            <a:avLst/>
          </a:prstGeom>
        </p:spPr>
        <p:txBody>
          <a:bodyPr wrap="none">
            <a:spAutoFit/>
          </a:bodyPr>
          <a:lstStyle/>
          <a:p>
            <a:r>
              <a:rPr lang="fa-IR" sz="4000" b="1" dirty="0" smtClean="0">
                <a:solidFill>
                  <a:srgbClr val="FF0000"/>
                </a:solidFill>
                <a:cs typeface="B Titr" panose="00000700000000000000" pitchFamily="2" charset="-78"/>
              </a:rPr>
              <a:t>ب</a:t>
            </a:r>
            <a:endParaRPr lang="fa-IR" sz="4000" dirty="0">
              <a:solidFill>
                <a:srgbClr val="FF0000"/>
              </a:solidFill>
              <a:cs typeface="B Titr" panose="00000700000000000000" pitchFamily="2" charset="-78"/>
            </a:endParaRPr>
          </a:p>
        </p:txBody>
      </p:sp>
      <p:sp>
        <p:nvSpPr>
          <p:cNvPr id="35" name="Rectangle 34"/>
          <p:cNvSpPr/>
          <p:nvPr/>
        </p:nvSpPr>
        <p:spPr>
          <a:xfrm>
            <a:off x="4191933" y="2237122"/>
            <a:ext cx="574196" cy="707886"/>
          </a:xfrm>
          <a:prstGeom prst="rect">
            <a:avLst/>
          </a:prstGeom>
        </p:spPr>
        <p:txBody>
          <a:bodyPr wrap="none">
            <a:spAutoFit/>
          </a:bodyPr>
          <a:lstStyle/>
          <a:p>
            <a:r>
              <a:rPr lang="fa-IR" sz="4000" b="1" dirty="0" smtClean="0">
                <a:solidFill>
                  <a:srgbClr val="FF0000"/>
                </a:solidFill>
                <a:cs typeface="B Titr" panose="00000700000000000000" pitchFamily="2" charset="-78"/>
              </a:rPr>
              <a:t>ی</a:t>
            </a:r>
            <a:endParaRPr lang="fa-IR" sz="4000" dirty="0">
              <a:solidFill>
                <a:srgbClr val="FF0000"/>
              </a:solidFill>
              <a:cs typeface="B Titr" panose="00000700000000000000" pitchFamily="2" charset="-78"/>
            </a:endParaRPr>
          </a:p>
        </p:txBody>
      </p:sp>
      <p:sp>
        <p:nvSpPr>
          <p:cNvPr id="36" name="Rectangle 35"/>
          <p:cNvSpPr/>
          <p:nvPr/>
        </p:nvSpPr>
        <p:spPr>
          <a:xfrm>
            <a:off x="2321268" y="2265143"/>
            <a:ext cx="498855" cy="707886"/>
          </a:xfrm>
          <a:prstGeom prst="rect">
            <a:avLst/>
          </a:prstGeom>
        </p:spPr>
        <p:txBody>
          <a:bodyPr wrap="none">
            <a:spAutoFit/>
          </a:bodyPr>
          <a:lstStyle/>
          <a:p>
            <a:r>
              <a:rPr lang="fa-IR" sz="4000" b="1" dirty="0" smtClean="0">
                <a:solidFill>
                  <a:srgbClr val="FF0000"/>
                </a:solidFill>
                <a:cs typeface="B Titr" panose="00000700000000000000" pitchFamily="2" charset="-78"/>
              </a:rPr>
              <a:t>ل</a:t>
            </a:r>
            <a:endParaRPr lang="fa-IR" sz="4000" dirty="0">
              <a:solidFill>
                <a:srgbClr val="FF0000"/>
              </a:solidFill>
              <a:cs typeface="B Titr" panose="00000700000000000000" pitchFamily="2" charset="-78"/>
            </a:endParaRPr>
          </a:p>
        </p:txBody>
      </p:sp>
      <p:sp>
        <p:nvSpPr>
          <p:cNvPr id="39" name="Rectangle 38"/>
          <p:cNvSpPr/>
          <p:nvPr/>
        </p:nvSpPr>
        <p:spPr>
          <a:xfrm>
            <a:off x="6281851" y="3218278"/>
            <a:ext cx="409086" cy="707886"/>
          </a:xfrm>
          <a:prstGeom prst="rect">
            <a:avLst/>
          </a:prstGeom>
        </p:spPr>
        <p:txBody>
          <a:bodyPr wrap="none">
            <a:spAutoFit/>
          </a:bodyPr>
          <a:lstStyle/>
          <a:p>
            <a:r>
              <a:rPr lang="fa-IR" sz="4000" b="1" dirty="0" smtClean="0">
                <a:solidFill>
                  <a:srgbClr val="FF0000"/>
                </a:solidFill>
                <a:cs typeface="B Titr" panose="00000700000000000000" pitchFamily="2" charset="-78"/>
              </a:rPr>
              <a:t>ر</a:t>
            </a:r>
            <a:endParaRPr lang="fa-IR" sz="4000" dirty="0">
              <a:solidFill>
                <a:srgbClr val="FF0000"/>
              </a:solidFill>
              <a:cs typeface="B Titr" panose="00000700000000000000" pitchFamily="2" charset="-78"/>
            </a:endParaRPr>
          </a:p>
        </p:txBody>
      </p:sp>
      <p:sp>
        <p:nvSpPr>
          <p:cNvPr id="40" name="Rectangle 39"/>
          <p:cNvSpPr/>
          <p:nvPr/>
        </p:nvSpPr>
        <p:spPr>
          <a:xfrm>
            <a:off x="5358892" y="3302670"/>
            <a:ext cx="409086" cy="707886"/>
          </a:xfrm>
          <a:prstGeom prst="rect">
            <a:avLst/>
          </a:prstGeom>
        </p:spPr>
        <p:txBody>
          <a:bodyPr wrap="none">
            <a:spAutoFit/>
          </a:bodyPr>
          <a:lstStyle/>
          <a:p>
            <a:r>
              <a:rPr lang="fa-IR" sz="4000" b="1" dirty="0" smtClean="0">
                <a:solidFill>
                  <a:srgbClr val="FF0000"/>
                </a:solidFill>
                <a:cs typeface="B Titr" panose="00000700000000000000" pitchFamily="2" charset="-78"/>
              </a:rPr>
              <a:t>ز</a:t>
            </a:r>
            <a:endParaRPr lang="fa-IR" sz="4000" dirty="0">
              <a:solidFill>
                <a:srgbClr val="FF0000"/>
              </a:solidFill>
              <a:cs typeface="B Titr" panose="00000700000000000000" pitchFamily="2" charset="-78"/>
            </a:endParaRPr>
          </a:p>
        </p:txBody>
      </p:sp>
      <p:pic>
        <p:nvPicPr>
          <p:cNvPr id="3074" name="Picture 2" descr="D:\عکس\گل\ganjineh astane 8flowers (42).jpg"/>
          <p:cNvPicPr>
            <a:picLocks noChangeAspect="1" noChangeArrowheads="1"/>
          </p:cNvPicPr>
          <p:nvPr/>
        </p:nvPicPr>
        <p:blipFill rotWithShape="1">
          <a:blip r:embed="rId5" cstate="print">
            <a:extLst>
              <a:ext uri="{BEBA8EAE-BF5A-486C-A8C5-ECC9F3942E4B}">
                <a14:imgProps xmlns:a14="http://schemas.microsoft.com/office/drawing/2010/main" xmlns="">
                  <a14:imgLayer r:embed="rId6">
                    <a14:imgEffect>
                      <a14:backgroundRemoval t="10000" b="95833" l="10000" r="92438">
                        <a14:foregroundMark x1="67625" y1="72333" x2="72000" y2="87333"/>
                        <a14:foregroundMark x1="68813" y1="67000" x2="70813" y2="72583"/>
                        <a14:foregroundMark x1="66313" y1="69250" x2="71938" y2="80000"/>
                        <a14:foregroundMark x1="66500" y1="64167" x2="67500" y2="66583"/>
                        <a14:backgroundMark x1="69313" y1="59917" x2="69750" y2="62333"/>
                      </a14:backgroundRemoval>
                    </a14:imgEffect>
                  </a14:imgLayer>
                </a14:imgProps>
              </a:ext>
              <a:ext uri="{28A0092B-C50C-407E-A947-70E740481C1C}">
                <a14:useLocalDpi xmlns:a14="http://schemas.microsoft.com/office/drawing/2010/main" xmlns="" val="0"/>
              </a:ext>
            </a:extLst>
          </a:blip>
          <a:srcRect l="24997" t="13872" r="9615" b="15421"/>
          <a:stretch/>
        </p:blipFill>
        <p:spPr bwMode="auto">
          <a:xfrm>
            <a:off x="-236934" y="3926164"/>
            <a:ext cx="4449170" cy="360834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5176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0">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80">
                                          <p:stCondLst>
                                            <p:cond delay="0"/>
                                          </p:stCondLst>
                                        </p:cTn>
                                        <p:tgtEl>
                                          <p:spTgt spid="15"/>
                                        </p:tgtEl>
                                      </p:cBhvr>
                                    </p:animEffect>
                                    <p:anim calcmode="lin" valueType="num">
                                      <p:cBhvr>
                                        <p:cTn id="1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1" dur="26">
                                          <p:stCondLst>
                                            <p:cond delay="650"/>
                                          </p:stCondLst>
                                        </p:cTn>
                                        <p:tgtEl>
                                          <p:spTgt spid="15"/>
                                        </p:tgtEl>
                                      </p:cBhvr>
                                      <p:to x="100000" y="60000"/>
                                    </p:animScale>
                                    <p:animScale>
                                      <p:cBhvr>
                                        <p:cTn id="22" dur="166" decel="50000">
                                          <p:stCondLst>
                                            <p:cond delay="676"/>
                                          </p:stCondLst>
                                        </p:cTn>
                                        <p:tgtEl>
                                          <p:spTgt spid="15"/>
                                        </p:tgtEl>
                                      </p:cBhvr>
                                      <p:to x="100000" y="100000"/>
                                    </p:animScale>
                                    <p:animScale>
                                      <p:cBhvr>
                                        <p:cTn id="23" dur="26">
                                          <p:stCondLst>
                                            <p:cond delay="1312"/>
                                          </p:stCondLst>
                                        </p:cTn>
                                        <p:tgtEl>
                                          <p:spTgt spid="15"/>
                                        </p:tgtEl>
                                      </p:cBhvr>
                                      <p:to x="100000" y="80000"/>
                                    </p:animScale>
                                    <p:animScale>
                                      <p:cBhvr>
                                        <p:cTn id="24" dur="166" decel="50000">
                                          <p:stCondLst>
                                            <p:cond delay="1338"/>
                                          </p:stCondLst>
                                        </p:cTn>
                                        <p:tgtEl>
                                          <p:spTgt spid="15"/>
                                        </p:tgtEl>
                                      </p:cBhvr>
                                      <p:to x="100000" y="100000"/>
                                    </p:animScale>
                                    <p:animScale>
                                      <p:cBhvr>
                                        <p:cTn id="25" dur="26">
                                          <p:stCondLst>
                                            <p:cond delay="1642"/>
                                          </p:stCondLst>
                                        </p:cTn>
                                        <p:tgtEl>
                                          <p:spTgt spid="15"/>
                                        </p:tgtEl>
                                      </p:cBhvr>
                                      <p:to x="100000" y="90000"/>
                                    </p:animScale>
                                    <p:animScale>
                                      <p:cBhvr>
                                        <p:cTn id="26" dur="166" decel="50000">
                                          <p:stCondLst>
                                            <p:cond delay="1668"/>
                                          </p:stCondLst>
                                        </p:cTn>
                                        <p:tgtEl>
                                          <p:spTgt spid="15"/>
                                        </p:tgtEl>
                                      </p:cBhvr>
                                      <p:to x="100000" y="100000"/>
                                    </p:animScale>
                                    <p:animScale>
                                      <p:cBhvr>
                                        <p:cTn id="27" dur="26">
                                          <p:stCondLst>
                                            <p:cond delay="1808"/>
                                          </p:stCondLst>
                                        </p:cTn>
                                        <p:tgtEl>
                                          <p:spTgt spid="15"/>
                                        </p:tgtEl>
                                      </p:cBhvr>
                                      <p:to x="100000" y="95000"/>
                                    </p:animScale>
                                    <p:animScale>
                                      <p:cBhvr>
                                        <p:cTn id="28" dur="166" decel="50000">
                                          <p:stCondLst>
                                            <p:cond delay="1834"/>
                                          </p:stCondLst>
                                        </p:cTn>
                                        <p:tgtEl>
                                          <p:spTgt spid="15"/>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074"/>
                                        </p:tgtEl>
                                        <p:attrNameLst>
                                          <p:attrName>style.visibility</p:attrName>
                                        </p:attrNameLst>
                                      </p:cBhvr>
                                      <p:to>
                                        <p:strVal val="visible"/>
                                      </p:to>
                                    </p:set>
                                    <p:anim calcmode="lin" valueType="num">
                                      <p:cBhvr additive="base">
                                        <p:cTn id="33" dur="500" fill="hold"/>
                                        <p:tgtEl>
                                          <p:spTgt spid="3074"/>
                                        </p:tgtEl>
                                        <p:attrNameLst>
                                          <p:attrName>ppt_x</p:attrName>
                                        </p:attrNameLst>
                                      </p:cBhvr>
                                      <p:tavLst>
                                        <p:tav tm="0">
                                          <p:val>
                                            <p:strVal val="#ppt_x"/>
                                          </p:val>
                                        </p:tav>
                                        <p:tav tm="100000">
                                          <p:val>
                                            <p:strVal val="#ppt_x"/>
                                          </p:val>
                                        </p:tav>
                                      </p:tavLst>
                                    </p:anim>
                                    <p:anim calcmode="lin" valueType="num">
                                      <p:cBhvr additive="base">
                                        <p:cTn id="34"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anim calcmode="lin" valueType="num">
                                      <p:cBhvr additive="base">
                                        <p:cTn id="39" dur="500" fill="hold"/>
                                        <p:tgtEl>
                                          <p:spTgt spid="39"/>
                                        </p:tgtEl>
                                        <p:attrNameLst>
                                          <p:attrName>ppt_x</p:attrName>
                                        </p:attrNameLst>
                                      </p:cBhvr>
                                      <p:tavLst>
                                        <p:tav tm="0">
                                          <p:val>
                                            <p:strVal val="#ppt_x"/>
                                          </p:val>
                                        </p:tav>
                                        <p:tav tm="100000">
                                          <p:val>
                                            <p:strVal val="#ppt_x"/>
                                          </p:val>
                                        </p:tav>
                                      </p:tavLst>
                                    </p:anim>
                                    <p:anim calcmode="lin" valueType="num">
                                      <p:cBhvr additive="base">
                                        <p:cTn id="4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40"/>
                                        </p:tgtEl>
                                        <p:attrNameLst>
                                          <p:attrName>style.visibility</p:attrName>
                                        </p:attrNameLst>
                                      </p:cBhvr>
                                      <p:to>
                                        <p:strVal val="visible"/>
                                      </p:to>
                                    </p:set>
                                    <p:anim calcmode="lin" valueType="num">
                                      <p:cBhvr additive="base">
                                        <p:cTn id="45" dur="500" fill="hold"/>
                                        <p:tgtEl>
                                          <p:spTgt spid="40"/>
                                        </p:tgtEl>
                                        <p:attrNameLst>
                                          <p:attrName>ppt_x</p:attrName>
                                        </p:attrNameLst>
                                      </p:cBhvr>
                                      <p:tavLst>
                                        <p:tav tm="0">
                                          <p:val>
                                            <p:strVal val="#ppt_x"/>
                                          </p:val>
                                        </p:tav>
                                        <p:tav tm="100000">
                                          <p:val>
                                            <p:strVal val="#ppt_x"/>
                                          </p:val>
                                        </p:tav>
                                      </p:tavLst>
                                    </p:anim>
                                    <p:anim calcmode="lin" valueType="num">
                                      <p:cBhvr additive="base">
                                        <p:cTn id="46"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9" grpId="0"/>
      <p:bldP spid="4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000" b="-62000"/>
          </a:stretch>
        </a:blipFill>
        <a:effectLst/>
      </p:bgPr>
    </p:bg>
    <p:spTree>
      <p:nvGrpSpPr>
        <p:cNvPr id="1" name=""/>
        <p:cNvGrpSpPr/>
        <p:nvPr/>
      </p:nvGrpSpPr>
      <p:grpSpPr>
        <a:xfrm>
          <a:off x="0" y="0"/>
          <a:ext cx="0" cy="0"/>
          <a:chOff x="0" y="0"/>
          <a:chExt cx="0" cy="0"/>
        </a:xfrm>
      </p:grpSpPr>
      <p:pic>
        <p:nvPicPr>
          <p:cNvPr id="11267" name="Picture 3" descr="E:\پاورپوینت مهدی\کلاغ\ba1565.jpg"/>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0" b="99667" l="1200" r="100000">
                        <a14:foregroundMark x1="68800" y1="29667" x2="70400" y2="30667"/>
                        <a14:foregroundMark x1="47600" y1="30000" x2="47600" y2="30000"/>
                        <a14:foregroundMark x1="62800" y1="29333" x2="62800" y2="29333"/>
                        <a14:foregroundMark x1="64800" y1="30667" x2="67600" y2="34000"/>
                        <a14:foregroundMark x1="71600" y1="34000" x2="76000" y2="35000"/>
                        <a14:foregroundMark x1="70000" y1="25000" x2="67600" y2="28667"/>
                        <a14:foregroundMark x1="43600" y1="27000" x2="44800" y2="35000"/>
                        <a14:foregroundMark x1="40400" y1="25000" x2="41600" y2="34000"/>
                        <a14:foregroundMark x1="44800" y1="26333" x2="61200" y2="31000"/>
                      </a14:backgroundRemoval>
                    </a14:imgEffect>
                  </a14:imgLayer>
                </a14:imgProps>
              </a:ext>
              <a:ext uri="{28A0092B-C50C-407E-A947-70E740481C1C}">
                <a14:useLocalDpi xmlns:a14="http://schemas.microsoft.com/office/drawing/2010/main" xmlns="" val="0"/>
              </a:ext>
            </a:extLst>
          </a:blip>
          <a:srcRect/>
          <a:stretch>
            <a:fillRect/>
          </a:stretch>
        </p:blipFill>
        <p:spPr bwMode="auto">
          <a:xfrm>
            <a:off x="6372200" y="652554"/>
            <a:ext cx="2453258" cy="3877022"/>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7"/>
          <p:cNvSpPr/>
          <p:nvPr/>
        </p:nvSpPr>
        <p:spPr>
          <a:xfrm>
            <a:off x="5940151" y="970885"/>
            <a:ext cx="45719" cy="3240360"/>
          </a:xfrm>
          <a:prstGeom prst="rect">
            <a:avLst/>
          </a:prstGeom>
          <a:solidFill>
            <a:srgbClr val="86E7FE"/>
          </a:solidFill>
          <a:ln>
            <a:solidFill>
              <a:srgbClr val="86E7F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ln>
                <a:solidFill>
                  <a:srgbClr val="FF0000"/>
                </a:solidFill>
              </a:ln>
              <a:solidFill>
                <a:srgbClr val="86E7FE"/>
              </a:solidFill>
              <a:cs typeface="B Titr" panose="00000700000000000000" pitchFamily="2" charset="-78"/>
            </a:endParaRPr>
          </a:p>
        </p:txBody>
      </p:sp>
      <p:sp>
        <p:nvSpPr>
          <p:cNvPr id="16" name="Rectangle 15"/>
          <p:cNvSpPr/>
          <p:nvPr/>
        </p:nvSpPr>
        <p:spPr>
          <a:xfrm>
            <a:off x="4932040" y="980800"/>
            <a:ext cx="45719" cy="3240360"/>
          </a:xfrm>
          <a:prstGeom prst="rect">
            <a:avLst/>
          </a:prstGeom>
          <a:solidFill>
            <a:srgbClr val="86E7FE"/>
          </a:solidFill>
          <a:ln>
            <a:solidFill>
              <a:srgbClr val="86E7F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ln>
                <a:solidFill>
                  <a:srgbClr val="FF0000"/>
                </a:solidFill>
              </a:ln>
              <a:solidFill>
                <a:srgbClr val="86E7FE"/>
              </a:solidFill>
              <a:cs typeface="B Titr" panose="00000700000000000000" pitchFamily="2" charset="-78"/>
            </a:endParaRPr>
          </a:p>
        </p:txBody>
      </p:sp>
      <p:sp>
        <p:nvSpPr>
          <p:cNvPr id="17" name="Rectangle 16"/>
          <p:cNvSpPr/>
          <p:nvPr/>
        </p:nvSpPr>
        <p:spPr>
          <a:xfrm>
            <a:off x="3995936" y="995876"/>
            <a:ext cx="45719" cy="3240360"/>
          </a:xfrm>
          <a:prstGeom prst="rect">
            <a:avLst/>
          </a:prstGeom>
          <a:solidFill>
            <a:srgbClr val="86E7FE"/>
          </a:solidFill>
          <a:ln>
            <a:solidFill>
              <a:srgbClr val="86E7F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ln>
                <a:solidFill>
                  <a:srgbClr val="FF0000"/>
                </a:solidFill>
              </a:ln>
              <a:solidFill>
                <a:srgbClr val="86E7FE"/>
              </a:solidFill>
              <a:cs typeface="B Titr" panose="00000700000000000000" pitchFamily="2" charset="-78"/>
            </a:endParaRPr>
          </a:p>
        </p:txBody>
      </p:sp>
      <p:sp>
        <p:nvSpPr>
          <p:cNvPr id="18" name="Rectangle 17"/>
          <p:cNvSpPr/>
          <p:nvPr/>
        </p:nvSpPr>
        <p:spPr>
          <a:xfrm>
            <a:off x="3059832" y="995876"/>
            <a:ext cx="45719" cy="3240360"/>
          </a:xfrm>
          <a:prstGeom prst="rect">
            <a:avLst/>
          </a:prstGeom>
          <a:solidFill>
            <a:srgbClr val="86E7FE"/>
          </a:solidFill>
          <a:ln>
            <a:solidFill>
              <a:srgbClr val="86E7F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ln>
                <a:solidFill>
                  <a:srgbClr val="FF0000"/>
                </a:solidFill>
              </a:ln>
              <a:solidFill>
                <a:srgbClr val="86E7FE"/>
              </a:solidFill>
              <a:cs typeface="B Titr" panose="00000700000000000000" pitchFamily="2" charset="-78"/>
            </a:endParaRPr>
          </a:p>
        </p:txBody>
      </p:sp>
      <p:sp>
        <p:nvSpPr>
          <p:cNvPr id="19" name="Rectangle 18"/>
          <p:cNvSpPr/>
          <p:nvPr/>
        </p:nvSpPr>
        <p:spPr>
          <a:xfrm>
            <a:off x="2051720" y="1015794"/>
            <a:ext cx="45719" cy="3240360"/>
          </a:xfrm>
          <a:prstGeom prst="rect">
            <a:avLst/>
          </a:prstGeom>
          <a:solidFill>
            <a:srgbClr val="86E7FE"/>
          </a:solidFill>
          <a:ln>
            <a:solidFill>
              <a:srgbClr val="86E7F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ln>
                <a:solidFill>
                  <a:srgbClr val="FF0000"/>
                </a:solidFill>
              </a:ln>
              <a:solidFill>
                <a:srgbClr val="86E7FE"/>
              </a:solidFill>
              <a:cs typeface="B Titr" panose="00000700000000000000" pitchFamily="2" charset="-78"/>
            </a:endParaRPr>
          </a:p>
        </p:txBody>
      </p:sp>
      <p:sp>
        <p:nvSpPr>
          <p:cNvPr id="9" name="کادر متن 8"/>
          <p:cNvSpPr txBox="1"/>
          <p:nvPr/>
        </p:nvSpPr>
        <p:spPr>
          <a:xfrm>
            <a:off x="4932040" y="1767013"/>
            <a:ext cx="261742" cy="400110"/>
          </a:xfrm>
          <a:prstGeom prst="rect">
            <a:avLst/>
          </a:prstGeom>
          <a:noFill/>
        </p:spPr>
        <p:txBody>
          <a:bodyPr wrap="square" rtlCol="1">
            <a:spAutoFit/>
          </a:bodyPr>
          <a:lstStyle/>
          <a:p>
            <a:r>
              <a:rPr lang="fa-IR" sz="2000" dirty="0" smtClean="0">
                <a:cs typeface="B Titr" panose="00000700000000000000" pitchFamily="2" charset="-78"/>
              </a:rPr>
              <a:t>1</a:t>
            </a:r>
            <a:endParaRPr lang="fa-IR" sz="2000" dirty="0">
              <a:cs typeface="B Titr" panose="00000700000000000000" pitchFamily="2" charset="-78"/>
            </a:endParaRPr>
          </a:p>
        </p:txBody>
      </p:sp>
      <p:sp>
        <p:nvSpPr>
          <p:cNvPr id="21" name="کادر متن 20"/>
          <p:cNvSpPr txBox="1"/>
          <p:nvPr/>
        </p:nvSpPr>
        <p:spPr>
          <a:xfrm>
            <a:off x="3992247" y="1801163"/>
            <a:ext cx="261742" cy="400110"/>
          </a:xfrm>
          <a:prstGeom prst="rect">
            <a:avLst/>
          </a:prstGeom>
          <a:noFill/>
        </p:spPr>
        <p:txBody>
          <a:bodyPr wrap="square" rtlCol="1">
            <a:spAutoFit/>
          </a:bodyPr>
          <a:lstStyle/>
          <a:p>
            <a:r>
              <a:rPr lang="fa-IR" sz="2000" dirty="0" smtClean="0">
                <a:cs typeface="B Titr" panose="00000700000000000000" pitchFamily="2" charset="-78"/>
              </a:rPr>
              <a:t>2</a:t>
            </a:r>
            <a:endParaRPr lang="fa-IR" sz="2000" dirty="0">
              <a:cs typeface="B Titr" panose="00000700000000000000" pitchFamily="2" charset="-78"/>
            </a:endParaRPr>
          </a:p>
        </p:txBody>
      </p:sp>
      <p:sp>
        <p:nvSpPr>
          <p:cNvPr id="22" name="کادر متن 21"/>
          <p:cNvSpPr txBox="1"/>
          <p:nvPr/>
        </p:nvSpPr>
        <p:spPr>
          <a:xfrm>
            <a:off x="3082691" y="1753508"/>
            <a:ext cx="261742" cy="400110"/>
          </a:xfrm>
          <a:prstGeom prst="rect">
            <a:avLst/>
          </a:prstGeom>
          <a:noFill/>
        </p:spPr>
        <p:txBody>
          <a:bodyPr wrap="square" rtlCol="1">
            <a:spAutoFit/>
          </a:bodyPr>
          <a:lstStyle/>
          <a:p>
            <a:r>
              <a:rPr lang="fa-IR" sz="2000" dirty="0" smtClean="0">
                <a:cs typeface="B Titr" panose="00000700000000000000" pitchFamily="2" charset="-78"/>
              </a:rPr>
              <a:t>3</a:t>
            </a:r>
            <a:endParaRPr lang="fa-IR" sz="2000" dirty="0">
              <a:cs typeface="B Titr" panose="00000700000000000000" pitchFamily="2" charset="-78"/>
            </a:endParaRPr>
          </a:p>
        </p:txBody>
      </p:sp>
      <p:sp>
        <p:nvSpPr>
          <p:cNvPr id="23" name="کادر متن 22"/>
          <p:cNvSpPr txBox="1"/>
          <p:nvPr/>
        </p:nvSpPr>
        <p:spPr>
          <a:xfrm>
            <a:off x="2097439" y="1767013"/>
            <a:ext cx="261742" cy="400110"/>
          </a:xfrm>
          <a:prstGeom prst="rect">
            <a:avLst/>
          </a:prstGeom>
          <a:noFill/>
        </p:spPr>
        <p:txBody>
          <a:bodyPr wrap="square" rtlCol="1">
            <a:spAutoFit/>
          </a:bodyPr>
          <a:lstStyle/>
          <a:p>
            <a:r>
              <a:rPr lang="fa-IR" sz="2000" dirty="0" smtClean="0">
                <a:cs typeface="B Titr" panose="00000700000000000000" pitchFamily="2" charset="-78"/>
              </a:rPr>
              <a:t>4</a:t>
            </a:r>
            <a:endParaRPr lang="fa-IR" sz="2000" dirty="0">
              <a:cs typeface="B Titr" panose="00000700000000000000" pitchFamily="2" charset="-78"/>
            </a:endParaRPr>
          </a:p>
        </p:txBody>
      </p:sp>
      <p:sp>
        <p:nvSpPr>
          <p:cNvPr id="24" name="کادر متن 23"/>
          <p:cNvSpPr txBox="1"/>
          <p:nvPr/>
        </p:nvSpPr>
        <p:spPr>
          <a:xfrm>
            <a:off x="4954899" y="2780928"/>
            <a:ext cx="261742" cy="400110"/>
          </a:xfrm>
          <a:prstGeom prst="rect">
            <a:avLst/>
          </a:prstGeom>
          <a:noFill/>
        </p:spPr>
        <p:txBody>
          <a:bodyPr wrap="square" rtlCol="1">
            <a:spAutoFit/>
          </a:bodyPr>
          <a:lstStyle/>
          <a:p>
            <a:r>
              <a:rPr lang="fa-IR" sz="2000" dirty="0" smtClean="0">
                <a:cs typeface="B Titr" panose="00000700000000000000" pitchFamily="2" charset="-78"/>
              </a:rPr>
              <a:t>5</a:t>
            </a:r>
            <a:endParaRPr lang="fa-IR" sz="2000" dirty="0">
              <a:cs typeface="B Titr" panose="00000700000000000000" pitchFamily="2" charset="-78"/>
            </a:endParaRPr>
          </a:p>
        </p:txBody>
      </p:sp>
      <p:sp>
        <p:nvSpPr>
          <p:cNvPr id="25" name="کادر متن 24"/>
          <p:cNvSpPr txBox="1"/>
          <p:nvPr/>
        </p:nvSpPr>
        <p:spPr>
          <a:xfrm>
            <a:off x="4041655" y="2782861"/>
            <a:ext cx="261742" cy="400110"/>
          </a:xfrm>
          <a:prstGeom prst="rect">
            <a:avLst/>
          </a:prstGeom>
          <a:noFill/>
        </p:spPr>
        <p:txBody>
          <a:bodyPr wrap="square" rtlCol="1">
            <a:spAutoFit/>
          </a:bodyPr>
          <a:lstStyle/>
          <a:p>
            <a:r>
              <a:rPr lang="fa-IR" sz="2000" dirty="0" smtClean="0">
                <a:cs typeface="B Titr" panose="00000700000000000000" pitchFamily="2" charset="-78"/>
              </a:rPr>
              <a:t>6</a:t>
            </a:r>
            <a:endParaRPr lang="fa-IR" sz="2000" dirty="0">
              <a:cs typeface="B Titr" panose="00000700000000000000" pitchFamily="2" charset="-78"/>
            </a:endParaRPr>
          </a:p>
        </p:txBody>
      </p:sp>
      <p:sp>
        <p:nvSpPr>
          <p:cNvPr id="26" name="کادر متن 25"/>
          <p:cNvSpPr txBox="1"/>
          <p:nvPr/>
        </p:nvSpPr>
        <p:spPr>
          <a:xfrm>
            <a:off x="3105551" y="2782861"/>
            <a:ext cx="261742" cy="400110"/>
          </a:xfrm>
          <a:prstGeom prst="rect">
            <a:avLst/>
          </a:prstGeom>
          <a:noFill/>
        </p:spPr>
        <p:txBody>
          <a:bodyPr wrap="square" rtlCol="1">
            <a:spAutoFit/>
          </a:bodyPr>
          <a:lstStyle/>
          <a:p>
            <a:r>
              <a:rPr lang="fa-IR" sz="2000" dirty="0" smtClean="0">
                <a:cs typeface="B Titr" panose="00000700000000000000" pitchFamily="2" charset="-78"/>
              </a:rPr>
              <a:t>7</a:t>
            </a:r>
            <a:endParaRPr lang="fa-IR" sz="2000" dirty="0">
              <a:cs typeface="B Titr" panose="00000700000000000000" pitchFamily="2" charset="-78"/>
            </a:endParaRPr>
          </a:p>
        </p:txBody>
      </p:sp>
      <p:sp>
        <p:nvSpPr>
          <p:cNvPr id="27" name="کادر متن 26"/>
          <p:cNvSpPr txBox="1"/>
          <p:nvPr/>
        </p:nvSpPr>
        <p:spPr>
          <a:xfrm>
            <a:off x="2097439" y="2791506"/>
            <a:ext cx="261742" cy="400110"/>
          </a:xfrm>
          <a:prstGeom prst="rect">
            <a:avLst/>
          </a:prstGeom>
          <a:noFill/>
        </p:spPr>
        <p:txBody>
          <a:bodyPr wrap="square" rtlCol="1">
            <a:spAutoFit/>
          </a:bodyPr>
          <a:lstStyle/>
          <a:p>
            <a:r>
              <a:rPr lang="fa-IR" sz="2000" dirty="0" smtClean="0">
                <a:cs typeface="B Titr" panose="00000700000000000000" pitchFamily="2" charset="-78"/>
              </a:rPr>
              <a:t>8</a:t>
            </a:r>
            <a:endParaRPr lang="fa-IR" sz="2000" dirty="0">
              <a:cs typeface="B Titr" panose="00000700000000000000" pitchFamily="2" charset="-78"/>
            </a:endParaRPr>
          </a:p>
        </p:txBody>
      </p:sp>
      <p:sp>
        <p:nvSpPr>
          <p:cNvPr id="28" name="کادر متن 27"/>
          <p:cNvSpPr txBox="1"/>
          <p:nvPr/>
        </p:nvSpPr>
        <p:spPr>
          <a:xfrm>
            <a:off x="5985870" y="3811135"/>
            <a:ext cx="261742" cy="400110"/>
          </a:xfrm>
          <a:prstGeom prst="rect">
            <a:avLst/>
          </a:prstGeom>
          <a:noFill/>
        </p:spPr>
        <p:txBody>
          <a:bodyPr wrap="square" rtlCol="1">
            <a:spAutoFit/>
          </a:bodyPr>
          <a:lstStyle/>
          <a:p>
            <a:r>
              <a:rPr lang="fa-IR" sz="2000" dirty="0" smtClean="0">
                <a:cs typeface="B Titr" panose="00000700000000000000" pitchFamily="2" charset="-78"/>
              </a:rPr>
              <a:t>9</a:t>
            </a:r>
            <a:endParaRPr lang="fa-IR" sz="2000" dirty="0">
              <a:cs typeface="B Titr" panose="00000700000000000000" pitchFamily="2" charset="-78"/>
            </a:endParaRPr>
          </a:p>
        </p:txBody>
      </p:sp>
      <p:sp>
        <p:nvSpPr>
          <p:cNvPr id="29" name="کادر متن 28"/>
          <p:cNvSpPr txBox="1"/>
          <p:nvPr/>
        </p:nvSpPr>
        <p:spPr>
          <a:xfrm>
            <a:off x="4876070" y="3836126"/>
            <a:ext cx="481318" cy="400110"/>
          </a:xfrm>
          <a:prstGeom prst="rect">
            <a:avLst/>
          </a:prstGeom>
          <a:noFill/>
        </p:spPr>
        <p:txBody>
          <a:bodyPr wrap="square" rtlCol="1">
            <a:spAutoFit/>
          </a:bodyPr>
          <a:lstStyle/>
          <a:p>
            <a:r>
              <a:rPr lang="fa-IR" sz="2000" dirty="0" smtClean="0">
                <a:cs typeface="B Titr" panose="00000700000000000000" pitchFamily="2" charset="-78"/>
              </a:rPr>
              <a:t>10</a:t>
            </a:r>
            <a:endParaRPr lang="fa-IR" sz="2000" dirty="0">
              <a:cs typeface="B Titr" panose="00000700000000000000" pitchFamily="2" charset="-78"/>
            </a:endParaRPr>
          </a:p>
        </p:txBody>
      </p:sp>
      <p:sp>
        <p:nvSpPr>
          <p:cNvPr id="30" name="کادر متن 29"/>
          <p:cNvSpPr txBox="1"/>
          <p:nvPr/>
        </p:nvSpPr>
        <p:spPr>
          <a:xfrm>
            <a:off x="3882459" y="3866135"/>
            <a:ext cx="481318" cy="400110"/>
          </a:xfrm>
          <a:prstGeom prst="rect">
            <a:avLst/>
          </a:prstGeom>
          <a:noFill/>
        </p:spPr>
        <p:txBody>
          <a:bodyPr wrap="square" rtlCol="1">
            <a:spAutoFit/>
          </a:bodyPr>
          <a:lstStyle/>
          <a:p>
            <a:r>
              <a:rPr lang="fa-IR" sz="2000" dirty="0" smtClean="0">
                <a:cs typeface="B Titr" panose="00000700000000000000" pitchFamily="2" charset="-78"/>
              </a:rPr>
              <a:t>11</a:t>
            </a:r>
            <a:endParaRPr lang="fa-IR" sz="2000" dirty="0">
              <a:cs typeface="B Titr" panose="00000700000000000000" pitchFamily="2" charset="-78"/>
            </a:endParaRPr>
          </a:p>
        </p:txBody>
      </p:sp>
      <p:sp>
        <p:nvSpPr>
          <p:cNvPr id="31" name="کادر متن 30"/>
          <p:cNvSpPr txBox="1"/>
          <p:nvPr/>
        </p:nvSpPr>
        <p:spPr>
          <a:xfrm>
            <a:off x="2972903" y="3866135"/>
            <a:ext cx="481318" cy="400110"/>
          </a:xfrm>
          <a:prstGeom prst="rect">
            <a:avLst/>
          </a:prstGeom>
          <a:noFill/>
        </p:spPr>
        <p:txBody>
          <a:bodyPr wrap="square" rtlCol="1">
            <a:spAutoFit/>
          </a:bodyPr>
          <a:lstStyle/>
          <a:p>
            <a:r>
              <a:rPr lang="fa-IR" sz="2000" dirty="0" smtClean="0">
                <a:cs typeface="B Titr" panose="00000700000000000000" pitchFamily="2" charset="-78"/>
              </a:rPr>
              <a:t>12</a:t>
            </a:r>
            <a:endParaRPr lang="fa-IR" sz="2000" dirty="0">
              <a:cs typeface="B Titr" panose="00000700000000000000" pitchFamily="2" charset="-78"/>
            </a:endParaRPr>
          </a:p>
        </p:txBody>
      </p:sp>
      <p:sp>
        <p:nvSpPr>
          <p:cNvPr id="32" name="کادر متن 31"/>
          <p:cNvSpPr txBox="1"/>
          <p:nvPr/>
        </p:nvSpPr>
        <p:spPr>
          <a:xfrm>
            <a:off x="1987651" y="3866135"/>
            <a:ext cx="481318" cy="400110"/>
          </a:xfrm>
          <a:prstGeom prst="rect">
            <a:avLst/>
          </a:prstGeom>
          <a:noFill/>
        </p:spPr>
        <p:txBody>
          <a:bodyPr wrap="square" rtlCol="1">
            <a:spAutoFit/>
          </a:bodyPr>
          <a:lstStyle/>
          <a:p>
            <a:r>
              <a:rPr lang="fa-IR" sz="2000" dirty="0" smtClean="0">
                <a:cs typeface="B Titr" panose="00000700000000000000" pitchFamily="2" charset="-78"/>
              </a:rPr>
              <a:t>13</a:t>
            </a:r>
            <a:endParaRPr lang="fa-IR" sz="2000" dirty="0">
              <a:cs typeface="B Titr" panose="00000700000000000000" pitchFamily="2" charset="-78"/>
            </a:endParaRPr>
          </a:p>
        </p:txBody>
      </p:sp>
      <p:sp>
        <p:nvSpPr>
          <p:cNvPr id="10" name="Rectangle 9"/>
          <p:cNvSpPr/>
          <p:nvPr/>
        </p:nvSpPr>
        <p:spPr>
          <a:xfrm>
            <a:off x="781809" y="4725144"/>
            <a:ext cx="7750631" cy="701731"/>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indent="144145" algn="justLow">
              <a:lnSpc>
                <a:spcPct val="110000"/>
              </a:lnSpc>
              <a:spcBef>
                <a:spcPts val="200"/>
              </a:spcBef>
            </a:pPr>
            <a:r>
              <a:rPr lang="ar-SA"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a:ea typeface="Times New Roman"/>
                <a:cs typeface="B Titr" pitchFamily="2" charset="-78"/>
              </a:rPr>
              <a:t>4. خم كردن كاغذ را چه مي‌گويند؟</a:t>
            </a:r>
            <a:endParaRPr lang="en-US"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a:ea typeface="Times New Roman"/>
              <a:cs typeface="B Titr" pitchFamily="2" charset="-78"/>
            </a:endParaRPr>
          </a:p>
        </p:txBody>
      </p:sp>
      <p:sp>
        <p:nvSpPr>
          <p:cNvPr id="15" name="Rectangle 14"/>
          <p:cNvSpPr/>
          <p:nvPr/>
        </p:nvSpPr>
        <p:spPr>
          <a:xfrm>
            <a:off x="4383908" y="5661248"/>
            <a:ext cx="805029" cy="1323439"/>
          </a:xfrm>
          <a:prstGeom prst="rect">
            <a:avLst/>
          </a:prstGeom>
        </p:spPr>
        <p:txBody>
          <a:bodyPr wrap="none">
            <a:spAutoFit/>
          </a:bodyPr>
          <a:lstStyle/>
          <a:p>
            <a:r>
              <a:rPr lang="fa-IR" sz="8000" b="1" dirty="0" smtClean="0">
                <a:latin typeface="Times New Roman"/>
                <a:ea typeface="Times New Roman"/>
                <a:cs typeface="B Mehr" pitchFamily="2" charset="-78"/>
              </a:rPr>
              <a:t>تا</a:t>
            </a:r>
            <a:endParaRPr lang="fa-IR" dirty="0">
              <a:cs typeface="B Mehr" pitchFamily="2" charset="-78"/>
            </a:endParaRPr>
          </a:p>
        </p:txBody>
      </p:sp>
      <p:sp>
        <p:nvSpPr>
          <p:cNvPr id="20" name="Rectangle 19"/>
          <p:cNvSpPr/>
          <p:nvPr/>
        </p:nvSpPr>
        <p:spPr>
          <a:xfrm>
            <a:off x="5243720" y="1214899"/>
            <a:ext cx="574196" cy="707886"/>
          </a:xfrm>
          <a:prstGeom prst="rect">
            <a:avLst/>
          </a:prstGeom>
        </p:spPr>
        <p:txBody>
          <a:bodyPr wrap="none">
            <a:spAutoFit/>
          </a:bodyPr>
          <a:lstStyle/>
          <a:p>
            <a:r>
              <a:rPr lang="ar-SA" sz="4000" b="1" dirty="0" smtClean="0">
                <a:solidFill>
                  <a:srgbClr val="FF0000"/>
                </a:solidFill>
                <a:cs typeface="B Titr" panose="00000700000000000000" pitchFamily="2" charset="-78"/>
              </a:rPr>
              <a:t>ط</a:t>
            </a:r>
            <a:endParaRPr lang="fa-IR" sz="4000" dirty="0">
              <a:solidFill>
                <a:srgbClr val="FF0000"/>
              </a:solidFill>
              <a:cs typeface="B Titr" panose="00000700000000000000" pitchFamily="2" charset="-78"/>
            </a:endParaRPr>
          </a:p>
        </p:txBody>
      </p:sp>
      <p:sp>
        <p:nvSpPr>
          <p:cNvPr id="33" name="Rectangle 32"/>
          <p:cNvSpPr/>
          <p:nvPr/>
        </p:nvSpPr>
        <p:spPr>
          <a:xfrm>
            <a:off x="3367293" y="1170221"/>
            <a:ext cx="450764" cy="830997"/>
          </a:xfrm>
          <a:prstGeom prst="rect">
            <a:avLst/>
          </a:prstGeom>
        </p:spPr>
        <p:txBody>
          <a:bodyPr wrap="none">
            <a:spAutoFit/>
          </a:bodyPr>
          <a:lstStyle/>
          <a:p>
            <a:r>
              <a:rPr lang="fa-IR" sz="4800" b="1" dirty="0" smtClean="0">
                <a:solidFill>
                  <a:srgbClr val="FF0000"/>
                </a:solidFill>
                <a:cs typeface="B Titr" panose="00000700000000000000" pitchFamily="2" charset="-78"/>
              </a:rPr>
              <a:t>و</a:t>
            </a:r>
            <a:endParaRPr lang="fa-IR" sz="4800" dirty="0">
              <a:solidFill>
                <a:srgbClr val="FF0000"/>
              </a:solidFill>
              <a:cs typeface="B Titr" panose="00000700000000000000" pitchFamily="2" charset="-78"/>
            </a:endParaRPr>
          </a:p>
        </p:txBody>
      </p:sp>
      <p:sp>
        <p:nvSpPr>
          <p:cNvPr id="37" name="Rectangle 36"/>
          <p:cNvSpPr/>
          <p:nvPr/>
        </p:nvSpPr>
        <p:spPr>
          <a:xfrm>
            <a:off x="3365340" y="2339941"/>
            <a:ext cx="612668" cy="769441"/>
          </a:xfrm>
          <a:prstGeom prst="rect">
            <a:avLst/>
          </a:prstGeom>
        </p:spPr>
        <p:txBody>
          <a:bodyPr wrap="none">
            <a:spAutoFit/>
          </a:bodyPr>
          <a:lstStyle/>
          <a:p>
            <a:r>
              <a:rPr lang="ar-SA" sz="4400" b="1" dirty="0" smtClean="0">
                <a:solidFill>
                  <a:srgbClr val="FF0000"/>
                </a:solidFill>
                <a:cs typeface="B Titr" panose="00000700000000000000" pitchFamily="2" charset="-78"/>
              </a:rPr>
              <a:t>ط</a:t>
            </a:r>
            <a:endParaRPr lang="fa-IR" sz="3600" dirty="0">
              <a:solidFill>
                <a:srgbClr val="FF0000"/>
              </a:solidFill>
              <a:cs typeface="B Titr" panose="00000700000000000000" pitchFamily="2" charset="-78"/>
            </a:endParaRPr>
          </a:p>
        </p:txBody>
      </p:sp>
      <p:sp>
        <p:nvSpPr>
          <p:cNvPr id="38" name="Rectangle 37"/>
          <p:cNvSpPr/>
          <p:nvPr/>
        </p:nvSpPr>
        <p:spPr>
          <a:xfrm>
            <a:off x="2349178" y="1170221"/>
            <a:ext cx="595035" cy="769441"/>
          </a:xfrm>
          <a:prstGeom prst="rect">
            <a:avLst/>
          </a:prstGeom>
        </p:spPr>
        <p:txBody>
          <a:bodyPr wrap="none">
            <a:spAutoFit/>
          </a:bodyPr>
          <a:lstStyle/>
          <a:p>
            <a:r>
              <a:rPr lang="fa-IR" sz="4400" b="1" dirty="0" smtClean="0">
                <a:solidFill>
                  <a:srgbClr val="FF0000"/>
                </a:solidFill>
                <a:cs typeface="B Titr" panose="00000700000000000000" pitchFamily="2" charset="-78"/>
              </a:rPr>
              <a:t>ی</a:t>
            </a:r>
            <a:endParaRPr lang="fa-IR" sz="4400" dirty="0">
              <a:solidFill>
                <a:srgbClr val="FF0000"/>
              </a:solidFill>
              <a:cs typeface="B Titr" panose="00000700000000000000" pitchFamily="2" charset="-78"/>
            </a:endParaRPr>
          </a:p>
        </p:txBody>
      </p:sp>
      <p:sp>
        <p:nvSpPr>
          <p:cNvPr id="34" name="Rectangle 33"/>
          <p:cNvSpPr/>
          <p:nvPr/>
        </p:nvSpPr>
        <p:spPr>
          <a:xfrm>
            <a:off x="4191933" y="1200998"/>
            <a:ext cx="574196" cy="707886"/>
          </a:xfrm>
          <a:prstGeom prst="rect">
            <a:avLst/>
          </a:prstGeom>
        </p:spPr>
        <p:txBody>
          <a:bodyPr wrap="none">
            <a:spAutoFit/>
          </a:bodyPr>
          <a:lstStyle/>
          <a:p>
            <a:r>
              <a:rPr lang="fa-IR" sz="4000" b="1" dirty="0" smtClean="0">
                <a:solidFill>
                  <a:srgbClr val="FF0000"/>
                </a:solidFill>
                <a:cs typeface="B Titr" panose="00000700000000000000" pitchFamily="2" charset="-78"/>
              </a:rPr>
              <a:t>ب</a:t>
            </a:r>
            <a:endParaRPr lang="fa-IR" sz="4000" dirty="0">
              <a:solidFill>
                <a:srgbClr val="FF0000"/>
              </a:solidFill>
              <a:cs typeface="B Titr" panose="00000700000000000000" pitchFamily="2" charset="-78"/>
            </a:endParaRPr>
          </a:p>
        </p:txBody>
      </p:sp>
      <p:sp>
        <p:nvSpPr>
          <p:cNvPr id="35" name="Rectangle 34"/>
          <p:cNvSpPr/>
          <p:nvPr/>
        </p:nvSpPr>
        <p:spPr>
          <a:xfrm>
            <a:off x="4191933" y="2237122"/>
            <a:ext cx="574196" cy="707886"/>
          </a:xfrm>
          <a:prstGeom prst="rect">
            <a:avLst/>
          </a:prstGeom>
        </p:spPr>
        <p:txBody>
          <a:bodyPr wrap="none">
            <a:spAutoFit/>
          </a:bodyPr>
          <a:lstStyle/>
          <a:p>
            <a:r>
              <a:rPr lang="fa-IR" sz="4000" b="1" dirty="0" smtClean="0">
                <a:solidFill>
                  <a:srgbClr val="FF0000"/>
                </a:solidFill>
                <a:cs typeface="B Titr" panose="00000700000000000000" pitchFamily="2" charset="-78"/>
              </a:rPr>
              <a:t>ی</a:t>
            </a:r>
            <a:endParaRPr lang="fa-IR" sz="4000" dirty="0">
              <a:solidFill>
                <a:srgbClr val="FF0000"/>
              </a:solidFill>
              <a:cs typeface="B Titr" panose="00000700000000000000" pitchFamily="2" charset="-78"/>
            </a:endParaRPr>
          </a:p>
        </p:txBody>
      </p:sp>
      <p:sp>
        <p:nvSpPr>
          <p:cNvPr id="36" name="Rectangle 35"/>
          <p:cNvSpPr/>
          <p:nvPr/>
        </p:nvSpPr>
        <p:spPr>
          <a:xfrm>
            <a:off x="2321268" y="2265143"/>
            <a:ext cx="498855" cy="707886"/>
          </a:xfrm>
          <a:prstGeom prst="rect">
            <a:avLst/>
          </a:prstGeom>
        </p:spPr>
        <p:txBody>
          <a:bodyPr wrap="none">
            <a:spAutoFit/>
          </a:bodyPr>
          <a:lstStyle/>
          <a:p>
            <a:r>
              <a:rPr lang="fa-IR" sz="4000" b="1" dirty="0" smtClean="0">
                <a:solidFill>
                  <a:srgbClr val="FF0000"/>
                </a:solidFill>
                <a:cs typeface="B Titr" panose="00000700000000000000" pitchFamily="2" charset="-78"/>
              </a:rPr>
              <a:t>ل</a:t>
            </a:r>
            <a:endParaRPr lang="fa-IR" sz="4000" dirty="0">
              <a:solidFill>
                <a:srgbClr val="FF0000"/>
              </a:solidFill>
              <a:cs typeface="B Titr" panose="00000700000000000000" pitchFamily="2" charset="-78"/>
            </a:endParaRPr>
          </a:p>
        </p:txBody>
      </p:sp>
      <p:sp>
        <p:nvSpPr>
          <p:cNvPr id="39" name="Rectangle 38"/>
          <p:cNvSpPr/>
          <p:nvPr/>
        </p:nvSpPr>
        <p:spPr>
          <a:xfrm>
            <a:off x="6281851" y="3218278"/>
            <a:ext cx="409086" cy="707886"/>
          </a:xfrm>
          <a:prstGeom prst="rect">
            <a:avLst/>
          </a:prstGeom>
        </p:spPr>
        <p:txBody>
          <a:bodyPr wrap="none">
            <a:spAutoFit/>
          </a:bodyPr>
          <a:lstStyle/>
          <a:p>
            <a:r>
              <a:rPr lang="fa-IR" sz="4000" b="1" dirty="0" smtClean="0">
                <a:solidFill>
                  <a:srgbClr val="FF0000"/>
                </a:solidFill>
                <a:cs typeface="B Titr" panose="00000700000000000000" pitchFamily="2" charset="-78"/>
              </a:rPr>
              <a:t>ر</a:t>
            </a:r>
            <a:endParaRPr lang="fa-IR" sz="4000" dirty="0">
              <a:solidFill>
                <a:srgbClr val="FF0000"/>
              </a:solidFill>
              <a:cs typeface="B Titr" panose="00000700000000000000" pitchFamily="2" charset="-78"/>
            </a:endParaRPr>
          </a:p>
        </p:txBody>
      </p:sp>
      <p:sp>
        <p:nvSpPr>
          <p:cNvPr id="40" name="Rectangle 39"/>
          <p:cNvSpPr/>
          <p:nvPr/>
        </p:nvSpPr>
        <p:spPr>
          <a:xfrm>
            <a:off x="5358892" y="3302670"/>
            <a:ext cx="409086" cy="707886"/>
          </a:xfrm>
          <a:prstGeom prst="rect">
            <a:avLst/>
          </a:prstGeom>
        </p:spPr>
        <p:txBody>
          <a:bodyPr wrap="none">
            <a:spAutoFit/>
          </a:bodyPr>
          <a:lstStyle/>
          <a:p>
            <a:r>
              <a:rPr lang="fa-IR" sz="4000" b="1" dirty="0" smtClean="0">
                <a:solidFill>
                  <a:srgbClr val="FF0000"/>
                </a:solidFill>
                <a:cs typeface="B Titr" panose="00000700000000000000" pitchFamily="2" charset="-78"/>
              </a:rPr>
              <a:t>ز</a:t>
            </a:r>
            <a:endParaRPr lang="fa-IR" sz="4000" dirty="0">
              <a:solidFill>
                <a:srgbClr val="FF0000"/>
              </a:solidFill>
              <a:cs typeface="B Titr" panose="00000700000000000000" pitchFamily="2" charset="-78"/>
            </a:endParaRPr>
          </a:p>
        </p:txBody>
      </p:sp>
      <p:sp>
        <p:nvSpPr>
          <p:cNvPr id="41" name="Rectangle 40"/>
          <p:cNvSpPr/>
          <p:nvPr/>
        </p:nvSpPr>
        <p:spPr>
          <a:xfrm>
            <a:off x="3200170" y="3232315"/>
            <a:ext cx="564578" cy="707886"/>
          </a:xfrm>
          <a:prstGeom prst="rect">
            <a:avLst/>
          </a:prstGeom>
        </p:spPr>
        <p:txBody>
          <a:bodyPr wrap="none">
            <a:spAutoFit/>
          </a:bodyPr>
          <a:lstStyle/>
          <a:p>
            <a:r>
              <a:rPr lang="fa-IR" sz="4000" b="1" dirty="0" smtClean="0">
                <a:solidFill>
                  <a:srgbClr val="FF0000"/>
                </a:solidFill>
                <a:cs typeface="B Titr" panose="00000700000000000000" pitchFamily="2" charset="-78"/>
              </a:rPr>
              <a:t>ت</a:t>
            </a:r>
            <a:endParaRPr lang="fa-IR" sz="4000" dirty="0">
              <a:solidFill>
                <a:srgbClr val="FF0000"/>
              </a:solidFill>
              <a:cs typeface="B Titr" panose="00000700000000000000" pitchFamily="2" charset="-78"/>
            </a:endParaRPr>
          </a:p>
        </p:txBody>
      </p:sp>
      <p:sp>
        <p:nvSpPr>
          <p:cNvPr id="42" name="Rectangle 41"/>
          <p:cNvSpPr/>
          <p:nvPr/>
        </p:nvSpPr>
        <p:spPr>
          <a:xfrm>
            <a:off x="4339409" y="3245962"/>
            <a:ext cx="317715" cy="707886"/>
          </a:xfrm>
          <a:prstGeom prst="rect">
            <a:avLst/>
          </a:prstGeom>
        </p:spPr>
        <p:txBody>
          <a:bodyPr wrap="none">
            <a:spAutoFit/>
          </a:bodyPr>
          <a:lstStyle/>
          <a:p>
            <a:r>
              <a:rPr lang="fa-IR" sz="4000" b="1" dirty="0" smtClean="0">
                <a:solidFill>
                  <a:srgbClr val="FF0000"/>
                </a:solidFill>
                <a:cs typeface="B Titr" panose="00000700000000000000" pitchFamily="2" charset="-78"/>
              </a:rPr>
              <a:t>ا</a:t>
            </a:r>
            <a:endParaRPr lang="fa-IR" sz="4000" dirty="0">
              <a:solidFill>
                <a:srgbClr val="FF0000"/>
              </a:solidFill>
              <a:cs typeface="B Titr" panose="00000700000000000000" pitchFamily="2" charset="-78"/>
            </a:endParaRPr>
          </a:p>
        </p:txBody>
      </p:sp>
      <p:pic>
        <p:nvPicPr>
          <p:cNvPr id="4098" name="Picture 2" descr="C:\Users\mahdi\Desktop\shutterstock_14728.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2018" y="3572221"/>
            <a:ext cx="2323148" cy="328577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9804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80">
                                          <p:stCondLst>
                                            <p:cond delay="0"/>
                                          </p:stCondLst>
                                        </p:cTn>
                                        <p:tgtEl>
                                          <p:spTgt spid="15"/>
                                        </p:tgtEl>
                                      </p:cBhvr>
                                    </p:animEffect>
                                    <p:anim calcmode="lin" valueType="num">
                                      <p:cBhvr>
                                        <p:cTn id="1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1" dur="26">
                                          <p:stCondLst>
                                            <p:cond delay="650"/>
                                          </p:stCondLst>
                                        </p:cTn>
                                        <p:tgtEl>
                                          <p:spTgt spid="15"/>
                                        </p:tgtEl>
                                      </p:cBhvr>
                                      <p:to x="100000" y="60000"/>
                                    </p:animScale>
                                    <p:animScale>
                                      <p:cBhvr>
                                        <p:cTn id="22" dur="166" decel="50000">
                                          <p:stCondLst>
                                            <p:cond delay="676"/>
                                          </p:stCondLst>
                                        </p:cTn>
                                        <p:tgtEl>
                                          <p:spTgt spid="15"/>
                                        </p:tgtEl>
                                      </p:cBhvr>
                                      <p:to x="100000" y="100000"/>
                                    </p:animScale>
                                    <p:animScale>
                                      <p:cBhvr>
                                        <p:cTn id="23" dur="26">
                                          <p:stCondLst>
                                            <p:cond delay="1312"/>
                                          </p:stCondLst>
                                        </p:cTn>
                                        <p:tgtEl>
                                          <p:spTgt spid="15"/>
                                        </p:tgtEl>
                                      </p:cBhvr>
                                      <p:to x="100000" y="80000"/>
                                    </p:animScale>
                                    <p:animScale>
                                      <p:cBhvr>
                                        <p:cTn id="24" dur="166" decel="50000">
                                          <p:stCondLst>
                                            <p:cond delay="1338"/>
                                          </p:stCondLst>
                                        </p:cTn>
                                        <p:tgtEl>
                                          <p:spTgt spid="15"/>
                                        </p:tgtEl>
                                      </p:cBhvr>
                                      <p:to x="100000" y="100000"/>
                                    </p:animScale>
                                    <p:animScale>
                                      <p:cBhvr>
                                        <p:cTn id="25" dur="26">
                                          <p:stCondLst>
                                            <p:cond delay="1642"/>
                                          </p:stCondLst>
                                        </p:cTn>
                                        <p:tgtEl>
                                          <p:spTgt spid="15"/>
                                        </p:tgtEl>
                                      </p:cBhvr>
                                      <p:to x="100000" y="90000"/>
                                    </p:animScale>
                                    <p:animScale>
                                      <p:cBhvr>
                                        <p:cTn id="26" dur="166" decel="50000">
                                          <p:stCondLst>
                                            <p:cond delay="1668"/>
                                          </p:stCondLst>
                                        </p:cTn>
                                        <p:tgtEl>
                                          <p:spTgt spid="15"/>
                                        </p:tgtEl>
                                      </p:cBhvr>
                                      <p:to x="100000" y="100000"/>
                                    </p:animScale>
                                    <p:animScale>
                                      <p:cBhvr>
                                        <p:cTn id="27" dur="26">
                                          <p:stCondLst>
                                            <p:cond delay="1808"/>
                                          </p:stCondLst>
                                        </p:cTn>
                                        <p:tgtEl>
                                          <p:spTgt spid="15"/>
                                        </p:tgtEl>
                                      </p:cBhvr>
                                      <p:to x="100000" y="95000"/>
                                    </p:animScale>
                                    <p:animScale>
                                      <p:cBhvr>
                                        <p:cTn id="28" dur="166" decel="50000">
                                          <p:stCondLst>
                                            <p:cond delay="1834"/>
                                          </p:stCondLst>
                                        </p:cTn>
                                        <p:tgtEl>
                                          <p:spTgt spid="15"/>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098"/>
                                        </p:tgtEl>
                                        <p:attrNameLst>
                                          <p:attrName>style.visibility</p:attrName>
                                        </p:attrNameLst>
                                      </p:cBhvr>
                                      <p:to>
                                        <p:strVal val="visible"/>
                                      </p:to>
                                    </p:set>
                                    <p:anim calcmode="lin" valueType="num">
                                      <p:cBhvr additive="base">
                                        <p:cTn id="33" dur="500" fill="hold"/>
                                        <p:tgtEl>
                                          <p:spTgt spid="4098"/>
                                        </p:tgtEl>
                                        <p:attrNameLst>
                                          <p:attrName>ppt_x</p:attrName>
                                        </p:attrNameLst>
                                      </p:cBhvr>
                                      <p:tavLst>
                                        <p:tav tm="0">
                                          <p:val>
                                            <p:strVal val="#ppt_x"/>
                                          </p:val>
                                        </p:tav>
                                        <p:tav tm="100000">
                                          <p:val>
                                            <p:strVal val="#ppt_x"/>
                                          </p:val>
                                        </p:tav>
                                      </p:tavLst>
                                    </p:anim>
                                    <p:anim calcmode="lin" valueType="num">
                                      <p:cBhvr additive="base">
                                        <p:cTn id="34"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anim calcmode="lin" valueType="num">
                                      <p:cBhvr additive="base">
                                        <p:cTn id="39" dur="500" fill="hold"/>
                                        <p:tgtEl>
                                          <p:spTgt spid="41"/>
                                        </p:tgtEl>
                                        <p:attrNameLst>
                                          <p:attrName>ppt_x</p:attrName>
                                        </p:attrNameLst>
                                      </p:cBhvr>
                                      <p:tavLst>
                                        <p:tav tm="0">
                                          <p:val>
                                            <p:strVal val="#ppt_x"/>
                                          </p:val>
                                        </p:tav>
                                        <p:tav tm="100000">
                                          <p:val>
                                            <p:strVal val="#ppt_x"/>
                                          </p:val>
                                        </p:tav>
                                      </p:tavLst>
                                    </p:anim>
                                    <p:anim calcmode="lin" valueType="num">
                                      <p:cBhvr additive="base">
                                        <p:cTn id="40"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42"/>
                                        </p:tgtEl>
                                        <p:attrNameLst>
                                          <p:attrName>style.visibility</p:attrName>
                                        </p:attrNameLst>
                                      </p:cBhvr>
                                      <p:to>
                                        <p:strVal val="visible"/>
                                      </p:to>
                                    </p:set>
                                    <p:anim calcmode="lin" valueType="num">
                                      <p:cBhvr additive="base">
                                        <p:cTn id="45" dur="500" fill="hold"/>
                                        <p:tgtEl>
                                          <p:spTgt spid="42"/>
                                        </p:tgtEl>
                                        <p:attrNameLst>
                                          <p:attrName>ppt_x</p:attrName>
                                        </p:attrNameLst>
                                      </p:cBhvr>
                                      <p:tavLst>
                                        <p:tav tm="0">
                                          <p:val>
                                            <p:strVal val="#ppt_x"/>
                                          </p:val>
                                        </p:tav>
                                        <p:tav tm="100000">
                                          <p:val>
                                            <p:strVal val="#ppt_x"/>
                                          </p:val>
                                        </p:tav>
                                      </p:tavLst>
                                    </p:anim>
                                    <p:anim calcmode="lin" valueType="num">
                                      <p:cBhvr additive="base">
                                        <p:cTn id="46"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41" grpId="0"/>
      <p:bldP spid="4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000" b="-62000"/>
          </a:stretch>
        </a:blipFill>
        <a:effectLst/>
      </p:bgPr>
    </p:bg>
    <p:spTree>
      <p:nvGrpSpPr>
        <p:cNvPr id="1" name=""/>
        <p:cNvGrpSpPr/>
        <p:nvPr/>
      </p:nvGrpSpPr>
      <p:grpSpPr>
        <a:xfrm>
          <a:off x="0" y="0"/>
          <a:ext cx="0" cy="0"/>
          <a:chOff x="0" y="0"/>
          <a:chExt cx="0" cy="0"/>
        </a:xfrm>
      </p:grpSpPr>
      <p:pic>
        <p:nvPicPr>
          <p:cNvPr id="11267" name="Picture 3" descr="E:\پاورپوینت مهدی\کلاغ\ba1565.jpg"/>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0" b="99667" l="1200" r="100000">
                        <a14:foregroundMark x1="68800" y1="29667" x2="70400" y2="30667"/>
                        <a14:foregroundMark x1="47600" y1="30000" x2="47600" y2="30000"/>
                        <a14:foregroundMark x1="62800" y1="29333" x2="62800" y2="29333"/>
                        <a14:foregroundMark x1="64800" y1="30667" x2="67600" y2="34000"/>
                        <a14:foregroundMark x1="71600" y1="34000" x2="76000" y2="35000"/>
                        <a14:foregroundMark x1="70000" y1="25000" x2="67600" y2="28667"/>
                        <a14:foregroundMark x1="43600" y1="27000" x2="44800" y2="35000"/>
                        <a14:foregroundMark x1="40400" y1="25000" x2="41600" y2="34000"/>
                        <a14:foregroundMark x1="44800" y1="26333" x2="61200" y2="31000"/>
                      </a14:backgroundRemoval>
                    </a14:imgEffect>
                  </a14:imgLayer>
                </a14:imgProps>
              </a:ext>
              <a:ext uri="{28A0092B-C50C-407E-A947-70E740481C1C}">
                <a14:useLocalDpi xmlns:a14="http://schemas.microsoft.com/office/drawing/2010/main" xmlns="" val="0"/>
              </a:ext>
            </a:extLst>
          </a:blip>
          <a:srcRect/>
          <a:stretch>
            <a:fillRect/>
          </a:stretch>
        </p:blipFill>
        <p:spPr bwMode="auto">
          <a:xfrm>
            <a:off x="6372200" y="652554"/>
            <a:ext cx="2453258" cy="3877022"/>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7"/>
          <p:cNvSpPr/>
          <p:nvPr/>
        </p:nvSpPr>
        <p:spPr>
          <a:xfrm>
            <a:off x="5940151" y="970885"/>
            <a:ext cx="45719" cy="3240360"/>
          </a:xfrm>
          <a:prstGeom prst="rect">
            <a:avLst/>
          </a:prstGeom>
          <a:solidFill>
            <a:srgbClr val="86E7FE"/>
          </a:solidFill>
          <a:ln>
            <a:solidFill>
              <a:srgbClr val="86E7F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ln>
                <a:solidFill>
                  <a:srgbClr val="FF0000"/>
                </a:solidFill>
              </a:ln>
              <a:solidFill>
                <a:srgbClr val="86E7FE"/>
              </a:solidFill>
              <a:cs typeface="B Titr" panose="00000700000000000000" pitchFamily="2" charset="-78"/>
            </a:endParaRPr>
          </a:p>
        </p:txBody>
      </p:sp>
      <p:sp>
        <p:nvSpPr>
          <p:cNvPr id="16" name="Rectangle 15"/>
          <p:cNvSpPr/>
          <p:nvPr/>
        </p:nvSpPr>
        <p:spPr>
          <a:xfrm>
            <a:off x="4932040" y="980800"/>
            <a:ext cx="45719" cy="3240360"/>
          </a:xfrm>
          <a:prstGeom prst="rect">
            <a:avLst/>
          </a:prstGeom>
          <a:solidFill>
            <a:srgbClr val="86E7FE"/>
          </a:solidFill>
          <a:ln>
            <a:solidFill>
              <a:srgbClr val="86E7F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ln>
                <a:solidFill>
                  <a:srgbClr val="FF0000"/>
                </a:solidFill>
              </a:ln>
              <a:solidFill>
                <a:srgbClr val="86E7FE"/>
              </a:solidFill>
              <a:cs typeface="B Titr" panose="00000700000000000000" pitchFamily="2" charset="-78"/>
            </a:endParaRPr>
          </a:p>
        </p:txBody>
      </p:sp>
      <p:sp>
        <p:nvSpPr>
          <p:cNvPr id="17" name="Rectangle 16"/>
          <p:cNvSpPr/>
          <p:nvPr/>
        </p:nvSpPr>
        <p:spPr>
          <a:xfrm>
            <a:off x="3995936" y="995876"/>
            <a:ext cx="45719" cy="3240360"/>
          </a:xfrm>
          <a:prstGeom prst="rect">
            <a:avLst/>
          </a:prstGeom>
          <a:solidFill>
            <a:srgbClr val="86E7FE"/>
          </a:solidFill>
          <a:ln>
            <a:solidFill>
              <a:srgbClr val="86E7F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ln>
                <a:solidFill>
                  <a:srgbClr val="FF0000"/>
                </a:solidFill>
              </a:ln>
              <a:solidFill>
                <a:srgbClr val="86E7FE"/>
              </a:solidFill>
              <a:cs typeface="B Titr" panose="00000700000000000000" pitchFamily="2" charset="-78"/>
            </a:endParaRPr>
          </a:p>
        </p:txBody>
      </p:sp>
      <p:sp>
        <p:nvSpPr>
          <p:cNvPr id="18" name="Rectangle 17"/>
          <p:cNvSpPr/>
          <p:nvPr/>
        </p:nvSpPr>
        <p:spPr>
          <a:xfrm>
            <a:off x="3059832" y="995876"/>
            <a:ext cx="45719" cy="3240360"/>
          </a:xfrm>
          <a:prstGeom prst="rect">
            <a:avLst/>
          </a:prstGeom>
          <a:solidFill>
            <a:srgbClr val="86E7FE"/>
          </a:solidFill>
          <a:ln>
            <a:solidFill>
              <a:srgbClr val="86E7F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ln>
                <a:solidFill>
                  <a:srgbClr val="FF0000"/>
                </a:solidFill>
              </a:ln>
              <a:solidFill>
                <a:srgbClr val="86E7FE"/>
              </a:solidFill>
              <a:cs typeface="B Titr" panose="00000700000000000000" pitchFamily="2" charset="-78"/>
            </a:endParaRPr>
          </a:p>
        </p:txBody>
      </p:sp>
      <p:sp>
        <p:nvSpPr>
          <p:cNvPr id="19" name="Rectangle 18"/>
          <p:cNvSpPr/>
          <p:nvPr/>
        </p:nvSpPr>
        <p:spPr>
          <a:xfrm>
            <a:off x="2051720" y="1015794"/>
            <a:ext cx="45719" cy="3240360"/>
          </a:xfrm>
          <a:prstGeom prst="rect">
            <a:avLst/>
          </a:prstGeom>
          <a:solidFill>
            <a:srgbClr val="86E7FE"/>
          </a:solidFill>
          <a:ln>
            <a:solidFill>
              <a:srgbClr val="86E7F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ln>
                <a:solidFill>
                  <a:srgbClr val="FF0000"/>
                </a:solidFill>
              </a:ln>
              <a:solidFill>
                <a:srgbClr val="86E7FE"/>
              </a:solidFill>
              <a:cs typeface="B Titr" panose="00000700000000000000" pitchFamily="2" charset="-78"/>
            </a:endParaRPr>
          </a:p>
        </p:txBody>
      </p:sp>
      <p:sp>
        <p:nvSpPr>
          <p:cNvPr id="9" name="کادر متن 8"/>
          <p:cNvSpPr txBox="1"/>
          <p:nvPr/>
        </p:nvSpPr>
        <p:spPr>
          <a:xfrm>
            <a:off x="4932040" y="1767013"/>
            <a:ext cx="261742" cy="400110"/>
          </a:xfrm>
          <a:prstGeom prst="rect">
            <a:avLst/>
          </a:prstGeom>
          <a:noFill/>
        </p:spPr>
        <p:txBody>
          <a:bodyPr wrap="square" rtlCol="1">
            <a:spAutoFit/>
          </a:bodyPr>
          <a:lstStyle/>
          <a:p>
            <a:r>
              <a:rPr lang="fa-IR" sz="2000" dirty="0" smtClean="0">
                <a:cs typeface="B Titr" panose="00000700000000000000" pitchFamily="2" charset="-78"/>
              </a:rPr>
              <a:t>1</a:t>
            </a:r>
            <a:endParaRPr lang="fa-IR" sz="2000" dirty="0">
              <a:cs typeface="B Titr" panose="00000700000000000000" pitchFamily="2" charset="-78"/>
            </a:endParaRPr>
          </a:p>
        </p:txBody>
      </p:sp>
      <p:sp>
        <p:nvSpPr>
          <p:cNvPr id="21" name="کادر متن 20"/>
          <p:cNvSpPr txBox="1"/>
          <p:nvPr/>
        </p:nvSpPr>
        <p:spPr>
          <a:xfrm>
            <a:off x="3992247" y="1801163"/>
            <a:ext cx="261742" cy="400110"/>
          </a:xfrm>
          <a:prstGeom prst="rect">
            <a:avLst/>
          </a:prstGeom>
          <a:noFill/>
        </p:spPr>
        <p:txBody>
          <a:bodyPr wrap="square" rtlCol="1">
            <a:spAutoFit/>
          </a:bodyPr>
          <a:lstStyle/>
          <a:p>
            <a:r>
              <a:rPr lang="fa-IR" sz="2000" dirty="0" smtClean="0">
                <a:cs typeface="B Titr" panose="00000700000000000000" pitchFamily="2" charset="-78"/>
              </a:rPr>
              <a:t>2</a:t>
            </a:r>
            <a:endParaRPr lang="fa-IR" sz="2000" dirty="0">
              <a:cs typeface="B Titr" panose="00000700000000000000" pitchFamily="2" charset="-78"/>
            </a:endParaRPr>
          </a:p>
        </p:txBody>
      </p:sp>
      <p:sp>
        <p:nvSpPr>
          <p:cNvPr id="22" name="کادر متن 21"/>
          <p:cNvSpPr txBox="1"/>
          <p:nvPr/>
        </p:nvSpPr>
        <p:spPr>
          <a:xfrm>
            <a:off x="3082691" y="1753508"/>
            <a:ext cx="261742" cy="400110"/>
          </a:xfrm>
          <a:prstGeom prst="rect">
            <a:avLst/>
          </a:prstGeom>
          <a:noFill/>
        </p:spPr>
        <p:txBody>
          <a:bodyPr wrap="square" rtlCol="1">
            <a:spAutoFit/>
          </a:bodyPr>
          <a:lstStyle/>
          <a:p>
            <a:r>
              <a:rPr lang="fa-IR" sz="2000" dirty="0" smtClean="0">
                <a:cs typeface="B Titr" panose="00000700000000000000" pitchFamily="2" charset="-78"/>
              </a:rPr>
              <a:t>3</a:t>
            </a:r>
            <a:endParaRPr lang="fa-IR" sz="2000" dirty="0">
              <a:cs typeface="B Titr" panose="00000700000000000000" pitchFamily="2" charset="-78"/>
            </a:endParaRPr>
          </a:p>
        </p:txBody>
      </p:sp>
      <p:sp>
        <p:nvSpPr>
          <p:cNvPr id="23" name="کادر متن 22"/>
          <p:cNvSpPr txBox="1"/>
          <p:nvPr/>
        </p:nvSpPr>
        <p:spPr>
          <a:xfrm>
            <a:off x="2097439" y="1767013"/>
            <a:ext cx="261742" cy="400110"/>
          </a:xfrm>
          <a:prstGeom prst="rect">
            <a:avLst/>
          </a:prstGeom>
          <a:noFill/>
        </p:spPr>
        <p:txBody>
          <a:bodyPr wrap="square" rtlCol="1">
            <a:spAutoFit/>
          </a:bodyPr>
          <a:lstStyle/>
          <a:p>
            <a:r>
              <a:rPr lang="fa-IR" sz="2000" dirty="0" smtClean="0">
                <a:cs typeface="B Titr" panose="00000700000000000000" pitchFamily="2" charset="-78"/>
              </a:rPr>
              <a:t>4</a:t>
            </a:r>
            <a:endParaRPr lang="fa-IR" sz="2000" dirty="0">
              <a:cs typeface="B Titr" panose="00000700000000000000" pitchFamily="2" charset="-78"/>
            </a:endParaRPr>
          </a:p>
        </p:txBody>
      </p:sp>
      <p:sp>
        <p:nvSpPr>
          <p:cNvPr id="24" name="کادر متن 23"/>
          <p:cNvSpPr txBox="1"/>
          <p:nvPr/>
        </p:nvSpPr>
        <p:spPr>
          <a:xfrm>
            <a:off x="4954899" y="2780928"/>
            <a:ext cx="261742" cy="400110"/>
          </a:xfrm>
          <a:prstGeom prst="rect">
            <a:avLst/>
          </a:prstGeom>
          <a:noFill/>
        </p:spPr>
        <p:txBody>
          <a:bodyPr wrap="square" rtlCol="1">
            <a:spAutoFit/>
          </a:bodyPr>
          <a:lstStyle/>
          <a:p>
            <a:r>
              <a:rPr lang="fa-IR" sz="2000" dirty="0" smtClean="0">
                <a:cs typeface="B Titr" panose="00000700000000000000" pitchFamily="2" charset="-78"/>
              </a:rPr>
              <a:t>5</a:t>
            </a:r>
            <a:endParaRPr lang="fa-IR" sz="2000" dirty="0">
              <a:cs typeface="B Titr" panose="00000700000000000000" pitchFamily="2" charset="-78"/>
            </a:endParaRPr>
          </a:p>
        </p:txBody>
      </p:sp>
      <p:sp>
        <p:nvSpPr>
          <p:cNvPr id="25" name="کادر متن 24"/>
          <p:cNvSpPr txBox="1"/>
          <p:nvPr/>
        </p:nvSpPr>
        <p:spPr>
          <a:xfrm>
            <a:off x="4041655" y="2782861"/>
            <a:ext cx="261742" cy="400110"/>
          </a:xfrm>
          <a:prstGeom prst="rect">
            <a:avLst/>
          </a:prstGeom>
          <a:noFill/>
        </p:spPr>
        <p:txBody>
          <a:bodyPr wrap="square" rtlCol="1">
            <a:spAutoFit/>
          </a:bodyPr>
          <a:lstStyle/>
          <a:p>
            <a:r>
              <a:rPr lang="fa-IR" sz="2000" dirty="0" smtClean="0">
                <a:cs typeface="B Titr" panose="00000700000000000000" pitchFamily="2" charset="-78"/>
              </a:rPr>
              <a:t>6</a:t>
            </a:r>
            <a:endParaRPr lang="fa-IR" sz="2000" dirty="0">
              <a:cs typeface="B Titr" panose="00000700000000000000" pitchFamily="2" charset="-78"/>
            </a:endParaRPr>
          </a:p>
        </p:txBody>
      </p:sp>
      <p:sp>
        <p:nvSpPr>
          <p:cNvPr id="26" name="کادر متن 25"/>
          <p:cNvSpPr txBox="1"/>
          <p:nvPr/>
        </p:nvSpPr>
        <p:spPr>
          <a:xfrm>
            <a:off x="3105551" y="2782861"/>
            <a:ext cx="261742" cy="400110"/>
          </a:xfrm>
          <a:prstGeom prst="rect">
            <a:avLst/>
          </a:prstGeom>
          <a:noFill/>
        </p:spPr>
        <p:txBody>
          <a:bodyPr wrap="square" rtlCol="1">
            <a:spAutoFit/>
          </a:bodyPr>
          <a:lstStyle/>
          <a:p>
            <a:r>
              <a:rPr lang="fa-IR" sz="2000" dirty="0" smtClean="0">
                <a:cs typeface="B Titr" panose="00000700000000000000" pitchFamily="2" charset="-78"/>
              </a:rPr>
              <a:t>7</a:t>
            </a:r>
            <a:endParaRPr lang="fa-IR" sz="2000" dirty="0">
              <a:cs typeface="B Titr" panose="00000700000000000000" pitchFamily="2" charset="-78"/>
            </a:endParaRPr>
          </a:p>
        </p:txBody>
      </p:sp>
      <p:sp>
        <p:nvSpPr>
          <p:cNvPr id="27" name="کادر متن 26"/>
          <p:cNvSpPr txBox="1"/>
          <p:nvPr/>
        </p:nvSpPr>
        <p:spPr>
          <a:xfrm>
            <a:off x="2097439" y="2791506"/>
            <a:ext cx="261742" cy="400110"/>
          </a:xfrm>
          <a:prstGeom prst="rect">
            <a:avLst/>
          </a:prstGeom>
          <a:noFill/>
        </p:spPr>
        <p:txBody>
          <a:bodyPr wrap="square" rtlCol="1">
            <a:spAutoFit/>
          </a:bodyPr>
          <a:lstStyle/>
          <a:p>
            <a:r>
              <a:rPr lang="fa-IR" sz="2000" dirty="0" smtClean="0">
                <a:cs typeface="B Titr" panose="00000700000000000000" pitchFamily="2" charset="-78"/>
              </a:rPr>
              <a:t>8</a:t>
            </a:r>
            <a:endParaRPr lang="fa-IR" sz="2000" dirty="0">
              <a:cs typeface="B Titr" panose="00000700000000000000" pitchFamily="2" charset="-78"/>
            </a:endParaRPr>
          </a:p>
        </p:txBody>
      </p:sp>
      <p:sp>
        <p:nvSpPr>
          <p:cNvPr id="28" name="کادر متن 27"/>
          <p:cNvSpPr txBox="1"/>
          <p:nvPr/>
        </p:nvSpPr>
        <p:spPr>
          <a:xfrm>
            <a:off x="5985870" y="3811135"/>
            <a:ext cx="261742" cy="400110"/>
          </a:xfrm>
          <a:prstGeom prst="rect">
            <a:avLst/>
          </a:prstGeom>
          <a:noFill/>
        </p:spPr>
        <p:txBody>
          <a:bodyPr wrap="square" rtlCol="1">
            <a:spAutoFit/>
          </a:bodyPr>
          <a:lstStyle/>
          <a:p>
            <a:r>
              <a:rPr lang="fa-IR" sz="2000" dirty="0" smtClean="0">
                <a:cs typeface="B Titr" panose="00000700000000000000" pitchFamily="2" charset="-78"/>
              </a:rPr>
              <a:t>9</a:t>
            </a:r>
            <a:endParaRPr lang="fa-IR" sz="2000" dirty="0">
              <a:cs typeface="B Titr" panose="00000700000000000000" pitchFamily="2" charset="-78"/>
            </a:endParaRPr>
          </a:p>
        </p:txBody>
      </p:sp>
      <p:sp>
        <p:nvSpPr>
          <p:cNvPr id="29" name="کادر متن 28"/>
          <p:cNvSpPr txBox="1"/>
          <p:nvPr/>
        </p:nvSpPr>
        <p:spPr>
          <a:xfrm>
            <a:off x="4876070" y="3836126"/>
            <a:ext cx="481318" cy="400110"/>
          </a:xfrm>
          <a:prstGeom prst="rect">
            <a:avLst/>
          </a:prstGeom>
          <a:noFill/>
        </p:spPr>
        <p:txBody>
          <a:bodyPr wrap="square" rtlCol="1">
            <a:spAutoFit/>
          </a:bodyPr>
          <a:lstStyle/>
          <a:p>
            <a:r>
              <a:rPr lang="fa-IR" sz="2000" dirty="0" smtClean="0">
                <a:cs typeface="B Titr" panose="00000700000000000000" pitchFamily="2" charset="-78"/>
              </a:rPr>
              <a:t>10</a:t>
            </a:r>
            <a:endParaRPr lang="fa-IR" sz="2000" dirty="0">
              <a:cs typeface="B Titr" panose="00000700000000000000" pitchFamily="2" charset="-78"/>
            </a:endParaRPr>
          </a:p>
        </p:txBody>
      </p:sp>
      <p:sp>
        <p:nvSpPr>
          <p:cNvPr id="30" name="کادر متن 29"/>
          <p:cNvSpPr txBox="1"/>
          <p:nvPr/>
        </p:nvSpPr>
        <p:spPr>
          <a:xfrm>
            <a:off x="3882459" y="3866135"/>
            <a:ext cx="481318" cy="400110"/>
          </a:xfrm>
          <a:prstGeom prst="rect">
            <a:avLst/>
          </a:prstGeom>
          <a:noFill/>
        </p:spPr>
        <p:txBody>
          <a:bodyPr wrap="square" rtlCol="1">
            <a:spAutoFit/>
          </a:bodyPr>
          <a:lstStyle/>
          <a:p>
            <a:r>
              <a:rPr lang="fa-IR" sz="2000" dirty="0" smtClean="0">
                <a:cs typeface="B Titr" panose="00000700000000000000" pitchFamily="2" charset="-78"/>
              </a:rPr>
              <a:t>11</a:t>
            </a:r>
            <a:endParaRPr lang="fa-IR" sz="2000" dirty="0">
              <a:cs typeface="B Titr" panose="00000700000000000000" pitchFamily="2" charset="-78"/>
            </a:endParaRPr>
          </a:p>
        </p:txBody>
      </p:sp>
      <p:sp>
        <p:nvSpPr>
          <p:cNvPr id="31" name="کادر متن 30"/>
          <p:cNvSpPr txBox="1"/>
          <p:nvPr/>
        </p:nvSpPr>
        <p:spPr>
          <a:xfrm>
            <a:off x="2972903" y="3866135"/>
            <a:ext cx="481318" cy="400110"/>
          </a:xfrm>
          <a:prstGeom prst="rect">
            <a:avLst/>
          </a:prstGeom>
          <a:noFill/>
        </p:spPr>
        <p:txBody>
          <a:bodyPr wrap="square" rtlCol="1">
            <a:spAutoFit/>
          </a:bodyPr>
          <a:lstStyle/>
          <a:p>
            <a:r>
              <a:rPr lang="fa-IR" sz="2000" dirty="0" smtClean="0">
                <a:cs typeface="B Titr" panose="00000700000000000000" pitchFamily="2" charset="-78"/>
              </a:rPr>
              <a:t>12</a:t>
            </a:r>
            <a:endParaRPr lang="fa-IR" sz="2000" dirty="0">
              <a:cs typeface="B Titr" panose="00000700000000000000" pitchFamily="2" charset="-78"/>
            </a:endParaRPr>
          </a:p>
        </p:txBody>
      </p:sp>
      <p:sp>
        <p:nvSpPr>
          <p:cNvPr id="32" name="کادر متن 31"/>
          <p:cNvSpPr txBox="1"/>
          <p:nvPr/>
        </p:nvSpPr>
        <p:spPr>
          <a:xfrm>
            <a:off x="1987651" y="3866135"/>
            <a:ext cx="481318" cy="400110"/>
          </a:xfrm>
          <a:prstGeom prst="rect">
            <a:avLst/>
          </a:prstGeom>
          <a:noFill/>
        </p:spPr>
        <p:txBody>
          <a:bodyPr wrap="square" rtlCol="1">
            <a:spAutoFit/>
          </a:bodyPr>
          <a:lstStyle/>
          <a:p>
            <a:r>
              <a:rPr lang="fa-IR" sz="2000" dirty="0" smtClean="0">
                <a:cs typeface="B Titr" panose="00000700000000000000" pitchFamily="2" charset="-78"/>
              </a:rPr>
              <a:t>13</a:t>
            </a:r>
            <a:endParaRPr lang="fa-IR" sz="2000" dirty="0">
              <a:cs typeface="B Titr" panose="00000700000000000000" pitchFamily="2" charset="-78"/>
            </a:endParaRPr>
          </a:p>
        </p:txBody>
      </p:sp>
      <p:sp>
        <p:nvSpPr>
          <p:cNvPr id="10" name="Rectangle 9"/>
          <p:cNvSpPr/>
          <p:nvPr/>
        </p:nvSpPr>
        <p:spPr>
          <a:xfrm>
            <a:off x="781809" y="4725144"/>
            <a:ext cx="7750631" cy="701731"/>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indent="144145" algn="justLow">
              <a:lnSpc>
                <a:spcPct val="110000"/>
              </a:lnSpc>
              <a:spcBef>
                <a:spcPts val="200"/>
              </a:spcBef>
            </a:pPr>
            <a:r>
              <a:rPr lang="ar-SA"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a:ea typeface="Times New Roman"/>
                <a:cs typeface="B Titr" pitchFamily="2" charset="-78"/>
              </a:rPr>
              <a:t>5. نام حرف «ح» چيست؟</a:t>
            </a:r>
            <a:endParaRPr lang="en-US"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a:ea typeface="Times New Roman"/>
              <a:cs typeface="B Titr" pitchFamily="2" charset="-78"/>
            </a:endParaRPr>
          </a:p>
        </p:txBody>
      </p:sp>
      <p:sp>
        <p:nvSpPr>
          <p:cNvPr id="15" name="Rectangle 14"/>
          <p:cNvSpPr/>
          <p:nvPr/>
        </p:nvSpPr>
        <p:spPr>
          <a:xfrm>
            <a:off x="4253989" y="5560713"/>
            <a:ext cx="992579" cy="1323439"/>
          </a:xfrm>
          <a:prstGeom prst="rect">
            <a:avLst/>
          </a:prstGeom>
        </p:spPr>
        <p:txBody>
          <a:bodyPr wrap="none">
            <a:spAutoFit/>
          </a:bodyPr>
          <a:lstStyle/>
          <a:p>
            <a:r>
              <a:rPr lang="fa-IR" sz="8000" b="1" dirty="0" err="1" smtClean="0">
                <a:latin typeface="Times New Roman"/>
                <a:ea typeface="Times New Roman"/>
                <a:cs typeface="B Mehr" pitchFamily="2" charset="-78"/>
              </a:rPr>
              <a:t>حا</a:t>
            </a:r>
            <a:endParaRPr lang="fa-IR" dirty="0">
              <a:cs typeface="B Mehr" pitchFamily="2" charset="-78"/>
            </a:endParaRPr>
          </a:p>
        </p:txBody>
      </p:sp>
      <p:sp>
        <p:nvSpPr>
          <p:cNvPr id="20" name="Rectangle 19"/>
          <p:cNvSpPr/>
          <p:nvPr/>
        </p:nvSpPr>
        <p:spPr>
          <a:xfrm>
            <a:off x="5243720" y="1214899"/>
            <a:ext cx="574196" cy="707886"/>
          </a:xfrm>
          <a:prstGeom prst="rect">
            <a:avLst/>
          </a:prstGeom>
        </p:spPr>
        <p:txBody>
          <a:bodyPr wrap="none">
            <a:spAutoFit/>
          </a:bodyPr>
          <a:lstStyle/>
          <a:p>
            <a:r>
              <a:rPr lang="ar-SA" sz="4000" b="1" dirty="0" smtClean="0">
                <a:solidFill>
                  <a:srgbClr val="FF0000"/>
                </a:solidFill>
                <a:cs typeface="B Titr" panose="00000700000000000000" pitchFamily="2" charset="-78"/>
              </a:rPr>
              <a:t>ط</a:t>
            </a:r>
            <a:endParaRPr lang="fa-IR" sz="4000" dirty="0">
              <a:solidFill>
                <a:srgbClr val="FF0000"/>
              </a:solidFill>
              <a:cs typeface="B Titr" panose="00000700000000000000" pitchFamily="2" charset="-78"/>
            </a:endParaRPr>
          </a:p>
        </p:txBody>
      </p:sp>
      <p:sp>
        <p:nvSpPr>
          <p:cNvPr id="33" name="Rectangle 32"/>
          <p:cNvSpPr/>
          <p:nvPr/>
        </p:nvSpPr>
        <p:spPr>
          <a:xfrm>
            <a:off x="3367293" y="1170221"/>
            <a:ext cx="450764" cy="830997"/>
          </a:xfrm>
          <a:prstGeom prst="rect">
            <a:avLst/>
          </a:prstGeom>
        </p:spPr>
        <p:txBody>
          <a:bodyPr wrap="none">
            <a:spAutoFit/>
          </a:bodyPr>
          <a:lstStyle/>
          <a:p>
            <a:r>
              <a:rPr lang="fa-IR" sz="4800" b="1" dirty="0" smtClean="0">
                <a:solidFill>
                  <a:srgbClr val="FF0000"/>
                </a:solidFill>
                <a:cs typeface="B Titr" panose="00000700000000000000" pitchFamily="2" charset="-78"/>
              </a:rPr>
              <a:t>و</a:t>
            </a:r>
            <a:endParaRPr lang="fa-IR" sz="4800" dirty="0">
              <a:solidFill>
                <a:srgbClr val="FF0000"/>
              </a:solidFill>
              <a:cs typeface="B Titr" panose="00000700000000000000" pitchFamily="2" charset="-78"/>
            </a:endParaRPr>
          </a:p>
        </p:txBody>
      </p:sp>
      <p:sp>
        <p:nvSpPr>
          <p:cNvPr id="37" name="Rectangle 36"/>
          <p:cNvSpPr/>
          <p:nvPr/>
        </p:nvSpPr>
        <p:spPr>
          <a:xfrm>
            <a:off x="3365340" y="2339941"/>
            <a:ext cx="612668" cy="769441"/>
          </a:xfrm>
          <a:prstGeom prst="rect">
            <a:avLst/>
          </a:prstGeom>
        </p:spPr>
        <p:txBody>
          <a:bodyPr wrap="none">
            <a:spAutoFit/>
          </a:bodyPr>
          <a:lstStyle/>
          <a:p>
            <a:r>
              <a:rPr lang="ar-SA" sz="4400" b="1" dirty="0" smtClean="0">
                <a:solidFill>
                  <a:srgbClr val="FF0000"/>
                </a:solidFill>
                <a:cs typeface="B Titr" panose="00000700000000000000" pitchFamily="2" charset="-78"/>
              </a:rPr>
              <a:t>ط</a:t>
            </a:r>
            <a:endParaRPr lang="fa-IR" sz="3600" dirty="0">
              <a:solidFill>
                <a:srgbClr val="FF0000"/>
              </a:solidFill>
              <a:cs typeface="B Titr" panose="00000700000000000000" pitchFamily="2" charset="-78"/>
            </a:endParaRPr>
          </a:p>
        </p:txBody>
      </p:sp>
      <p:sp>
        <p:nvSpPr>
          <p:cNvPr id="38" name="Rectangle 37"/>
          <p:cNvSpPr/>
          <p:nvPr/>
        </p:nvSpPr>
        <p:spPr>
          <a:xfrm>
            <a:off x="2349178" y="1170221"/>
            <a:ext cx="595035" cy="769441"/>
          </a:xfrm>
          <a:prstGeom prst="rect">
            <a:avLst/>
          </a:prstGeom>
        </p:spPr>
        <p:txBody>
          <a:bodyPr wrap="none">
            <a:spAutoFit/>
          </a:bodyPr>
          <a:lstStyle/>
          <a:p>
            <a:r>
              <a:rPr lang="fa-IR" sz="4400" b="1" dirty="0" smtClean="0">
                <a:solidFill>
                  <a:srgbClr val="FF0000"/>
                </a:solidFill>
                <a:cs typeface="B Titr" panose="00000700000000000000" pitchFamily="2" charset="-78"/>
              </a:rPr>
              <a:t>ی</a:t>
            </a:r>
            <a:endParaRPr lang="fa-IR" sz="4400" dirty="0">
              <a:solidFill>
                <a:srgbClr val="FF0000"/>
              </a:solidFill>
              <a:cs typeface="B Titr" panose="00000700000000000000" pitchFamily="2" charset="-78"/>
            </a:endParaRPr>
          </a:p>
        </p:txBody>
      </p:sp>
      <p:sp>
        <p:nvSpPr>
          <p:cNvPr id="34" name="Rectangle 33"/>
          <p:cNvSpPr/>
          <p:nvPr/>
        </p:nvSpPr>
        <p:spPr>
          <a:xfrm>
            <a:off x="4191933" y="1200998"/>
            <a:ext cx="574196" cy="707886"/>
          </a:xfrm>
          <a:prstGeom prst="rect">
            <a:avLst/>
          </a:prstGeom>
        </p:spPr>
        <p:txBody>
          <a:bodyPr wrap="none">
            <a:spAutoFit/>
          </a:bodyPr>
          <a:lstStyle/>
          <a:p>
            <a:r>
              <a:rPr lang="fa-IR" sz="4000" b="1" dirty="0" smtClean="0">
                <a:solidFill>
                  <a:srgbClr val="FF0000"/>
                </a:solidFill>
                <a:cs typeface="B Titr" panose="00000700000000000000" pitchFamily="2" charset="-78"/>
              </a:rPr>
              <a:t>ب</a:t>
            </a:r>
            <a:endParaRPr lang="fa-IR" sz="4000" dirty="0">
              <a:solidFill>
                <a:srgbClr val="FF0000"/>
              </a:solidFill>
              <a:cs typeface="B Titr" panose="00000700000000000000" pitchFamily="2" charset="-78"/>
            </a:endParaRPr>
          </a:p>
        </p:txBody>
      </p:sp>
      <p:sp>
        <p:nvSpPr>
          <p:cNvPr id="35" name="Rectangle 34"/>
          <p:cNvSpPr/>
          <p:nvPr/>
        </p:nvSpPr>
        <p:spPr>
          <a:xfrm>
            <a:off x="4191933" y="2237122"/>
            <a:ext cx="574196" cy="707886"/>
          </a:xfrm>
          <a:prstGeom prst="rect">
            <a:avLst/>
          </a:prstGeom>
        </p:spPr>
        <p:txBody>
          <a:bodyPr wrap="none">
            <a:spAutoFit/>
          </a:bodyPr>
          <a:lstStyle/>
          <a:p>
            <a:r>
              <a:rPr lang="fa-IR" sz="4000" b="1" dirty="0" smtClean="0">
                <a:solidFill>
                  <a:srgbClr val="FF0000"/>
                </a:solidFill>
                <a:cs typeface="B Titr" panose="00000700000000000000" pitchFamily="2" charset="-78"/>
              </a:rPr>
              <a:t>ی</a:t>
            </a:r>
            <a:endParaRPr lang="fa-IR" sz="4000" dirty="0">
              <a:solidFill>
                <a:srgbClr val="FF0000"/>
              </a:solidFill>
              <a:cs typeface="B Titr" panose="00000700000000000000" pitchFamily="2" charset="-78"/>
            </a:endParaRPr>
          </a:p>
        </p:txBody>
      </p:sp>
      <p:sp>
        <p:nvSpPr>
          <p:cNvPr id="36" name="Rectangle 35"/>
          <p:cNvSpPr/>
          <p:nvPr/>
        </p:nvSpPr>
        <p:spPr>
          <a:xfrm>
            <a:off x="2321268" y="2265143"/>
            <a:ext cx="498855" cy="707886"/>
          </a:xfrm>
          <a:prstGeom prst="rect">
            <a:avLst/>
          </a:prstGeom>
        </p:spPr>
        <p:txBody>
          <a:bodyPr wrap="none">
            <a:spAutoFit/>
          </a:bodyPr>
          <a:lstStyle/>
          <a:p>
            <a:r>
              <a:rPr lang="fa-IR" sz="4000" b="1" dirty="0" smtClean="0">
                <a:solidFill>
                  <a:srgbClr val="FF0000"/>
                </a:solidFill>
                <a:cs typeface="B Titr" panose="00000700000000000000" pitchFamily="2" charset="-78"/>
              </a:rPr>
              <a:t>ل</a:t>
            </a:r>
            <a:endParaRPr lang="fa-IR" sz="4000" dirty="0">
              <a:solidFill>
                <a:srgbClr val="FF0000"/>
              </a:solidFill>
              <a:cs typeface="B Titr" panose="00000700000000000000" pitchFamily="2" charset="-78"/>
            </a:endParaRPr>
          </a:p>
        </p:txBody>
      </p:sp>
      <p:sp>
        <p:nvSpPr>
          <p:cNvPr id="39" name="Rectangle 38"/>
          <p:cNvSpPr/>
          <p:nvPr/>
        </p:nvSpPr>
        <p:spPr>
          <a:xfrm>
            <a:off x="6281851" y="3218278"/>
            <a:ext cx="409086" cy="707886"/>
          </a:xfrm>
          <a:prstGeom prst="rect">
            <a:avLst/>
          </a:prstGeom>
        </p:spPr>
        <p:txBody>
          <a:bodyPr wrap="none">
            <a:spAutoFit/>
          </a:bodyPr>
          <a:lstStyle/>
          <a:p>
            <a:r>
              <a:rPr lang="fa-IR" sz="4000" b="1" dirty="0" smtClean="0">
                <a:solidFill>
                  <a:srgbClr val="FF0000"/>
                </a:solidFill>
                <a:cs typeface="B Titr" panose="00000700000000000000" pitchFamily="2" charset="-78"/>
              </a:rPr>
              <a:t>ر</a:t>
            </a:r>
            <a:endParaRPr lang="fa-IR" sz="4000" dirty="0">
              <a:solidFill>
                <a:srgbClr val="FF0000"/>
              </a:solidFill>
              <a:cs typeface="B Titr" panose="00000700000000000000" pitchFamily="2" charset="-78"/>
            </a:endParaRPr>
          </a:p>
        </p:txBody>
      </p:sp>
      <p:sp>
        <p:nvSpPr>
          <p:cNvPr id="40" name="Rectangle 39"/>
          <p:cNvSpPr/>
          <p:nvPr/>
        </p:nvSpPr>
        <p:spPr>
          <a:xfrm>
            <a:off x="5358892" y="3302670"/>
            <a:ext cx="409086" cy="707886"/>
          </a:xfrm>
          <a:prstGeom prst="rect">
            <a:avLst/>
          </a:prstGeom>
        </p:spPr>
        <p:txBody>
          <a:bodyPr wrap="none">
            <a:spAutoFit/>
          </a:bodyPr>
          <a:lstStyle/>
          <a:p>
            <a:r>
              <a:rPr lang="fa-IR" sz="4000" b="1" dirty="0" smtClean="0">
                <a:solidFill>
                  <a:srgbClr val="FF0000"/>
                </a:solidFill>
                <a:cs typeface="B Titr" panose="00000700000000000000" pitchFamily="2" charset="-78"/>
              </a:rPr>
              <a:t>ز</a:t>
            </a:r>
            <a:endParaRPr lang="fa-IR" sz="4000" dirty="0">
              <a:solidFill>
                <a:srgbClr val="FF0000"/>
              </a:solidFill>
              <a:cs typeface="B Titr" panose="00000700000000000000" pitchFamily="2" charset="-78"/>
            </a:endParaRPr>
          </a:p>
        </p:txBody>
      </p:sp>
      <p:sp>
        <p:nvSpPr>
          <p:cNvPr id="41" name="Rectangle 40"/>
          <p:cNvSpPr/>
          <p:nvPr/>
        </p:nvSpPr>
        <p:spPr>
          <a:xfrm>
            <a:off x="3200170" y="3232315"/>
            <a:ext cx="564578" cy="707886"/>
          </a:xfrm>
          <a:prstGeom prst="rect">
            <a:avLst/>
          </a:prstGeom>
        </p:spPr>
        <p:txBody>
          <a:bodyPr wrap="none">
            <a:spAutoFit/>
          </a:bodyPr>
          <a:lstStyle/>
          <a:p>
            <a:r>
              <a:rPr lang="fa-IR" sz="4000" b="1" dirty="0" smtClean="0">
                <a:solidFill>
                  <a:srgbClr val="FF0000"/>
                </a:solidFill>
                <a:cs typeface="B Titr" panose="00000700000000000000" pitchFamily="2" charset="-78"/>
              </a:rPr>
              <a:t>ت</a:t>
            </a:r>
            <a:endParaRPr lang="fa-IR" sz="4000" dirty="0">
              <a:solidFill>
                <a:srgbClr val="FF0000"/>
              </a:solidFill>
              <a:cs typeface="B Titr" panose="00000700000000000000" pitchFamily="2" charset="-78"/>
            </a:endParaRPr>
          </a:p>
        </p:txBody>
      </p:sp>
      <p:sp>
        <p:nvSpPr>
          <p:cNvPr id="42" name="Rectangle 41"/>
          <p:cNvSpPr/>
          <p:nvPr/>
        </p:nvSpPr>
        <p:spPr>
          <a:xfrm>
            <a:off x="4339409" y="3245962"/>
            <a:ext cx="317715" cy="707886"/>
          </a:xfrm>
          <a:prstGeom prst="rect">
            <a:avLst/>
          </a:prstGeom>
        </p:spPr>
        <p:txBody>
          <a:bodyPr wrap="none">
            <a:spAutoFit/>
          </a:bodyPr>
          <a:lstStyle/>
          <a:p>
            <a:r>
              <a:rPr lang="fa-IR" sz="4000" b="1" dirty="0" smtClean="0">
                <a:solidFill>
                  <a:srgbClr val="FF0000"/>
                </a:solidFill>
                <a:cs typeface="B Titr" panose="00000700000000000000" pitchFamily="2" charset="-78"/>
              </a:rPr>
              <a:t>ا</a:t>
            </a:r>
            <a:endParaRPr lang="fa-IR" sz="4000" dirty="0">
              <a:solidFill>
                <a:srgbClr val="FF0000"/>
              </a:solidFill>
              <a:cs typeface="B Titr" panose="00000700000000000000" pitchFamily="2" charset="-78"/>
            </a:endParaRPr>
          </a:p>
        </p:txBody>
      </p:sp>
      <p:sp>
        <p:nvSpPr>
          <p:cNvPr id="43" name="Rectangle 42"/>
          <p:cNvSpPr/>
          <p:nvPr/>
        </p:nvSpPr>
        <p:spPr>
          <a:xfrm>
            <a:off x="5175054" y="2228250"/>
            <a:ext cx="506870" cy="707886"/>
          </a:xfrm>
          <a:prstGeom prst="rect">
            <a:avLst/>
          </a:prstGeom>
        </p:spPr>
        <p:txBody>
          <a:bodyPr wrap="none">
            <a:spAutoFit/>
          </a:bodyPr>
          <a:lstStyle/>
          <a:p>
            <a:r>
              <a:rPr lang="fa-IR" sz="4000" b="1" dirty="0" smtClean="0">
                <a:solidFill>
                  <a:srgbClr val="FF0000"/>
                </a:solidFill>
                <a:cs typeface="B Titr" panose="00000700000000000000" pitchFamily="2" charset="-78"/>
              </a:rPr>
              <a:t>ح</a:t>
            </a:r>
            <a:endParaRPr lang="fa-IR" sz="4000" dirty="0">
              <a:solidFill>
                <a:srgbClr val="FF0000"/>
              </a:solidFill>
              <a:cs typeface="B Titr" panose="00000700000000000000" pitchFamily="2" charset="-78"/>
            </a:endParaRPr>
          </a:p>
        </p:txBody>
      </p:sp>
      <p:sp>
        <p:nvSpPr>
          <p:cNvPr id="44" name="Rectangle 43"/>
          <p:cNvSpPr/>
          <p:nvPr/>
        </p:nvSpPr>
        <p:spPr>
          <a:xfrm>
            <a:off x="2464999" y="3232315"/>
            <a:ext cx="317715" cy="707886"/>
          </a:xfrm>
          <a:prstGeom prst="rect">
            <a:avLst/>
          </a:prstGeom>
        </p:spPr>
        <p:txBody>
          <a:bodyPr wrap="none">
            <a:spAutoFit/>
          </a:bodyPr>
          <a:lstStyle/>
          <a:p>
            <a:r>
              <a:rPr lang="fa-IR" sz="4000" b="1" dirty="0" smtClean="0">
                <a:solidFill>
                  <a:srgbClr val="FF0000"/>
                </a:solidFill>
                <a:cs typeface="B Titr" panose="00000700000000000000" pitchFamily="2" charset="-78"/>
              </a:rPr>
              <a:t>ا</a:t>
            </a:r>
            <a:endParaRPr lang="fa-IR" sz="4000" dirty="0">
              <a:solidFill>
                <a:srgbClr val="FF0000"/>
              </a:solidFill>
              <a:cs typeface="B Titr" panose="00000700000000000000" pitchFamily="2" charset="-78"/>
            </a:endParaRPr>
          </a:p>
        </p:txBody>
      </p:sp>
      <p:pic>
        <p:nvPicPr>
          <p:cNvPr id="2" name="تصویر 1"/>
          <p:cNvPicPr>
            <a:picLocks noChangeAspect="1"/>
          </p:cNvPicPr>
          <p:nvPr/>
        </p:nvPicPr>
        <p:blipFill>
          <a:blip r:embed="rId5" cstate="print">
            <a:extLst>
              <a:ext uri="{BEBA8EAE-BF5A-486C-A8C5-ECC9F3942E4B}">
                <a14:imgProps xmlns:a14="http://schemas.microsoft.com/office/drawing/2010/main" xmlns="">
                  <a14:imgLayer r:embed="rId6">
                    <a14:imgEffect>
                      <a14:backgroundRemoval t="945" b="98650" l="935" r="97196">
                        <a14:foregroundMark x1="8598" y1="35088" x2="7103" y2="35223"/>
                        <a14:foregroundMark x1="86168" y1="60324" x2="83178" y2="70850"/>
                        <a14:backgroundMark x1="80561" y1="59379" x2="80561" y2="60459"/>
                        <a14:backgroundMark x1="76262" y1="57760" x2="76262" y2="57760"/>
                      </a14:backgroundRemoval>
                    </a14:imgEffect>
                  </a14:imgLayer>
                </a14:imgProps>
              </a:ext>
              <a:ext uri="{28A0092B-C50C-407E-A947-70E740481C1C}">
                <a14:useLocalDpi xmlns:a14="http://schemas.microsoft.com/office/drawing/2010/main" xmlns="" val="0"/>
              </a:ext>
            </a:extLst>
          </a:blip>
          <a:stretch>
            <a:fillRect/>
          </a:stretch>
        </p:blipFill>
        <p:spPr>
          <a:xfrm>
            <a:off x="661648" y="4305498"/>
            <a:ext cx="2627161" cy="2578654"/>
          </a:xfrm>
          <a:prstGeom prst="rect">
            <a:avLst/>
          </a:prstGeom>
        </p:spPr>
      </p:pic>
    </p:spTree>
    <p:extLst>
      <p:ext uri="{BB962C8B-B14F-4D97-AF65-F5344CB8AC3E}">
        <p14:creationId xmlns:p14="http://schemas.microsoft.com/office/powerpoint/2010/main" xmlns="" val="52806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0">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80">
                                          <p:stCondLst>
                                            <p:cond delay="0"/>
                                          </p:stCondLst>
                                        </p:cTn>
                                        <p:tgtEl>
                                          <p:spTgt spid="15"/>
                                        </p:tgtEl>
                                      </p:cBhvr>
                                    </p:animEffect>
                                    <p:anim calcmode="lin" valueType="num">
                                      <p:cBhvr>
                                        <p:cTn id="22"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7" dur="26">
                                          <p:stCondLst>
                                            <p:cond delay="650"/>
                                          </p:stCondLst>
                                        </p:cTn>
                                        <p:tgtEl>
                                          <p:spTgt spid="15"/>
                                        </p:tgtEl>
                                      </p:cBhvr>
                                      <p:to x="100000" y="60000"/>
                                    </p:animScale>
                                    <p:animScale>
                                      <p:cBhvr>
                                        <p:cTn id="28" dur="166" decel="50000">
                                          <p:stCondLst>
                                            <p:cond delay="676"/>
                                          </p:stCondLst>
                                        </p:cTn>
                                        <p:tgtEl>
                                          <p:spTgt spid="15"/>
                                        </p:tgtEl>
                                      </p:cBhvr>
                                      <p:to x="100000" y="100000"/>
                                    </p:animScale>
                                    <p:animScale>
                                      <p:cBhvr>
                                        <p:cTn id="29" dur="26">
                                          <p:stCondLst>
                                            <p:cond delay="1312"/>
                                          </p:stCondLst>
                                        </p:cTn>
                                        <p:tgtEl>
                                          <p:spTgt spid="15"/>
                                        </p:tgtEl>
                                      </p:cBhvr>
                                      <p:to x="100000" y="80000"/>
                                    </p:animScale>
                                    <p:animScale>
                                      <p:cBhvr>
                                        <p:cTn id="30" dur="166" decel="50000">
                                          <p:stCondLst>
                                            <p:cond delay="1338"/>
                                          </p:stCondLst>
                                        </p:cTn>
                                        <p:tgtEl>
                                          <p:spTgt spid="15"/>
                                        </p:tgtEl>
                                      </p:cBhvr>
                                      <p:to x="100000" y="100000"/>
                                    </p:animScale>
                                    <p:animScale>
                                      <p:cBhvr>
                                        <p:cTn id="31" dur="26">
                                          <p:stCondLst>
                                            <p:cond delay="1642"/>
                                          </p:stCondLst>
                                        </p:cTn>
                                        <p:tgtEl>
                                          <p:spTgt spid="15"/>
                                        </p:tgtEl>
                                      </p:cBhvr>
                                      <p:to x="100000" y="90000"/>
                                    </p:animScale>
                                    <p:animScale>
                                      <p:cBhvr>
                                        <p:cTn id="32" dur="166" decel="50000">
                                          <p:stCondLst>
                                            <p:cond delay="1668"/>
                                          </p:stCondLst>
                                        </p:cTn>
                                        <p:tgtEl>
                                          <p:spTgt spid="15"/>
                                        </p:tgtEl>
                                      </p:cBhvr>
                                      <p:to x="100000" y="100000"/>
                                    </p:animScale>
                                    <p:animScale>
                                      <p:cBhvr>
                                        <p:cTn id="33" dur="26">
                                          <p:stCondLst>
                                            <p:cond delay="1808"/>
                                          </p:stCondLst>
                                        </p:cTn>
                                        <p:tgtEl>
                                          <p:spTgt spid="15"/>
                                        </p:tgtEl>
                                      </p:cBhvr>
                                      <p:to x="100000" y="95000"/>
                                    </p:animScale>
                                    <p:animScale>
                                      <p:cBhvr>
                                        <p:cTn id="34" dur="166" decel="50000">
                                          <p:stCondLst>
                                            <p:cond delay="1834"/>
                                          </p:stCondLst>
                                        </p:cTn>
                                        <p:tgtEl>
                                          <p:spTgt spid="15"/>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anim calcmode="lin" valueType="num">
                                      <p:cBhvr additive="base">
                                        <p:cTn id="39" dur="500" fill="hold"/>
                                        <p:tgtEl>
                                          <p:spTgt spid="43"/>
                                        </p:tgtEl>
                                        <p:attrNameLst>
                                          <p:attrName>ppt_x</p:attrName>
                                        </p:attrNameLst>
                                      </p:cBhvr>
                                      <p:tavLst>
                                        <p:tav tm="0">
                                          <p:val>
                                            <p:strVal val="#ppt_x"/>
                                          </p:val>
                                        </p:tav>
                                        <p:tav tm="100000">
                                          <p:val>
                                            <p:strVal val="#ppt_x"/>
                                          </p:val>
                                        </p:tav>
                                      </p:tavLst>
                                    </p:anim>
                                    <p:anim calcmode="lin" valueType="num">
                                      <p:cBhvr additive="base">
                                        <p:cTn id="40"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44"/>
                                        </p:tgtEl>
                                        <p:attrNameLst>
                                          <p:attrName>style.visibility</p:attrName>
                                        </p:attrNameLst>
                                      </p:cBhvr>
                                      <p:to>
                                        <p:strVal val="visible"/>
                                      </p:to>
                                    </p:set>
                                    <p:anim calcmode="lin" valueType="num">
                                      <p:cBhvr additive="base">
                                        <p:cTn id="45" dur="500" fill="hold"/>
                                        <p:tgtEl>
                                          <p:spTgt spid="44"/>
                                        </p:tgtEl>
                                        <p:attrNameLst>
                                          <p:attrName>ppt_x</p:attrName>
                                        </p:attrNameLst>
                                      </p:cBhvr>
                                      <p:tavLst>
                                        <p:tav tm="0">
                                          <p:val>
                                            <p:strVal val="#ppt_x"/>
                                          </p:val>
                                        </p:tav>
                                        <p:tav tm="100000">
                                          <p:val>
                                            <p:strVal val="#ppt_x"/>
                                          </p:val>
                                        </p:tav>
                                      </p:tavLst>
                                    </p:anim>
                                    <p:anim calcmode="lin" valueType="num">
                                      <p:cBhvr additive="base">
                                        <p:cTn id="46"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3" grpId="0"/>
      <p:bldP spid="4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000" b="-62000"/>
          </a:stretch>
        </a:blipFill>
        <a:effectLst/>
      </p:bgPr>
    </p:bg>
    <p:spTree>
      <p:nvGrpSpPr>
        <p:cNvPr id="1" name=""/>
        <p:cNvGrpSpPr/>
        <p:nvPr/>
      </p:nvGrpSpPr>
      <p:grpSpPr>
        <a:xfrm>
          <a:off x="0" y="0"/>
          <a:ext cx="0" cy="0"/>
          <a:chOff x="0" y="0"/>
          <a:chExt cx="0" cy="0"/>
        </a:xfrm>
      </p:grpSpPr>
      <p:pic>
        <p:nvPicPr>
          <p:cNvPr id="11267" name="Picture 3" descr="E:\پاورپوینت مهدی\کلاغ\ba1565.jpg"/>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0" b="99667" l="1200" r="100000">
                        <a14:foregroundMark x1="68800" y1="29667" x2="70400" y2="30667"/>
                        <a14:foregroundMark x1="47600" y1="30000" x2="47600" y2="30000"/>
                        <a14:foregroundMark x1="62800" y1="29333" x2="62800" y2="29333"/>
                        <a14:foregroundMark x1="64800" y1="30667" x2="67600" y2="34000"/>
                        <a14:foregroundMark x1="71600" y1="34000" x2="76000" y2="35000"/>
                        <a14:foregroundMark x1="70000" y1="25000" x2="67600" y2="28667"/>
                        <a14:foregroundMark x1="43600" y1="27000" x2="44800" y2="35000"/>
                        <a14:foregroundMark x1="40400" y1="25000" x2="41600" y2="34000"/>
                        <a14:foregroundMark x1="44800" y1="26333" x2="61200" y2="31000"/>
                      </a14:backgroundRemoval>
                    </a14:imgEffect>
                  </a14:imgLayer>
                </a14:imgProps>
              </a:ext>
              <a:ext uri="{28A0092B-C50C-407E-A947-70E740481C1C}">
                <a14:useLocalDpi xmlns:a14="http://schemas.microsoft.com/office/drawing/2010/main" xmlns="" val="0"/>
              </a:ext>
            </a:extLst>
          </a:blip>
          <a:srcRect/>
          <a:stretch>
            <a:fillRect/>
          </a:stretch>
        </p:blipFill>
        <p:spPr bwMode="auto">
          <a:xfrm>
            <a:off x="6372200" y="652554"/>
            <a:ext cx="2453258" cy="3877022"/>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7"/>
          <p:cNvSpPr/>
          <p:nvPr/>
        </p:nvSpPr>
        <p:spPr>
          <a:xfrm>
            <a:off x="5940151" y="970885"/>
            <a:ext cx="45719" cy="3240360"/>
          </a:xfrm>
          <a:prstGeom prst="rect">
            <a:avLst/>
          </a:prstGeom>
          <a:solidFill>
            <a:srgbClr val="86E7FE"/>
          </a:solidFill>
          <a:ln>
            <a:solidFill>
              <a:srgbClr val="86E7F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ln>
                <a:solidFill>
                  <a:srgbClr val="FF0000"/>
                </a:solidFill>
              </a:ln>
              <a:solidFill>
                <a:srgbClr val="86E7FE"/>
              </a:solidFill>
              <a:cs typeface="B Titr" panose="00000700000000000000" pitchFamily="2" charset="-78"/>
            </a:endParaRPr>
          </a:p>
        </p:txBody>
      </p:sp>
      <p:sp>
        <p:nvSpPr>
          <p:cNvPr id="16" name="Rectangle 15"/>
          <p:cNvSpPr/>
          <p:nvPr/>
        </p:nvSpPr>
        <p:spPr>
          <a:xfrm>
            <a:off x="4932040" y="980800"/>
            <a:ext cx="45719" cy="3240360"/>
          </a:xfrm>
          <a:prstGeom prst="rect">
            <a:avLst/>
          </a:prstGeom>
          <a:solidFill>
            <a:srgbClr val="86E7FE"/>
          </a:solidFill>
          <a:ln>
            <a:solidFill>
              <a:srgbClr val="86E7F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ln>
                <a:solidFill>
                  <a:srgbClr val="FF0000"/>
                </a:solidFill>
              </a:ln>
              <a:solidFill>
                <a:srgbClr val="86E7FE"/>
              </a:solidFill>
              <a:cs typeface="B Titr" panose="00000700000000000000" pitchFamily="2" charset="-78"/>
            </a:endParaRPr>
          </a:p>
        </p:txBody>
      </p:sp>
      <p:sp>
        <p:nvSpPr>
          <p:cNvPr id="17" name="Rectangle 16"/>
          <p:cNvSpPr/>
          <p:nvPr/>
        </p:nvSpPr>
        <p:spPr>
          <a:xfrm>
            <a:off x="3995936" y="995876"/>
            <a:ext cx="45719" cy="3240360"/>
          </a:xfrm>
          <a:prstGeom prst="rect">
            <a:avLst/>
          </a:prstGeom>
          <a:solidFill>
            <a:srgbClr val="86E7FE"/>
          </a:solidFill>
          <a:ln>
            <a:solidFill>
              <a:srgbClr val="86E7F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ln>
                <a:solidFill>
                  <a:srgbClr val="FF0000"/>
                </a:solidFill>
              </a:ln>
              <a:solidFill>
                <a:srgbClr val="86E7FE"/>
              </a:solidFill>
              <a:cs typeface="B Titr" panose="00000700000000000000" pitchFamily="2" charset="-78"/>
            </a:endParaRPr>
          </a:p>
        </p:txBody>
      </p:sp>
      <p:sp>
        <p:nvSpPr>
          <p:cNvPr id="18" name="Rectangle 17"/>
          <p:cNvSpPr/>
          <p:nvPr/>
        </p:nvSpPr>
        <p:spPr>
          <a:xfrm>
            <a:off x="3059832" y="995876"/>
            <a:ext cx="45719" cy="3240360"/>
          </a:xfrm>
          <a:prstGeom prst="rect">
            <a:avLst/>
          </a:prstGeom>
          <a:solidFill>
            <a:srgbClr val="86E7FE"/>
          </a:solidFill>
          <a:ln>
            <a:solidFill>
              <a:srgbClr val="86E7F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ln>
                <a:solidFill>
                  <a:srgbClr val="FF0000"/>
                </a:solidFill>
              </a:ln>
              <a:solidFill>
                <a:srgbClr val="86E7FE"/>
              </a:solidFill>
              <a:cs typeface="B Titr" panose="00000700000000000000" pitchFamily="2" charset="-78"/>
            </a:endParaRPr>
          </a:p>
        </p:txBody>
      </p:sp>
      <p:sp>
        <p:nvSpPr>
          <p:cNvPr id="19" name="Rectangle 18"/>
          <p:cNvSpPr/>
          <p:nvPr/>
        </p:nvSpPr>
        <p:spPr>
          <a:xfrm>
            <a:off x="2051720" y="1015794"/>
            <a:ext cx="45719" cy="3240360"/>
          </a:xfrm>
          <a:prstGeom prst="rect">
            <a:avLst/>
          </a:prstGeom>
          <a:solidFill>
            <a:srgbClr val="86E7FE"/>
          </a:solidFill>
          <a:ln>
            <a:solidFill>
              <a:srgbClr val="86E7F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ln>
                <a:solidFill>
                  <a:srgbClr val="FF0000"/>
                </a:solidFill>
              </a:ln>
              <a:solidFill>
                <a:srgbClr val="86E7FE"/>
              </a:solidFill>
              <a:cs typeface="B Titr" panose="00000700000000000000" pitchFamily="2" charset="-78"/>
            </a:endParaRPr>
          </a:p>
        </p:txBody>
      </p:sp>
      <p:sp>
        <p:nvSpPr>
          <p:cNvPr id="9" name="کادر متن 8"/>
          <p:cNvSpPr txBox="1"/>
          <p:nvPr/>
        </p:nvSpPr>
        <p:spPr>
          <a:xfrm>
            <a:off x="4932040" y="1767013"/>
            <a:ext cx="261742" cy="400110"/>
          </a:xfrm>
          <a:prstGeom prst="rect">
            <a:avLst/>
          </a:prstGeom>
          <a:noFill/>
        </p:spPr>
        <p:txBody>
          <a:bodyPr wrap="square" rtlCol="1">
            <a:spAutoFit/>
          </a:bodyPr>
          <a:lstStyle/>
          <a:p>
            <a:r>
              <a:rPr lang="fa-IR" sz="2000" dirty="0" smtClean="0">
                <a:cs typeface="B Titr" panose="00000700000000000000" pitchFamily="2" charset="-78"/>
              </a:rPr>
              <a:t>1</a:t>
            </a:r>
            <a:endParaRPr lang="fa-IR" sz="2000" dirty="0">
              <a:cs typeface="B Titr" panose="00000700000000000000" pitchFamily="2" charset="-78"/>
            </a:endParaRPr>
          </a:p>
        </p:txBody>
      </p:sp>
      <p:sp>
        <p:nvSpPr>
          <p:cNvPr id="21" name="کادر متن 20"/>
          <p:cNvSpPr txBox="1"/>
          <p:nvPr/>
        </p:nvSpPr>
        <p:spPr>
          <a:xfrm>
            <a:off x="3992247" y="1801163"/>
            <a:ext cx="261742" cy="400110"/>
          </a:xfrm>
          <a:prstGeom prst="rect">
            <a:avLst/>
          </a:prstGeom>
          <a:noFill/>
        </p:spPr>
        <p:txBody>
          <a:bodyPr wrap="square" rtlCol="1">
            <a:spAutoFit/>
          </a:bodyPr>
          <a:lstStyle/>
          <a:p>
            <a:r>
              <a:rPr lang="fa-IR" sz="2000" dirty="0" smtClean="0">
                <a:cs typeface="B Titr" panose="00000700000000000000" pitchFamily="2" charset="-78"/>
              </a:rPr>
              <a:t>2</a:t>
            </a:r>
            <a:endParaRPr lang="fa-IR" sz="2000" dirty="0">
              <a:cs typeface="B Titr" panose="00000700000000000000" pitchFamily="2" charset="-78"/>
            </a:endParaRPr>
          </a:p>
        </p:txBody>
      </p:sp>
      <p:sp>
        <p:nvSpPr>
          <p:cNvPr id="22" name="کادر متن 21"/>
          <p:cNvSpPr txBox="1"/>
          <p:nvPr/>
        </p:nvSpPr>
        <p:spPr>
          <a:xfrm>
            <a:off x="3082691" y="1753508"/>
            <a:ext cx="261742" cy="400110"/>
          </a:xfrm>
          <a:prstGeom prst="rect">
            <a:avLst/>
          </a:prstGeom>
          <a:noFill/>
        </p:spPr>
        <p:txBody>
          <a:bodyPr wrap="square" rtlCol="1">
            <a:spAutoFit/>
          </a:bodyPr>
          <a:lstStyle/>
          <a:p>
            <a:r>
              <a:rPr lang="fa-IR" sz="2000" dirty="0" smtClean="0">
                <a:cs typeface="B Titr" panose="00000700000000000000" pitchFamily="2" charset="-78"/>
              </a:rPr>
              <a:t>3</a:t>
            </a:r>
            <a:endParaRPr lang="fa-IR" sz="2000" dirty="0">
              <a:cs typeface="B Titr" panose="00000700000000000000" pitchFamily="2" charset="-78"/>
            </a:endParaRPr>
          </a:p>
        </p:txBody>
      </p:sp>
      <p:sp>
        <p:nvSpPr>
          <p:cNvPr id="23" name="کادر متن 22"/>
          <p:cNvSpPr txBox="1"/>
          <p:nvPr/>
        </p:nvSpPr>
        <p:spPr>
          <a:xfrm>
            <a:off x="2097439" y="1767013"/>
            <a:ext cx="261742" cy="400110"/>
          </a:xfrm>
          <a:prstGeom prst="rect">
            <a:avLst/>
          </a:prstGeom>
          <a:noFill/>
        </p:spPr>
        <p:txBody>
          <a:bodyPr wrap="square" rtlCol="1">
            <a:spAutoFit/>
          </a:bodyPr>
          <a:lstStyle/>
          <a:p>
            <a:r>
              <a:rPr lang="fa-IR" sz="2000" dirty="0" smtClean="0">
                <a:cs typeface="B Titr" panose="00000700000000000000" pitchFamily="2" charset="-78"/>
              </a:rPr>
              <a:t>4</a:t>
            </a:r>
            <a:endParaRPr lang="fa-IR" sz="2000" dirty="0">
              <a:cs typeface="B Titr" panose="00000700000000000000" pitchFamily="2" charset="-78"/>
            </a:endParaRPr>
          </a:p>
        </p:txBody>
      </p:sp>
      <p:sp>
        <p:nvSpPr>
          <p:cNvPr id="24" name="کادر متن 23"/>
          <p:cNvSpPr txBox="1"/>
          <p:nvPr/>
        </p:nvSpPr>
        <p:spPr>
          <a:xfrm>
            <a:off x="4954899" y="2780928"/>
            <a:ext cx="261742" cy="400110"/>
          </a:xfrm>
          <a:prstGeom prst="rect">
            <a:avLst/>
          </a:prstGeom>
          <a:noFill/>
        </p:spPr>
        <p:txBody>
          <a:bodyPr wrap="square" rtlCol="1">
            <a:spAutoFit/>
          </a:bodyPr>
          <a:lstStyle/>
          <a:p>
            <a:r>
              <a:rPr lang="fa-IR" sz="2000" dirty="0" smtClean="0">
                <a:cs typeface="B Titr" panose="00000700000000000000" pitchFamily="2" charset="-78"/>
              </a:rPr>
              <a:t>5</a:t>
            </a:r>
            <a:endParaRPr lang="fa-IR" sz="2000" dirty="0">
              <a:cs typeface="B Titr" panose="00000700000000000000" pitchFamily="2" charset="-78"/>
            </a:endParaRPr>
          </a:p>
        </p:txBody>
      </p:sp>
      <p:sp>
        <p:nvSpPr>
          <p:cNvPr id="25" name="کادر متن 24"/>
          <p:cNvSpPr txBox="1"/>
          <p:nvPr/>
        </p:nvSpPr>
        <p:spPr>
          <a:xfrm>
            <a:off x="4041655" y="2782861"/>
            <a:ext cx="261742" cy="400110"/>
          </a:xfrm>
          <a:prstGeom prst="rect">
            <a:avLst/>
          </a:prstGeom>
          <a:noFill/>
        </p:spPr>
        <p:txBody>
          <a:bodyPr wrap="square" rtlCol="1">
            <a:spAutoFit/>
          </a:bodyPr>
          <a:lstStyle/>
          <a:p>
            <a:r>
              <a:rPr lang="fa-IR" sz="2000" dirty="0" smtClean="0">
                <a:cs typeface="B Titr" panose="00000700000000000000" pitchFamily="2" charset="-78"/>
              </a:rPr>
              <a:t>6</a:t>
            </a:r>
            <a:endParaRPr lang="fa-IR" sz="2000" dirty="0">
              <a:cs typeface="B Titr" panose="00000700000000000000" pitchFamily="2" charset="-78"/>
            </a:endParaRPr>
          </a:p>
        </p:txBody>
      </p:sp>
      <p:sp>
        <p:nvSpPr>
          <p:cNvPr id="26" name="کادر متن 25"/>
          <p:cNvSpPr txBox="1"/>
          <p:nvPr/>
        </p:nvSpPr>
        <p:spPr>
          <a:xfrm>
            <a:off x="3105551" y="2782861"/>
            <a:ext cx="261742" cy="400110"/>
          </a:xfrm>
          <a:prstGeom prst="rect">
            <a:avLst/>
          </a:prstGeom>
          <a:noFill/>
        </p:spPr>
        <p:txBody>
          <a:bodyPr wrap="square" rtlCol="1">
            <a:spAutoFit/>
          </a:bodyPr>
          <a:lstStyle/>
          <a:p>
            <a:r>
              <a:rPr lang="fa-IR" sz="2000" dirty="0" smtClean="0">
                <a:cs typeface="B Titr" panose="00000700000000000000" pitchFamily="2" charset="-78"/>
              </a:rPr>
              <a:t>7</a:t>
            </a:r>
            <a:endParaRPr lang="fa-IR" sz="2000" dirty="0">
              <a:cs typeface="B Titr" panose="00000700000000000000" pitchFamily="2" charset="-78"/>
            </a:endParaRPr>
          </a:p>
        </p:txBody>
      </p:sp>
      <p:sp>
        <p:nvSpPr>
          <p:cNvPr id="27" name="کادر متن 26"/>
          <p:cNvSpPr txBox="1"/>
          <p:nvPr/>
        </p:nvSpPr>
        <p:spPr>
          <a:xfrm>
            <a:off x="2097439" y="2791506"/>
            <a:ext cx="261742" cy="400110"/>
          </a:xfrm>
          <a:prstGeom prst="rect">
            <a:avLst/>
          </a:prstGeom>
          <a:noFill/>
        </p:spPr>
        <p:txBody>
          <a:bodyPr wrap="square" rtlCol="1">
            <a:spAutoFit/>
          </a:bodyPr>
          <a:lstStyle/>
          <a:p>
            <a:r>
              <a:rPr lang="fa-IR" sz="2000" dirty="0" smtClean="0">
                <a:cs typeface="B Titr" panose="00000700000000000000" pitchFamily="2" charset="-78"/>
              </a:rPr>
              <a:t>8</a:t>
            </a:r>
            <a:endParaRPr lang="fa-IR" sz="2000" dirty="0">
              <a:cs typeface="B Titr" panose="00000700000000000000" pitchFamily="2" charset="-78"/>
            </a:endParaRPr>
          </a:p>
        </p:txBody>
      </p:sp>
      <p:sp>
        <p:nvSpPr>
          <p:cNvPr id="28" name="کادر متن 27"/>
          <p:cNvSpPr txBox="1"/>
          <p:nvPr/>
        </p:nvSpPr>
        <p:spPr>
          <a:xfrm>
            <a:off x="5985870" y="3811135"/>
            <a:ext cx="261742" cy="400110"/>
          </a:xfrm>
          <a:prstGeom prst="rect">
            <a:avLst/>
          </a:prstGeom>
          <a:noFill/>
        </p:spPr>
        <p:txBody>
          <a:bodyPr wrap="square" rtlCol="1">
            <a:spAutoFit/>
          </a:bodyPr>
          <a:lstStyle/>
          <a:p>
            <a:r>
              <a:rPr lang="fa-IR" sz="2000" dirty="0" smtClean="0">
                <a:cs typeface="B Titr" panose="00000700000000000000" pitchFamily="2" charset="-78"/>
              </a:rPr>
              <a:t>9</a:t>
            </a:r>
            <a:endParaRPr lang="fa-IR" sz="2000" dirty="0">
              <a:cs typeface="B Titr" panose="00000700000000000000" pitchFamily="2" charset="-78"/>
            </a:endParaRPr>
          </a:p>
        </p:txBody>
      </p:sp>
      <p:sp>
        <p:nvSpPr>
          <p:cNvPr id="29" name="کادر متن 28"/>
          <p:cNvSpPr txBox="1"/>
          <p:nvPr/>
        </p:nvSpPr>
        <p:spPr>
          <a:xfrm>
            <a:off x="4876070" y="3836126"/>
            <a:ext cx="481318" cy="400110"/>
          </a:xfrm>
          <a:prstGeom prst="rect">
            <a:avLst/>
          </a:prstGeom>
          <a:noFill/>
        </p:spPr>
        <p:txBody>
          <a:bodyPr wrap="square" rtlCol="1">
            <a:spAutoFit/>
          </a:bodyPr>
          <a:lstStyle/>
          <a:p>
            <a:r>
              <a:rPr lang="fa-IR" sz="2000" dirty="0" smtClean="0">
                <a:cs typeface="B Titr" panose="00000700000000000000" pitchFamily="2" charset="-78"/>
              </a:rPr>
              <a:t>10</a:t>
            </a:r>
            <a:endParaRPr lang="fa-IR" sz="2000" dirty="0">
              <a:cs typeface="B Titr" panose="00000700000000000000" pitchFamily="2" charset="-78"/>
            </a:endParaRPr>
          </a:p>
        </p:txBody>
      </p:sp>
      <p:sp>
        <p:nvSpPr>
          <p:cNvPr id="30" name="کادر متن 29"/>
          <p:cNvSpPr txBox="1"/>
          <p:nvPr/>
        </p:nvSpPr>
        <p:spPr>
          <a:xfrm>
            <a:off x="3882459" y="3866135"/>
            <a:ext cx="481318" cy="400110"/>
          </a:xfrm>
          <a:prstGeom prst="rect">
            <a:avLst/>
          </a:prstGeom>
          <a:noFill/>
        </p:spPr>
        <p:txBody>
          <a:bodyPr wrap="square" rtlCol="1">
            <a:spAutoFit/>
          </a:bodyPr>
          <a:lstStyle/>
          <a:p>
            <a:r>
              <a:rPr lang="fa-IR" sz="2000" dirty="0" smtClean="0">
                <a:cs typeface="B Titr" panose="00000700000000000000" pitchFamily="2" charset="-78"/>
              </a:rPr>
              <a:t>11</a:t>
            </a:r>
            <a:endParaRPr lang="fa-IR" sz="2000" dirty="0">
              <a:cs typeface="B Titr" panose="00000700000000000000" pitchFamily="2" charset="-78"/>
            </a:endParaRPr>
          </a:p>
        </p:txBody>
      </p:sp>
      <p:sp>
        <p:nvSpPr>
          <p:cNvPr id="31" name="کادر متن 30"/>
          <p:cNvSpPr txBox="1"/>
          <p:nvPr/>
        </p:nvSpPr>
        <p:spPr>
          <a:xfrm>
            <a:off x="2972903" y="3866135"/>
            <a:ext cx="481318" cy="400110"/>
          </a:xfrm>
          <a:prstGeom prst="rect">
            <a:avLst/>
          </a:prstGeom>
          <a:noFill/>
        </p:spPr>
        <p:txBody>
          <a:bodyPr wrap="square" rtlCol="1">
            <a:spAutoFit/>
          </a:bodyPr>
          <a:lstStyle/>
          <a:p>
            <a:r>
              <a:rPr lang="fa-IR" sz="2000" dirty="0" smtClean="0">
                <a:cs typeface="B Titr" panose="00000700000000000000" pitchFamily="2" charset="-78"/>
              </a:rPr>
              <a:t>12</a:t>
            </a:r>
            <a:endParaRPr lang="fa-IR" sz="2000" dirty="0">
              <a:cs typeface="B Titr" panose="00000700000000000000" pitchFamily="2" charset="-78"/>
            </a:endParaRPr>
          </a:p>
        </p:txBody>
      </p:sp>
      <p:sp>
        <p:nvSpPr>
          <p:cNvPr id="32" name="کادر متن 31"/>
          <p:cNvSpPr txBox="1"/>
          <p:nvPr/>
        </p:nvSpPr>
        <p:spPr>
          <a:xfrm>
            <a:off x="1987651" y="3866135"/>
            <a:ext cx="481318" cy="400110"/>
          </a:xfrm>
          <a:prstGeom prst="rect">
            <a:avLst/>
          </a:prstGeom>
          <a:noFill/>
        </p:spPr>
        <p:txBody>
          <a:bodyPr wrap="square" rtlCol="1">
            <a:spAutoFit/>
          </a:bodyPr>
          <a:lstStyle/>
          <a:p>
            <a:r>
              <a:rPr lang="fa-IR" sz="2000" dirty="0" smtClean="0">
                <a:cs typeface="B Titr" panose="00000700000000000000" pitchFamily="2" charset="-78"/>
              </a:rPr>
              <a:t>13</a:t>
            </a:r>
            <a:endParaRPr lang="fa-IR" sz="2000" dirty="0">
              <a:cs typeface="B Titr" panose="00000700000000000000" pitchFamily="2" charset="-78"/>
            </a:endParaRPr>
          </a:p>
        </p:txBody>
      </p:sp>
      <p:sp>
        <p:nvSpPr>
          <p:cNvPr id="10" name="Rectangle 9"/>
          <p:cNvSpPr/>
          <p:nvPr/>
        </p:nvSpPr>
        <p:spPr>
          <a:xfrm>
            <a:off x="611561" y="4725144"/>
            <a:ext cx="8213898" cy="104028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indent="144145" algn="justLow">
              <a:lnSpc>
                <a:spcPct val="110000"/>
              </a:lnSpc>
              <a:spcBef>
                <a:spcPts val="200"/>
              </a:spcBef>
            </a:pPr>
            <a:r>
              <a:rPr lang="ar-SA"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a:ea typeface="Times New Roman"/>
                <a:cs typeface="B Titr" pitchFamily="2" charset="-78"/>
              </a:rPr>
              <a:t>حالا جدول را 7 خانه 7 خانه مي‌شماريم تا پيام جدول به دست آيد.</a:t>
            </a:r>
            <a:endPar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a:ea typeface="Times New Roman"/>
              <a:cs typeface="B Titr" pitchFamily="2" charset="-78"/>
            </a:endParaRPr>
          </a:p>
        </p:txBody>
      </p:sp>
      <p:sp>
        <p:nvSpPr>
          <p:cNvPr id="15" name="Rectangle 14"/>
          <p:cNvSpPr/>
          <p:nvPr/>
        </p:nvSpPr>
        <p:spPr>
          <a:xfrm>
            <a:off x="1371278" y="5658667"/>
            <a:ext cx="768160" cy="1015663"/>
          </a:xfrm>
          <a:prstGeom prst="rect">
            <a:avLst/>
          </a:prstGeom>
        </p:spPr>
        <p:txBody>
          <a:bodyPr wrap="none">
            <a:spAutoFit/>
          </a:bodyPr>
          <a:lstStyle/>
          <a:p>
            <a:r>
              <a:rPr lang="fa-IR"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a:ea typeface="Times New Roman"/>
                <a:cs typeface="B Titr" panose="00000700000000000000" pitchFamily="2" charset="-78"/>
              </a:rPr>
              <a:t>ط</a:t>
            </a:r>
            <a:endParaRPr lang="fa-IR"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anose="00000700000000000000" pitchFamily="2" charset="-78"/>
            </a:endParaRPr>
          </a:p>
        </p:txBody>
      </p:sp>
      <p:sp>
        <p:nvSpPr>
          <p:cNvPr id="20" name="Rectangle 19"/>
          <p:cNvSpPr/>
          <p:nvPr/>
        </p:nvSpPr>
        <p:spPr>
          <a:xfrm>
            <a:off x="5243720" y="1214899"/>
            <a:ext cx="574196" cy="707886"/>
          </a:xfrm>
          <a:prstGeom prst="rect">
            <a:avLst/>
          </a:prstGeom>
        </p:spPr>
        <p:txBody>
          <a:bodyPr wrap="none">
            <a:spAutoFit/>
          </a:bodyPr>
          <a:lstStyle/>
          <a:p>
            <a:r>
              <a:rPr lang="ar-SA" sz="4000" b="1" dirty="0" smtClean="0">
                <a:solidFill>
                  <a:srgbClr val="FF0000"/>
                </a:solidFill>
                <a:cs typeface="B Titr" panose="00000700000000000000" pitchFamily="2" charset="-78"/>
              </a:rPr>
              <a:t>ط</a:t>
            </a:r>
            <a:endParaRPr lang="fa-IR" sz="4000" dirty="0">
              <a:solidFill>
                <a:srgbClr val="FF0000"/>
              </a:solidFill>
              <a:cs typeface="B Titr" panose="00000700000000000000" pitchFamily="2" charset="-78"/>
            </a:endParaRPr>
          </a:p>
        </p:txBody>
      </p:sp>
      <p:sp>
        <p:nvSpPr>
          <p:cNvPr id="33" name="Rectangle 32"/>
          <p:cNvSpPr/>
          <p:nvPr/>
        </p:nvSpPr>
        <p:spPr>
          <a:xfrm>
            <a:off x="3367293" y="1170221"/>
            <a:ext cx="450764" cy="830997"/>
          </a:xfrm>
          <a:prstGeom prst="rect">
            <a:avLst/>
          </a:prstGeom>
        </p:spPr>
        <p:txBody>
          <a:bodyPr wrap="none">
            <a:spAutoFit/>
          </a:bodyPr>
          <a:lstStyle/>
          <a:p>
            <a:r>
              <a:rPr lang="fa-IR" sz="4800" b="1" dirty="0" smtClean="0">
                <a:solidFill>
                  <a:srgbClr val="FF0000"/>
                </a:solidFill>
                <a:cs typeface="B Titr" panose="00000700000000000000" pitchFamily="2" charset="-78"/>
              </a:rPr>
              <a:t>و</a:t>
            </a:r>
            <a:endParaRPr lang="fa-IR" sz="4800" dirty="0">
              <a:solidFill>
                <a:srgbClr val="FF0000"/>
              </a:solidFill>
              <a:cs typeface="B Titr" panose="00000700000000000000" pitchFamily="2" charset="-78"/>
            </a:endParaRPr>
          </a:p>
        </p:txBody>
      </p:sp>
      <p:sp>
        <p:nvSpPr>
          <p:cNvPr id="37" name="Rectangle 36"/>
          <p:cNvSpPr/>
          <p:nvPr/>
        </p:nvSpPr>
        <p:spPr>
          <a:xfrm>
            <a:off x="3365340" y="2339941"/>
            <a:ext cx="612668" cy="769441"/>
          </a:xfrm>
          <a:prstGeom prst="rect">
            <a:avLst/>
          </a:prstGeom>
        </p:spPr>
        <p:txBody>
          <a:bodyPr wrap="none">
            <a:spAutoFit/>
          </a:bodyPr>
          <a:lstStyle/>
          <a:p>
            <a:r>
              <a:rPr lang="ar-SA" sz="4400" b="1" dirty="0" smtClean="0">
                <a:solidFill>
                  <a:srgbClr val="FF0000"/>
                </a:solidFill>
                <a:cs typeface="B Titr" panose="00000700000000000000" pitchFamily="2" charset="-78"/>
              </a:rPr>
              <a:t>ط</a:t>
            </a:r>
            <a:endParaRPr lang="fa-IR" sz="3600" dirty="0">
              <a:solidFill>
                <a:srgbClr val="FF0000"/>
              </a:solidFill>
              <a:cs typeface="B Titr" panose="00000700000000000000" pitchFamily="2" charset="-78"/>
            </a:endParaRPr>
          </a:p>
        </p:txBody>
      </p:sp>
      <p:sp>
        <p:nvSpPr>
          <p:cNvPr id="38" name="Rectangle 37"/>
          <p:cNvSpPr/>
          <p:nvPr/>
        </p:nvSpPr>
        <p:spPr>
          <a:xfrm>
            <a:off x="2349178" y="1170221"/>
            <a:ext cx="595035" cy="769441"/>
          </a:xfrm>
          <a:prstGeom prst="rect">
            <a:avLst/>
          </a:prstGeom>
        </p:spPr>
        <p:txBody>
          <a:bodyPr wrap="none">
            <a:spAutoFit/>
          </a:bodyPr>
          <a:lstStyle/>
          <a:p>
            <a:r>
              <a:rPr lang="fa-IR" sz="4400" b="1" dirty="0" smtClean="0">
                <a:solidFill>
                  <a:srgbClr val="FF0000"/>
                </a:solidFill>
                <a:cs typeface="B Titr" panose="00000700000000000000" pitchFamily="2" charset="-78"/>
              </a:rPr>
              <a:t>ی</a:t>
            </a:r>
            <a:endParaRPr lang="fa-IR" sz="4400" dirty="0">
              <a:solidFill>
                <a:srgbClr val="FF0000"/>
              </a:solidFill>
              <a:cs typeface="B Titr" panose="00000700000000000000" pitchFamily="2" charset="-78"/>
            </a:endParaRPr>
          </a:p>
        </p:txBody>
      </p:sp>
      <p:sp>
        <p:nvSpPr>
          <p:cNvPr id="34" name="Rectangle 33"/>
          <p:cNvSpPr/>
          <p:nvPr/>
        </p:nvSpPr>
        <p:spPr>
          <a:xfrm>
            <a:off x="4191933" y="1200998"/>
            <a:ext cx="574196" cy="707886"/>
          </a:xfrm>
          <a:prstGeom prst="rect">
            <a:avLst/>
          </a:prstGeom>
        </p:spPr>
        <p:txBody>
          <a:bodyPr wrap="none">
            <a:spAutoFit/>
          </a:bodyPr>
          <a:lstStyle/>
          <a:p>
            <a:r>
              <a:rPr lang="fa-IR" sz="4000" b="1" dirty="0" smtClean="0">
                <a:solidFill>
                  <a:srgbClr val="FF0000"/>
                </a:solidFill>
                <a:cs typeface="B Titr" panose="00000700000000000000" pitchFamily="2" charset="-78"/>
              </a:rPr>
              <a:t>ب</a:t>
            </a:r>
            <a:endParaRPr lang="fa-IR" sz="4000" dirty="0">
              <a:solidFill>
                <a:srgbClr val="FF0000"/>
              </a:solidFill>
              <a:cs typeface="B Titr" panose="00000700000000000000" pitchFamily="2" charset="-78"/>
            </a:endParaRPr>
          </a:p>
        </p:txBody>
      </p:sp>
      <p:sp>
        <p:nvSpPr>
          <p:cNvPr id="35" name="Rectangle 34"/>
          <p:cNvSpPr/>
          <p:nvPr/>
        </p:nvSpPr>
        <p:spPr>
          <a:xfrm>
            <a:off x="4191933" y="2237122"/>
            <a:ext cx="574196" cy="707886"/>
          </a:xfrm>
          <a:prstGeom prst="rect">
            <a:avLst/>
          </a:prstGeom>
        </p:spPr>
        <p:txBody>
          <a:bodyPr wrap="none">
            <a:spAutoFit/>
          </a:bodyPr>
          <a:lstStyle/>
          <a:p>
            <a:r>
              <a:rPr lang="fa-IR" sz="4000" b="1" dirty="0" smtClean="0">
                <a:solidFill>
                  <a:srgbClr val="FF0000"/>
                </a:solidFill>
                <a:cs typeface="B Titr" panose="00000700000000000000" pitchFamily="2" charset="-78"/>
              </a:rPr>
              <a:t>ی</a:t>
            </a:r>
            <a:endParaRPr lang="fa-IR" sz="4000" dirty="0">
              <a:solidFill>
                <a:srgbClr val="FF0000"/>
              </a:solidFill>
              <a:cs typeface="B Titr" panose="00000700000000000000" pitchFamily="2" charset="-78"/>
            </a:endParaRPr>
          </a:p>
        </p:txBody>
      </p:sp>
      <p:sp>
        <p:nvSpPr>
          <p:cNvPr id="36" name="Rectangle 35"/>
          <p:cNvSpPr/>
          <p:nvPr/>
        </p:nvSpPr>
        <p:spPr>
          <a:xfrm>
            <a:off x="2321268" y="2265143"/>
            <a:ext cx="498855" cy="707886"/>
          </a:xfrm>
          <a:prstGeom prst="rect">
            <a:avLst/>
          </a:prstGeom>
        </p:spPr>
        <p:txBody>
          <a:bodyPr wrap="none">
            <a:spAutoFit/>
          </a:bodyPr>
          <a:lstStyle/>
          <a:p>
            <a:r>
              <a:rPr lang="fa-IR" sz="4000" b="1" dirty="0" smtClean="0">
                <a:solidFill>
                  <a:srgbClr val="FF0000"/>
                </a:solidFill>
                <a:cs typeface="B Titr" panose="00000700000000000000" pitchFamily="2" charset="-78"/>
              </a:rPr>
              <a:t>ل</a:t>
            </a:r>
            <a:endParaRPr lang="fa-IR" sz="4000" dirty="0">
              <a:solidFill>
                <a:srgbClr val="FF0000"/>
              </a:solidFill>
              <a:cs typeface="B Titr" panose="00000700000000000000" pitchFamily="2" charset="-78"/>
            </a:endParaRPr>
          </a:p>
        </p:txBody>
      </p:sp>
      <p:sp>
        <p:nvSpPr>
          <p:cNvPr id="39" name="Rectangle 38"/>
          <p:cNvSpPr/>
          <p:nvPr/>
        </p:nvSpPr>
        <p:spPr>
          <a:xfrm>
            <a:off x="6281851" y="3218278"/>
            <a:ext cx="409086" cy="707886"/>
          </a:xfrm>
          <a:prstGeom prst="rect">
            <a:avLst/>
          </a:prstGeom>
        </p:spPr>
        <p:txBody>
          <a:bodyPr wrap="none">
            <a:spAutoFit/>
          </a:bodyPr>
          <a:lstStyle/>
          <a:p>
            <a:r>
              <a:rPr lang="fa-IR" sz="4000" b="1" dirty="0" smtClean="0">
                <a:solidFill>
                  <a:srgbClr val="FF0000"/>
                </a:solidFill>
                <a:cs typeface="B Titr" panose="00000700000000000000" pitchFamily="2" charset="-78"/>
              </a:rPr>
              <a:t>ر</a:t>
            </a:r>
            <a:endParaRPr lang="fa-IR" sz="4000" dirty="0">
              <a:solidFill>
                <a:srgbClr val="FF0000"/>
              </a:solidFill>
              <a:cs typeface="B Titr" panose="00000700000000000000" pitchFamily="2" charset="-78"/>
            </a:endParaRPr>
          </a:p>
        </p:txBody>
      </p:sp>
      <p:sp>
        <p:nvSpPr>
          <p:cNvPr id="40" name="Rectangle 39"/>
          <p:cNvSpPr/>
          <p:nvPr/>
        </p:nvSpPr>
        <p:spPr>
          <a:xfrm>
            <a:off x="5358892" y="3302670"/>
            <a:ext cx="409086" cy="707886"/>
          </a:xfrm>
          <a:prstGeom prst="rect">
            <a:avLst/>
          </a:prstGeom>
        </p:spPr>
        <p:txBody>
          <a:bodyPr wrap="none">
            <a:spAutoFit/>
          </a:bodyPr>
          <a:lstStyle/>
          <a:p>
            <a:r>
              <a:rPr lang="fa-IR" sz="4000" b="1" dirty="0" smtClean="0">
                <a:solidFill>
                  <a:srgbClr val="FF0000"/>
                </a:solidFill>
                <a:cs typeface="B Titr" panose="00000700000000000000" pitchFamily="2" charset="-78"/>
              </a:rPr>
              <a:t>ز</a:t>
            </a:r>
            <a:endParaRPr lang="fa-IR" sz="4000" dirty="0">
              <a:solidFill>
                <a:srgbClr val="FF0000"/>
              </a:solidFill>
              <a:cs typeface="B Titr" panose="00000700000000000000" pitchFamily="2" charset="-78"/>
            </a:endParaRPr>
          </a:p>
        </p:txBody>
      </p:sp>
      <p:sp>
        <p:nvSpPr>
          <p:cNvPr id="41" name="Rectangle 40"/>
          <p:cNvSpPr/>
          <p:nvPr/>
        </p:nvSpPr>
        <p:spPr>
          <a:xfrm>
            <a:off x="3200170" y="3232315"/>
            <a:ext cx="564578" cy="707886"/>
          </a:xfrm>
          <a:prstGeom prst="rect">
            <a:avLst/>
          </a:prstGeom>
        </p:spPr>
        <p:txBody>
          <a:bodyPr wrap="none">
            <a:spAutoFit/>
          </a:bodyPr>
          <a:lstStyle/>
          <a:p>
            <a:r>
              <a:rPr lang="fa-IR" sz="4000" b="1" dirty="0" smtClean="0">
                <a:solidFill>
                  <a:srgbClr val="FF0000"/>
                </a:solidFill>
                <a:cs typeface="B Titr" panose="00000700000000000000" pitchFamily="2" charset="-78"/>
              </a:rPr>
              <a:t>ت</a:t>
            </a:r>
            <a:endParaRPr lang="fa-IR" sz="4000" dirty="0">
              <a:solidFill>
                <a:srgbClr val="FF0000"/>
              </a:solidFill>
              <a:cs typeface="B Titr" panose="00000700000000000000" pitchFamily="2" charset="-78"/>
            </a:endParaRPr>
          </a:p>
        </p:txBody>
      </p:sp>
      <p:sp>
        <p:nvSpPr>
          <p:cNvPr id="42" name="Rectangle 41"/>
          <p:cNvSpPr/>
          <p:nvPr/>
        </p:nvSpPr>
        <p:spPr>
          <a:xfrm>
            <a:off x="4339409" y="3245962"/>
            <a:ext cx="317715" cy="707886"/>
          </a:xfrm>
          <a:prstGeom prst="rect">
            <a:avLst/>
          </a:prstGeom>
        </p:spPr>
        <p:txBody>
          <a:bodyPr wrap="none">
            <a:spAutoFit/>
          </a:bodyPr>
          <a:lstStyle/>
          <a:p>
            <a:r>
              <a:rPr lang="fa-IR" sz="4000" b="1" dirty="0" smtClean="0">
                <a:solidFill>
                  <a:srgbClr val="FF0000"/>
                </a:solidFill>
                <a:cs typeface="B Titr" panose="00000700000000000000" pitchFamily="2" charset="-78"/>
              </a:rPr>
              <a:t>ا</a:t>
            </a:r>
            <a:endParaRPr lang="fa-IR" sz="4000" dirty="0">
              <a:solidFill>
                <a:srgbClr val="FF0000"/>
              </a:solidFill>
              <a:cs typeface="B Titr" panose="00000700000000000000" pitchFamily="2" charset="-78"/>
            </a:endParaRPr>
          </a:p>
        </p:txBody>
      </p:sp>
      <p:sp>
        <p:nvSpPr>
          <p:cNvPr id="43" name="Rectangle 42"/>
          <p:cNvSpPr/>
          <p:nvPr/>
        </p:nvSpPr>
        <p:spPr>
          <a:xfrm>
            <a:off x="5175054" y="2228250"/>
            <a:ext cx="506870" cy="707886"/>
          </a:xfrm>
          <a:prstGeom prst="rect">
            <a:avLst/>
          </a:prstGeom>
        </p:spPr>
        <p:txBody>
          <a:bodyPr wrap="none">
            <a:spAutoFit/>
          </a:bodyPr>
          <a:lstStyle/>
          <a:p>
            <a:r>
              <a:rPr lang="fa-IR" sz="4000" b="1" dirty="0" smtClean="0">
                <a:solidFill>
                  <a:srgbClr val="FF0000"/>
                </a:solidFill>
                <a:cs typeface="B Titr" panose="00000700000000000000" pitchFamily="2" charset="-78"/>
              </a:rPr>
              <a:t>ح</a:t>
            </a:r>
            <a:endParaRPr lang="fa-IR" sz="4000" dirty="0">
              <a:solidFill>
                <a:srgbClr val="FF0000"/>
              </a:solidFill>
              <a:cs typeface="B Titr" panose="00000700000000000000" pitchFamily="2" charset="-78"/>
            </a:endParaRPr>
          </a:p>
        </p:txBody>
      </p:sp>
      <p:sp>
        <p:nvSpPr>
          <p:cNvPr id="44" name="Rectangle 43"/>
          <p:cNvSpPr/>
          <p:nvPr/>
        </p:nvSpPr>
        <p:spPr>
          <a:xfrm>
            <a:off x="2464999" y="3232315"/>
            <a:ext cx="317715" cy="707886"/>
          </a:xfrm>
          <a:prstGeom prst="rect">
            <a:avLst/>
          </a:prstGeom>
        </p:spPr>
        <p:txBody>
          <a:bodyPr wrap="none">
            <a:spAutoFit/>
          </a:bodyPr>
          <a:lstStyle/>
          <a:p>
            <a:r>
              <a:rPr lang="fa-IR" sz="4000" b="1" dirty="0" smtClean="0">
                <a:solidFill>
                  <a:srgbClr val="FF0000"/>
                </a:solidFill>
                <a:cs typeface="B Titr" panose="00000700000000000000" pitchFamily="2" charset="-78"/>
              </a:rPr>
              <a:t>ا</a:t>
            </a:r>
            <a:endParaRPr lang="fa-IR" sz="4000" dirty="0">
              <a:solidFill>
                <a:srgbClr val="FF0000"/>
              </a:solidFill>
              <a:cs typeface="B Titr" panose="00000700000000000000" pitchFamily="2" charset="-78"/>
            </a:endParaRPr>
          </a:p>
        </p:txBody>
      </p:sp>
      <p:sp>
        <p:nvSpPr>
          <p:cNvPr id="2" name="Rectangle 1"/>
          <p:cNvSpPr/>
          <p:nvPr/>
        </p:nvSpPr>
        <p:spPr>
          <a:xfrm>
            <a:off x="6267743" y="5661247"/>
            <a:ext cx="1112805" cy="1015663"/>
          </a:xfrm>
          <a:prstGeom prst="rect">
            <a:avLst/>
          </a:prstGeom>
        </p:spPr>
        <p:txBody>
          <a:bodyPr wrap="none">
            <a:spAutoFit/>
          </a:bodyPr>
          <a:lstStyle/>
          <a:p>
            <a:r>
              <a:rPr lang="fa-IR" sz="6000" b="1"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Times New Roman"/>
                <a:ea typeface="Times New Roman"/>
                <a:cs typeface="B Titr" panose="00000700000000000000" pitchFamily="2" charset="-78"/>
              </a:rPr>
              <a:t>طـ</a:t>
            </a:r>
            <a:endParaRPr lang="fa-IR" dirty="0">
              <a:cs typeface="B Titr" panose="00000700000000000000" pitchFamily="2" charset="-78"/>
            </a:endParaRPr>
          </a:p>
        </p:txBody>
      </p:sp>
      <p:sp>
        <p:nvSpPr>
          <p:cNvPr id="3" name="Rectangle 2"/>
          <p:cNvSpPr/>
          <p:nvPr/>
        </p:nvSpPr>
        <p:spPr>
          <a:xfrm>
            <a:off x="6064000" y="5661246"/>
            <a:ext cx="857928" cy="1015663"/>
          </a:xfrm>
          <a:prstGeom prst="rect">
            <a:avLst/>
          </a:prstGeom>
        </p:spPr>
        <p:txBody>
          <a:bodyPr wrap="none">
            <a:spAutoFit/>
          </a:bodyPr>
          <a:lstStyle/>
          <a:p>
            <a:r>
              <a:rPr lang="fa-IR" sz="6000" b="1"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Times New Roman"/>
                <a:ea typeface="Times New Roman"/>
                <a:cs typeface="B Titr" panose="00000700000000000000" pitchFamily="2" charset="-78"/>
              </a:rPr>
              <a:t>لـ</a:t>
            </a:r>
            <a:endParaRPr lang="fa-IR" dirty="0">
              <a:cs typeface="B Titr" panose="00000700000000000000" pitchFamily="2" charset="-78"/>
            </a:endParaRPr>
          </a:p>
        </p:txBody>
      </p:sp>
      <p:sp>
        <p:nvSpPr>
          <p:cNvPr id="4" name="Rectangle 3"/>
          <p:cNvSpPr/>
          <p:nvPr/>
        </p:nvSpPr>
        <p:spPr>
          <a:xfrm>
            <a:off x="5924382" y="5661247"/>
            <a:ext cx="766555" cy="1015663"/>
          </a:xfrm>
          <a:prstGeom prst="rect">
            <a:avLst/>
          </a:prstGeom>
        </p:spPr>
        <p:txBody>
          <a:bodyPr wrap="none">
            <a:spAutoFit/>
          </a:bodyPr>
          <a:lstStyle/>
          <a:p>
            <a:r>
              <a:rPr lang="fa-IR" sz="60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Times New Roman"/>
                <a:ea typeface="Times New Roman"/>
                <a:cs typeface="B Titr" panose="00000700000000000000" pitchFamily="2" charset="-78"/>
              </a:rPr>
              <a:t>ب</a:t>
            </a:r>
            <a:endParaRPr lang="fa-IR" dirty="0">
              <a:cs typeface="B Titr" panose="00000700000000000000" pitchFamily="2" charset="-78"/>
            </a:endParaRPr>
          </a:p>
        </p:txBody>
      </p:sp>
      <p:sp>
        <p:nvSpPr>
          <p:cNvPr id="5" name="Rectangle 4"/>
          <p:cNvSpPr/>
          <p:nvPr/>
        </p:nvSpPr>
        <p:spPr>
          <a:xfrm>
            <a:off x="5278355" y="5517231"/>
            <a:ext cx="521297" cy="1015663"/>
          </a:xfrm>
          <a:prstGeom prst="rect">
            <a:avLst/>
          </a:prstGeom>
        </p:spPr>
        <p:txBody>
          <a:bodyPr wrap="none">
            <a:spAutoFit/>
          </a:bodyPr>
          <a:lstStyle/>
          <a:p>
            <a:r>
              <a:rPr lang="fa-IR" sz="60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Times New Roman"/>
                <a:ea typeface="Times New Roman"/>
                <a:cs typeface="B Titr" panose="00000700000000000000" pitchFamily="2" charset="-78"/>
              </a:rPr>
              <a:t>ر</a:t>
            </a:r>
            <a:endParaRPr lang="fa-IR" dirty="0">
              <a:cs typeface="B Titr" panose="00000700000000000000" pitchFamily="2" charset="-78"/>
            </a:endParaRPr>
          </a:p>
        </p:txBody>
      </p:sp>
      <p:sp>
        <p:nvSpPr>
          <p:cNvPr id="6" name="Rectangle 5"/>
          <p:cNvSpPr/>
          <p:nvPr/>
        </p:nvSpPr>
        <p:spPr>
          <a:xfrm>
            <a:off x="4946752" y="5517230"/>
            <a:ext cx="516488" cy="1015663"/>
          </a:xfrm>
          <a:prstGeom prst="rect">
            <a:avLst/>
          </a:prstGeom>
        </p:spPr>
        <p:txBody>
          <a:bodyPr wrap="none">
            <a:spAutoFit/>
          </a:bodyPr>
          <a:lstStyle/>
          <a:p>
            <a:r>
              <a:rPr lang="fa-IR" sz="60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Times New Roman"/>
                <a:ea typeface="Times New Roman"/>
                <a:cs typeface="B Titr" panose="00000700000000000000" pitchFamily="2" charset="-78"/>
              </a:rPr>
              <a:t>و</a:t>
            </a:r>
            <a:endParaRPr lang="fa-IR" dirty="0">
              <a:cs typeface="B Titr" panose="00000700000000000000" pitchFamily="2" charset="-78"/>
            </a:endParaRPr>
          </a:p>
        </p:txBody>
      </p:sp>
      <p:sp>
        <p:nvSpPr>
          <p:cNvPr id="7" name="Rectangle 6"/>
          <p:cNvSpPr/>
          <p:nvPr/>
        </p:nvSpPr>
        <p:spPr>
          <a:xfrm>
            <a:off x="4609033" y="5517229"/>
            <a:ext cx="521297" cy="1015663"/>
          </a:xfrm>
          <a:prstGeom prst="rect">
            <a:avLst/>
          </a:prstGeom>
        </p:spPr>
        <p:txBody>
          <a:bodyPr wrap="none">
            <a:spAutoFit/>
          </a:bodyPr>
          <a:lstStyle/>
          <a:p>
            <a:r>
              <a:rPr lang="fa-IR" sz="60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Times New Roman"/>
                <a:ea typeface="Times New Roman"/>
                <a:cs typeface="B Titr" panose="00000700000000000000" pitchFamily="2" charset="-78"/>
              </a:rPr>
              <a:t>ز</a:t>
            </a:r>
            <a:endParaRPr lang="fa-IR" dirty="0">
              <a:cs typeface="B Titr" panose="00000700000000000000" pitchFamily="2" charset="-78"/>
            </a:endParaRPr>
          </a:p>
        </p:txBody>
      </p:sp>
      <p:sp>
        <p:nvSpPr>
          <p:cNvPr id="11" name="Rectangle 10"/>
          <p:cNvSpPr/>
          <p:nvPr/>
        </p:nvSpPr>
        <p:spPr>
          <a:xfrm>
            <a:off x="4083043" y="5520765"/>
            <a:ext cx="744114" cy="1015663"/>
          </a:xfrm>
          <a:prstGeom prst="rect">
            <a:avLst/>
          </a:prstGeom>
        </p:spPr>
        <p:txBody>
          <a:bodyPr wrap="none">
            <a:spAutoFit/>
          </a:bodyPr>
          <a:lstStyle/>
          <a:p>
            <a:r>
              <a:rPr lang="fa-IR" sz="60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Times New Roman"/>
                <a:ea typeface="Times New Roman"/>
                <a:cs typeface="B Titr" panose="00000700000000000000" pitchFamily="2" charset="-78"/>
              </a:rPr>
              <a:t>ي</a:t>
            </a:r>
            <a:endParaRPr lang="fa-IR" dirty="0">
              <a:cs typeface="B Titr" panose="00000700000000000000" pitchFamily="2" charset="-78"/>
            </a:endParaRPr>
          </a:p>
        </p:txBody>
      </p:sp>
      <p:sp>
        <p:nvSpPr>
          <p:cNvPr id="12" name="Rectangle 11"/>
          <p:cNvSpPr/>
          <p:nvPr/>
        </p:nvSpPr>
        <p:spPr>
          <a:xfrm>
            <a:off x="3779786" y="5661247"/>
            <a:ext cx="421911" cy="1015663"/>
          </a:xfrm>
          <a:prstGeom prst="rect">
            <a:avLst/>
          </a:prstGeom>
        </p:spPr>
        <p:txBody>
          <a:bodyPr wrap="none">
            <a:spAutoFit/>
          </a:bodyPr>
          <a:lstStyle/>
          <a:p>
            <a:r>
              <a:rPr lang="fa-IR" sz="60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Times New Roman"/>
                <a:ea typeface="Times New Roman"/>
                <a:cs typeface="B Titr" panose="00000700000000000000" pitchFamily="2" charset="-78"/>
              </a:rPr>
              <a:t>،</a:t>
            </a:r>
            <a:endParaRPr lang="fa-IR" dirty="0">
              <a:cs typeface="B Titr" panose="00000700000000000000" pitchFamily="2" charset="-78"/>
            </a:endParaRPr>
          </a:p>
        </p:txBody>
      </p:sp>
      <p:sp>
        <p:nvSpPr>
          <p:cNvPr id="14" name="Rectangle 13"/>
          <p:cNvSpPr/>
          <p:nvPr/>
        </p:nvSpPr>
        <p:spPr>
          <a:xfrm>
            <a:off x="3451792" y="5661245"/>
            <a:ext cx="383439" cy="1015663"/>
          </a:xfrm>
          <a:prstGeom prst="rect">
            <a:avLst/>
          </a:prstGeom>
        </p:spPr>
        <p:txBody>
          <a:bodyPr wrap="none">
            <a:spAutoFit/>
          </a:bodyPr>
          <a:lstStyle/>
          <a:p>
            <a:r>
              <a:rPr lang="fa-IR" sz="60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Times New Roman"/>
                <a:ea typeface="Times New Roman"/>
                <a:cs typeface="B Titr" panose="00000700000000000000" pitchFamily="2" charset="-78"/>
              </a:rPr>
              <a:t>ا</a:t>
            </a:r>
            <a:endParaRPr lang="fa-IR" dirty="0">
              <a:cs typeface="B Titr" panose="00000700000000000000" pitchFamily="2" charset="-78"/>
            </a:endParaRPr>
          </a:p>
        </p:txBody>
      </p:sp>
      <p:sp>
        <p:nvSpPr>
          <p:cNvPr id="45" name="Rectangle 44"/>
          <p:cNvSpPr/>
          <p:nvPr/>
        </p:nvSpPr>
        <p:spPr>
          <a:xfrm>
            <a:off x="2507897" y="5661247"/>
            <a:ext cx="1112805" cy="1015663"/>
          </a:xfrm>
          <a:prstGeom prst="rect">
            <a:avLst/>
          </a:prstGeom>
        </p:spPr>
        <p:txBody>
          <a:bodyPr wrap="none">
            <a:spAutoFit/>
          </a:bodyPr>
          <a:lstStyle/>
          <a:p>
            <a:r>
              <a:rPr lang="fa-IR" sz="6000" b="1"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Times New Roman"/>
                <a:ea typeface="Times New Roman"/>
                <a:cs typeface="B Titr" panose="00000700000000000000" pitchFamily="2" charset="-78"/>
              </a:rPr>
              <a:t>حـ</a:t>
            </a:r>
            <a:endParaRPr lang="fa-IR" dirty="0">
              <a:cs typeface="B Titr" panose="00000700000000000000" pitchFamily="2" charset="-78"/>
            </a:endParaRPr>
          </a:p>
        </p:txBody>
      </p:sp>
      <p:sp>
        <p:nvSpPr>
          <p:cNvPr id="47" name="Rectangle 46"/>
          <p:cNvSpPr/>
          <p:nvPr/>
        </p:nvSpPr>
        <p:spPr>
          <a:xfrm>
            <a:off x="2431263" y="5661242"/>
            <a:ext cx="832279" cy="1015663"/>
          </a:xfrm>
          <a:prstGeom prst="rect">
            <a:avLst/>
          </a:prstGeom>
        </p:spPr>
        <p:txBody>
          <a:bodyPr wrap="none">
            <a:spAutoFit/>
          </a:bodyPr>
          <a:lstStyle/>
          <a:p>
            <a:r>
              <a:rPr lang="fa-IR" sz="6000" b="1"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Times New Roman"/>
                <a:ea typeface="Times New Roman"/>
                <a:cs typeface="B Titr" panose="00000700000000000000" pitchFamily="2" charset="-78"/>
              </a:rPr>
              <a:t>تـ</a:t>
            </a:r>
            <a:endParaRPr lang="fa-IR" dirty="0">
              <a:cs typeface="B Titr" panose="00000700000000000000" pitchFamily="2" charset="-78"/>
            </a:endParaRPr>
          </a:p>
        </p:txBody>
      </p:sp>
      <p:sp>
        <p:nvSpPr>
          <p:cNvPr id="48" name="Rectangle 47"/>
          <p:cNvSpPr/>
          <p:nvPr/>
        </p:nvSpPr>
        <p:spPr>
          <a:xfrm>
            <a:off x="2102331" y="5661243"/>
            <a:ext cx="859531" cy="1015663"/>
          </a:xfrm>
          <a:prstGeom prst="rect">
            <a:avLst/>
          </a:prstGeom>
        </p:spPr>
        <p:txBody>
          <a:bodyPr wrap="none">
            <a:spAutoFit/>
          </a:bodyPr>
          <a:lstStyle/>
          <a:p>
            <a:r>
              <a:rPr lang="fa-IR" sz="6000" b="1"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Times New Roman"/>
                <a:ea typeface="Times New Roman"/>
                <a:cs typeface="B Titr" panose="00000700000000000000" pitchFamily="2" charset="-78"/>
              </a:rPr>
              <a:t>يـ</a:t>
            </a:r>
            <a:endParaRPr lang="fa-IR" dirty="0">
              <a:cs typeface="B Titr" panose="00000700000000000000" pitchFamily="2" charset="-78"/>
            </a:endParaRPr>
          </a:p>
        </p:txBody>
      </p:sp>
      <p:sp>
        <p:nvSpPr>
          <p:cNvPr id="49" name="Rectangle 48"/>
          <p:cNvSpPr/>
          <p:nvPr/>
        </p:nvSpPr>
        <p:spPr>
          <a:xfrm>
            <a:off x="1895932" y="5661241"/>
            <a:ext cx="886782" cy="1015663"/>
          </a:xfrm>
          <a:prstGeom prst="rect">
            <a:avLst/>
          </a:prstGeom>
        </p:spPr>
        <p:txBody>
          <a:bodyPr wrap="none">
            <a:spAutoFit/>
          </a:bodyPr>
          <a:lstStyle/>
          <a:p>
            <a:r>
              <a:rPr lang="fa-IR" sz="6000" b="1"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Times New Roman"/>
                <a:ea typeface="Times New Roman"/>
                <a:cs typeface="B Titr" panose="00000700000000000000" pitchFamily="2" charset="-78"/>
              </a:rPr>
              <a:t>ـا</a:t>
            </a:r>
            <a:endParaRPr lang="fa-IR" dirty="0">
              <a:cs typeface="B Titr" panose="00000700000000000000" pitchFamily="2" charset="-78"/>
            </a:endParaRPr>
          </a:p>
        </p:txBody>
      </p:sp>
    </p:spTree>
    <p:extLst>
      <p:ext uri="{BB962C8B-B14F-4D97-AF65-F5344CB8AC3E}">
        <p14:creationId xmlns:p14="http://schemas.microsoft.com/office/powerpoint/2010/main" xmlns="" val="2820429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
                                        </p:tgtEl>
                                        <p:attrNameLst>
                                          <p:attrName>ppt_y</p:attrName>
                                        </p:attrNameLst>
                                      </p:cBhvr>
                                      <p:tavLst>
                                        <p:tav tm="0">
                                          <p:val>
                                            <p:strVal val="#ppt_y"/>
                                          </p:val>
                                        </p:tav>
                                        <p:tav tm="100000">
                                          <p:val>
                                            <p:strVal val="#ppt_y"/>
                                          </p:val>
                                        </p:tav>
                                      </p:tavLst>
                                    </p:anim>
                                    <p:anim calcmode="lin" valueType="num">
                                      <p:cBhvr>
                                        <p:cTn id="9"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ppt_x"/>
                                          </p:val>
                                        </p:tav>
                                        <p:tav tm="100000">
                                          <p:val>
                                            <p:strVal val="#ppt_x"/>
                                          </p:val>
                                        </p:tav>
                                      </p:tavLst>
                                    </p:anim>
                                    <p:anim calcmode="lin" valueType="num">
                                      <p:cBhvr additive="base">
                                        <p:cTn id="3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additive="base">
                                        <p:cTn id="46" dur="500" fill="hold"/>
                                        <p:tgtEl>
                                          <p:spTgt spid="7"/>
                                        </p:tgtEl>
                                        <p:attrNameLst>
                                          <p:attrName>ppt_x</p:attrName>
                                        </p:attrNameLst>
                                      </p:cBhvr>
                                      <p:tavLst>
                                        <p:tav tm="0">
                                          <p:val>
                                            <p:strVal val="#ppt_x"/>
                                          </p:val>
                                        </p:tav>
                                        <p:tav tm="100000">
                                          <p:val>
                                            <p:strVal val="#ppt_x"/>
                                          </p:val>
                                        </p:tav>
                                      </p:tavLst>
                                    </p:anim>
                                    <p:anim calcmode="lin" valueType="num">
                                      <p:cBhvr additive="base">
                                        <p:cTn id="4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additive="base">
                                        <p:cTn id="52" dur="500" fill="hold"/>
                                        <p:tgtEl>
                                          <p:spTgt spid="11"/>
                                        </p:tgtEl>
                                        <p:attrNameLst>
                                          <p:attrName>ppt_x</p:attrName>
                                        </p:attrNameLst>
                                      </p:cBhvr>
                                      <p:tavLst>
                                        <p:tav tm="0">
                                          <p:val>
                                            <p:strVal val="#ppt_x"/>
                                          </p:val>
                                        </p:tav>
                                        <p:tav tm="100000">
                                          <p:val>
                                            <p:strVal val="#ppt_x"/>
                                          </p:val>
                                        </p:tav>
                                      </p:tavLst>
                                    </p:anim>
                                    <p:anim calcmode="lin" valueType="num">
                                      <p:cBhvr additive="base">
                                        <p:cTn id="5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additive="base">
                                        <p:cTn id="58" dur="500" fill="hold"/>
                                        <p:tgtEl>
                                          <p:spTgt spid="12"/>
                                        </p:tgtEl>
                                        <p:attrNameLst>
                                          <p:attrName>ppt_x</p:attrName>
                                        </p:attrNameLst>
                                      </p:cBhvr>
                                      <p:tavLst>
                                        <p:tav tm="0">
                                          <p:val>
                                            <p:strVal val="#ppt_x"/>
                                          </p:val>
                                        </p:tav>
                                        <p:tav tm="100000">
                                          <p:val>
                                            <p:strVal val="#ppt_x"/>
                                          </p:val>
                                        </p:tav>
                                      </p:tavLst>
                                    </p:anim>
                                    <p:anim calcmode="lin" valueType="num">
                                      <p:cBhvr additive="base">
                                        <p:cTn id="5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additive="base">
                                        <p:cTn id="64" dur="500" fill="hold"/>
                                        <p:tgtEl>
                                          <p:spTgt spid="14"/>
                                        </p:tgtEl>
                                        <p:attrNameLst>
                                          <p:attrName>ppt_x</p:attrName>
                                        </p:attrNameLst>
                                      </p:cBhvr>
                                      <p:tavLst>
                                        <p:tav tm="0">
                                          <p:val>
                                            <p:strVal val="#ppt_x"/>
                                          </p:val>
                                        </p:tav>
                                        <p:tav tm="100000">
                                          <p:val>
                                            <p:strVal val="#ppt_x"/>
                                          </p:val>
                                        </p:tav>
                                      </p:tavLst>
                                    </p:anim>
                                    <p:anim calcmode="lin" valueType="num">
                                      <p:cBhvr additive="base">
                                        <p:cTn id="6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45"/>
                                        </p:tgtEl>
                                        <p:attrNameLst>
                                          <p:attrName>style.visibility</p:attrName>
                                        </p:attrNameLst>
                                      </p:cBhvr>
                                      <p:to>
                                        <p:strVal val="visible"/>
                                      </p:to>
                                    </p:set>
                                    <p:anim calcmode="lin" valueType="num">
                                      <p:cBhvr additive="base">
                                        <p:cTn id="70" dur="500" fill="hold"/>
                                        <p:tgtEl>
                                          <p:spTgt spid="45"/>
                                        </p:tgtEl>
                                        <p:attrNameLst>
                                          <p:attrName>ppt_x</p:attrName>
                                        </p:attrNameLst>
                                      </p:cBhvr>
                                      <p:tavLst>
                                        <p:tav tm="0">
                                          <p:val>
                                            <p:strVal val="#ppt_x"/>
                                          </p:val>
                                        </p:tav>
                                        <p:tav tm="100000">
                                          <p:val>
                                            <p:strVal val="#ppt_x"/>
                                          </p:val>
                                        </p:tav>
                                      </p:tavLst>
                                    </p:anim>
                                    <p:anim calcmode="lin" valueType="num">
                                      <p:cBhvr additive="base">
                                        <p:cTn id="71"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47"/>
                                        </p:tgtEl>
                                        <p:attrNameLst>
                                          <p:attrName>style.visibility</p:attrName>
                                        </p:attrNameLst>
                                      </p:cBhvr>
                                      <p:to>
                                        <p:strVal val="visible"/>
                                      </p:to>
                                    </p:set>
                                    <p:anim calcmode="lin" valueType="num">
                                      <p:cBhvr additive="base">
                                        <p:cTn id="76" dur="500" fill="hold"/>
                                        <p:tgtEl>
                                          <p:spTgt spid="47"/>
                                        </p:tgtEl>
                                        <p:attrNameLst>
                                          <p:attrName>ppt_x</p:attrName>
                                        </p:attrNameLst>
                                      </p:cBhvr>
                                      <p:tavLst>
                                        <p:tav tm="0">
                                          <p:val>
                                            <p:strVal val="#ppt_x"/>
                                          </p:val>
                                        </p:tav>
                                        <p:tav tm="100000">
                                          <p:val>
                                            <p:strVal val="#ppt_x"/>
                                          </p:val>
                                        </p:tav>
                                      </p:tavLst>
                                    </p:anim>
                                    <p:anim calcmode="lin" valueType="num">
                                      <p:cBhvr additive="base">
                                        <p:cTn id="77"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48"/>
                                        </p:tgtEl>
                                        <p:attrNameLst>
                                          <p:attrName>style.visibility</p:attrName>
                                        </p:attrNameLst>
                                      </p:cBhvr>
                                      <p:to>
                                        <p:strVal val="visible"/>
                                      </p:to>
                                    </p:set>
                                    <p:anim calcmode="lin" valueType="num">
                                      <p:cBhvr additive="base">
                                        <p:cTn id="82" dur="500" fill="hold"/>
                                        <p:tgtEl>
                                          <p:spTgt spid="48"/>
                                        </p:tgtEl>
                                        <p:attrNameLst>
                                          <p:attrName>ppt_x</p:attrName>
                                        </p:attrNameLst>
                                      </p:cBhvr>
                                      <p:tavLst>
                                        <p:tav tm="0">
                                          <p:val>
                                            <p:strVal val="#ppt_x"/>
                                          </p:val>
                                        </p:tav>
                                        <p:tav tm="100000">
                                          <p:val>
                                            <p:strVal val="#ppt_x"/>
                                          </p:val>
                                        </p:tav>
                                      </p:tavLst>
                                    </p:anim>
                                    <p:anim calcmode="lin" valueType="num">
                                      <p:cBhvr additive="base">
                                        <p:cTn id="83"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49"/>
                                        </p:tgtEl>
                                        <p:attrNameLst>
                                          <p:attrName>style.visibility</p:attrName>
                                        </p:attrNameLst>
                                      </p:cBhvr>
                                      <p:to>
                                        <p:strVal val="visible"/>
                                      </p:to>
                                    </p:set>
                                    <p:anim calcmode="lin" valueType="num">
                                      <p:cBhvr additive="base">
                                        <p:cTn id="88" dur="500" fill="hold"/>
                                        <p:tgtEl>
                                          <p:spTgt spid="49"/>
                                        </p:tgtEl>
                                        <p:attrNameLst>
                                          <p:attrName>ppt_x</p:attrName>
                                        </p:attrNameLst>
                                      </p:cBhvr>
                                      <p:tavLst>
                                        <p:tav tm="0">
                                          <p:val>
                                            <p:strVal val="#ppt_x"/>
                                          </p:val>
                                        </p:tav>
                                        <p:tav tm="100000">
                                          <p:val>
                                            <p:strVal val="#ppt_x"/>
                                          </p:val>
                                        </p:tav>
                                      </p:tavLst>
                                    </p:anim>
                                    <p:anim calcmode="lin" valueType="num">
                                      <p:cBhvr additive="base">
                                        <p:cTn id="89"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grpId="0" nodeType="clickEffect">
                                  <p:stCondLst>
                                    <p:cond delay="0"/>
                                  </p:stCondLst>
                                  <p:childTnLst>
                                    <p:set>
                                      <p:cBhvr>
                                        <p:cTn id="93" dur="1" fill="hold">
                                          <p:stCondLst>
                                            <p:cond delay="0"/>
                                          </p:stCondLst>
                                        </p:cTn>
                                        <p:tgtEl>
                                          <p:spTgt spid="15"/>
                                        </p:tgtEl>
                                        <p:attrNameLst>
                                          <p:attrName>style.visibility</p:attrName>
                                        </p:attrNameLst>
                                      </p:cBhvr>
                                      <p:to>
                                        <p:strVal val="visible"/>
                                      </p:to>
                                    </p:set>
                                    <p:anim calcmode="lin" valueType="num">
                                      <p:cBhvr additive="base">
                                        <p:cTn id="94" dur="500" fill="hold"/>
                                        <p:tgtEl>
                                          <p:spTgt spid="15"/>
                                        </p:tgtEl>
                                        <p:attrNameLst>
                                          <p:attrName>ppt_x</p:attrName>
                                        </p:attrNameLst>
                                      </p:cBhvr>
                                      <p:tavLst>
                                        <p:tav tm="0">
                                          <p:val>
                                            <p:strVal val="#ppt_x"/>
                                          </p:val>
                                        </p:tav>
                                        <p:tav tm="100000">
                                          <p:val>
                                            <p:strVal val="#ppt_x"/>
                                          </p:val>
                                        </p:tav>
                                      </p:tavLst>
                                    </p:anim>
                                    <p:anim calcmode="lin" valueType="num">
                                      <p:cBhvr additive="base">
                                        <p:cTn id="9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2" grpId="0"/>
      <p:bldP spid="3" grpId="0"/>
      <p:bldP spid="4" grpId="0"/>
      <p:bldP spid="5" grpId="0"/>
      <p:bldP spid="6" grpId="0"/>
      <p:bldP spid="7" grpId="0"/>
      <p:bldP spid="11" grpId="0"/>
      <p:bldP spid="12" grpId="0"/>
      <p:bldP spid="14" grpId="0"/>
      <p:bldP spid="45" grpId="0"/>
      <p:bldP spid="47" grpId="0"/>
      <p:bldP spid="48" grpId="0"/>
      <p:bldP spid="4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716016" y="404664"/>
            <a:ext cx="3909120" cy="3240360"/>
          </a:xfrm>
        </p:spPr>
        <p:txBody>
          <a:bodyPr>
            <a:noAutofit/>
          </a:bodyPr>
          <a:lstStyle/>
          <a:p>
            <a:r>
              <a:rPr lang="fa-IR"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anose="00000700000000000000" pitchFamily="2" charset="-78"/>
              </a:rPr>
              <a:t>حضرت </a:t>
            </a:r>
            <a:r>
              <a:rPr lang="fa-IR" sz="40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anose="00000700000000000000" pitchFamily="2" charset="-78"/>
              </a:rPr>
              <a:t>علي</a:t>
            </a:r>
            <a:r>
              <a:rPr lang="fa-IR"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anose="00000700000000000000" pitchFamily="2" charset="-78"/>
              </a:rPr>
              <a:t>(علیه </a:t>
            </a:r>
            <a:r>
              <a:rPr lang="fa-IR" sz="40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anose="00000700000000000000" pitchFamily="2" charset="-78"/>
              </a:rPr>
              <a:t>السلام</a:t>
            </a:r>
            <a:r>
              <a:rPr lang="fa-IR"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anose="00000700000000000000" pitchFamily="2" charset="-78"/>
              </a:rPr>
              <a:t>) </a:t>
            </a:r>
            <a:r>
              <a:rPr lang="fa-IR" sz="40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anose="00000700000000000000" pitchFamily="2" charset="-78"/>
              </a:rPr>
              <a:t>مي‌فرمايد</a:t>
            </a:r>
            <a:r>
              <a:rPr lang="fa-IR"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anose="00000700000000000000" pitchFamily="2" charset="-78"/>
              </a:rPr>
              <a:t> </a:t>
            </a:r>
            <a:r>
              <a:rPr lang="fa-IR" sz="40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anose="00000700000000000000" pitchFamily="2" charset="-78"/>
              </a:rPr>
              <a:t>كه</a:t>
            </a:r>
            <a:r>
              <a:rPr lang="fa-IR"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anose="00000700000000000000" pitchFamily="2" charset="-78"/>
              </a:rPr>
              <a:t> ما چند </a:t>
            </a:r>
            <a:r>
              <a:rPr lang="fa-IR" sz="40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anose="00000700000000000000" pitchFamily="2" charset="-78"/>
              </a:rPr>
              <a:t>چيز</a:t>
            </a:r>
            <a:r>
              <a:rPr lang="fa-IR"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anose="00000700000000000000" pitchFamily="2" charset="-78"/>
              </a:rPr>
              <a:t> را </a:t>
            </a:r>
            <a:r>
              <a:rPr lang="fa-IR" sz="40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anose="00000700000000000000" pitchFamily="2" charset="-78"/>
              </a:rPr>
              <a:t>بايد</a:t>
            </a:r>
            <a:r>
              <a:rPr lang="fa-IR"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anose="00000700000000000000" pitchFamily="2" charset="-78"/>
              </a:rPr>
              <a:t> از </a:t>
            </a:r>
            <a:r>
              <a:rPr lang="fa-IR" sz="40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anose="00000700000000000000" pitchFamily="2" charset="-78"/>
              </a:rPr>
              <a:t>كلاغ</a:t>
            </a:r>
            <a:r>
              <a:rPr lang="fa-IR"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anose="00000700000000000000" pitchFamily="2" charset="-78"/>
              </a:rPr>
              <a:t> </a:t>
            </a:r>
            <a:r>
              <a:rPr lang="fa-IR" sz="40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anose="00000700000000000000" pitchFamily="2" charset="-78"/>
              </a:rPr>
              <a:t>ياد</a:t>
            </a:r>
            <a:r>
              <a:rPr lang="fa-IR"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anose="00000700000000000000" pitchFamily="2" charset="-78"/>
              </a:rPr>
              <a:t> </a:t>
            </a:r>
            <a:r>
              <a:rPr lang="fa-IR" sz="40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anose="00000700000000000000" pitchFamily="2" charset="-78"/>
              </a:rPr>
              <a:t>بگيريم</a:t>
            </a:r>
            <a:r>
              <a:rPr lang="fa-IR"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Titr" panose="00000700000000000000" pitchFamily="2" charset="-78"/>
              </a:rPr>
              <a:t>. </a:t>
            </a:r>
          </a:p>
        </p:txBody>
      </p:sp>
      <p:pic>
        <p:nvPicPr>
          <p:cNvPr id="1026" name="Picture 2" descr="D:\عکس\معصومین\امام علی\imam_alia-s_wwwtvshia_3_20120722_1125157999.jpg"/>
          <p:cNvPicPr>
            <a:picLocks noChangeAspect="1" noChangeArrowheads="1"/>
          </p:cNvPicPr>
          <p:nvPr/>
        </p:nvPicPr>
        <p:blipFill rotWithShape="1">
          <a:blip r:embed="rId2" cstate="print">
            <a:extLst>
              <a:ext uri="{BEBA8EAE-BF5A-486C-A8C5-ECC9F3942E4B}">
                <a14:imgProps xmlns:a14="http://schemas.microsoft.com/office/drawing/2010/main" xmlns="">
                  <a14:imgLayer r:embed="rId3">
                    <a14:imgEffect>
                      <a14:backgroundRemoval t="6250" b="89941" l="10000" r="90000">
                        <a14:backgroundMark x1="58625" y1="15918" x2="54250" y2="28613"/>
                        <a14:backgroundMark x1="66750" y1="26074" x2="71125" y2="37402"/>
                        <a14:backgroundMark x1="65875" y1="18750" x2="69813" y2="28613"/>
                        <a14:backgroundMark x1="59500" y1="33984" x2="48125" y2="32031"/>
                        <a14:backgroundMark x1="47750" y1="33398" x2="41938" y2="32324"/>
                        <a14:backgroundMark x1="36500" y1="20117" x2="32188" y2="33398"/>
                        <a14:backgroundMark x1="39625" y1="36523" x2="39250" y2="42188"/>
                      </a14:backgroundRemoval>
                    </a14:imgEffect>
                  </a14:imgLayer>
                </a14:imgProps>
              </a:ext>
              <a:ext uri="{28A0092B-C50C-407E-A947-70E740481C1C}">
                <a14:useLocalDpi xmlns:a14="http://schemas.microsoft.com/office/drawing/2010/main" xmlns="" val="0"/>
              </a:ext>
            </a:extLst>
          </a:blip>
          <a:srcRect l="19866" t="15449" r="20935" b="28258"/>
          <a:stretch/>
        </p:blipFill>
        <p:spPr bwMode="auto">
          <a:xfrm>
            <a:off x="4427984" y="3284984"/>
            <a:ext cx="4246794" cy="307594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611560" y="1472590"/>
            <a:ext cx="3456384" cy="1015663"/>
          </a:xfrm>
          <a:prstGeom prst="rect">
            <a:avLst/>
          </a:prstGeom>
        </p:spPr>
        <p:txBody>
          <a:bodyPr wrap="square">
            <a:spAutoFit/>
          </a:bodyPr>
          <a:lstStyle/>
          <a:p>
            <a:r>
              <a:rPr lang="fa-IR" sz="6000" dirty="0" smtClean="0">
                <a:solidFill>
                  <a:srgbClr val="002060"/>
                </a:solidFill>
                <a:cs typeface="B Titr" panose="00000700000000000000" pitchFamily="2" charset="-78"/>
              </a:rPr>
              <a:t>طلب </a:t>
            </a:r>
            <a:r>
              <a:rPr lang="fa-IR" sz="6000" dirty="0" err="1" smtClean="0">
                <a:solidFill>
                  <a:srgbClr val="002060"/>
                </a:solidFill>
                <a:cs typeface="B Titr" panose="00000700000000000000" pitchFamily="2" charset="-78"/>
              </a:rPr>
              <a:t>روزي</a:t>
            </a:r>
            <a:endParaRPr lang="fa-IR" sz="6000" dirty="0">
              <a:solidFill>
                <a:srgbClr val="002060"/>
              </a:solidFill>
              <a:cs typeface="B Titr" panose="00000700000000000000" pitchFamily="2" charset="-78"/>
            </a:endParaRPr>
          </a:p>
        </p:txBody>
      </p:sp>
      <p:pic>
        <p:nvPicPr>
          <p:cNvPr id="7" name="Picture 2" descr="E:\پاورپوینت مهدی\کلاغ\rajagallery_06120000_1.jpg"/>
          <p:cNvPicPr>
            <a:picLocks noChangeAspect="1" noChangeArrowheads="1"/>
          </p:cNvPicPr>
          <p:nvPr/>
        </p:nvPicPr>
        <p:blipFill rotWithShape="1">
          <a:blip r:embed="rId4" cstate="print">
            <a:extLst>
              <a:ext uri="{BEBA8EAE-BF5A-486C-A8C5-ECC9F3942E4B}">
                <a14:imgProps xmlns:a14="http://schemas.microsoft.com/office/drawing/2010/main" xmlns="">
                  <a14:imgLayer r:embed="rId5">
                    <a14:imgEffect>
                      <a14:backgroundRemoval t="10000" b="60200" l="48000" r="90000"/>
                    </a14:imgEffect>
                  </a14:imgLayer>
                </a14:imgProps>
              </a:ext>
              <a:ext uri="{28A0092B-C50C-407E-A947-70E740481C1C}">
                <a14:useLocalDpi xmlns:a14="http://schemas.microsoft.com/office/drawing/2010/main" xmlns="" val="0"/>
              </a:ext>
            </a:extLst>
          </a:blip>
          <a:srcRect l="52184" t="20230" r="16604" b="38353"/>
          <a:stretch/>
        </p:blipFill>
        <p:spPr bwMode="auto">
          <a:xfrm flipH="1">
            <a:off x="1047669" y="2519617"/>
            <a:ext cx="2584166" cy="217751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کادر متن 4"/>
          <p:cNvSpPr txBox="1"/>
          <p:nvPr/>
        </p:nvSpPr>
        <p:spPr>
          <a:xfrm>
            <a:off x="899592" y="476672"/>
            <a:ext cx="3024336" cy="830997"/>
          </a:xfrm>
          <a:prstGeom prst="rect">
            <a:avLst/>
          </a:prstGeom>
          <a:noFill/>
        </p:spPr>
        <p:txBody>
          <a:bodyPr wrap="square" rtlCol="1">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anose="00000700000000000000" pitchFamily="2" charset="-78"/>
              </a:rPr>
              <a:t>اولین چیز؟ </a:t>
            </a:r>
            <a:endParaRPr lang="fa-IR"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anose="00000700000000000000" pitchFamily="2" charset="-78"/>
            </a:endParaRPr>
          </a:p>
        </p:txBody>
      </p:sp>
      <p:sp>
        <p:nvSpPr>
          <p:cNvPr id="6" name="Rectangle 5"/>
          <p:cNvSpPr/>
          <p:nvPr/>
        </p:nvSpPr>
        <p:spPr>
          <a:xfrm>
            <a:off x="449796" y="4828662"/>
            <a:ext cx="3923928" cy="1384995"/>
          </a:xfrm>
          <a:prstGeom prst="rect">
            <a:avLst/>
          </a:prstGeom>
        </p:spPr>
        <p:txBody>
          <a:bodyPr wrap="square">
            <a:spAutoFit/>
          </a:bodyPr>
          <a:lstStyle/>
          <a:p>
            <a:r>
              <a:rPr lang="fa-IR" sz="2800" dirty="0" err="1">
                <a:cs typeface="B Titr" panose="00000700000000000000" pitchFamily="2" charset="-78"/>
              </a:rPr>
              <a:t>كلاغ</a:t>
            </a:r>
            <a:r>
              <a:rPr lang="fa-IR" sz="2800" dirty="0">
                <a:cs typeface="B Titr" panose="00000700000000000000" pitchFamily="2" charset="-78"/>
              </a:rPr>
              <a:t> صبح </a:t>
            </a:r>
            <a:r>
              <a:rPr lang="fa-IR" sz="2800" dirty="0" err="1">
                <a:cs typeface="B Titr" panose="00000700000000000000" pitchFamily="2" charset="-78"/>
              </a:rPr>
              <a:t>كه</a:t>
            </a:r>
            <a:r>
              <a:rPr lang="fa-IR" sz="2800" dirty="0">
                <a:cs typeface="B Titr" panose="00000700000000000000" pitchFamily="2" charset="-78"/>
              </a:rPr>
              <a:t> از خواب </a:t>
            </a:r>
            <a:r>
              <a:rPr lang="fa-IR" sz="2800" dirty="0" err="1">
                <a:cs typeface="B Titr" panose="00000700000000000000" pitchFamily="2" charset="-78"/>
              </a:rPr>
              <a:t>بيدار</a:t>
            </a:r>
            <a:r>
              <a:rPr lang="fa-IR" sz="2800" dirty="0">
                <a:cs typeface="B Titr" panose="00000700000000000000" pitchFamily="2" charset="-78"/>
              </a:rPr>
              <a:t> </a:t>
            </a:r>
            <a:r>
              <a:rPr lang="fa-IR" sz="2800" dirty="0" err="1">
                <a:cs typeface="B Titr" panose="00000700000000000000" pitchFamily="2" charset="-78"/>
              </a:rPr>
              <a:t>مي‌شود</a:t>
            </a:r>
            <a:r>
              <a:rPr lang="fa-IR" sz="2800" dirty="0">
                <a:cs typeface="B Titr" panose="00000700000000000000" pitchFamily="2" charset="-78"/>
              </a:rPr>
              <a:t>، دنبال </a:t>
            </a:r>
            <a:r>
              <a:rPr lang="fa-IR" sz="2800" dirty="0" err="1">
                <a:cs typeface="B Titr" panose="00000700000000000000" pitchFamily="2" charset="-78"/>
              </a:rPr>
              <a:t>پيدا</a:t>
            </a:r>
            <a:r>
              <a:rPr lang="fa-IR" sz="2800" dirty="0">
                <a:cs typeface="B Titr" panose="00000700000000000000" pitchFamily="2" charset="-78"/>
              </a:rPr>
              <a:t> </a:t>
            </a:r>
            <a:r>
              <a:rPr lang="fa-IR" sz="2800" dirty="0" err="1">
                <a:cs typeface="B Titr" panose="00000700000000000000" pitchFamily="2" charset="-78"/>
              </a:rPr>
              <a:t>كردن</a:t>
            </a:r>
            <a:r>
              <a:rPr lang="fa-IR" sz="2800" dirty="0">
                <a:cs typeface="B Titr" panose="00000700000000000000" pitchFamily="2" charset="-78"/>
              </a:rPr>
              <a:t> غذا </a:t>
            </a:r>
            <a:r>
              <a:rPr lang="fa-IR" sz="2800" dirty="0" err="1">
                <a:cs typeface="B Titr" panose="00000700000000000000" pitchFamily="2" charset="-78"/>
              </a:rPr>
              <a:t>براي</a:t>
            </a:r>
            <a:r>
              <a:rPr lang="fa-IR" sz="2800" dirty="0">
                <a:cs typeface="B Titr" panose="00000700000000000000" pitchFamily="2" charset="-78"/>
              </a:rPr>
              <a:t> خود و فرزندانش است </a:t>
            </a:r>
          </a:p>
        </p:txBody>
      </p:sp>
      <p:sp>
        <p:nvSpPr>
          <p:cNvPr id="8" name="کادر متن 7"/>
          <p:cNvSpPr txBox="1"/>
          <p:nvPr/>
        </p:nvSpPr>
        <p:spPr>
          <a:xfrm rot="16200000">
            <a:off x="7309432" y="5242437"/>
            <a:ext cx="2969609" cy="369332"/>
          </a:xfrm>
          <a:prstGeom prst="rect">
            <a:avLst/>
          </a:prstGeom>
          <a:noFill/>
        </p:spPr>
        <p:txBody>
          <a:bodyPr wrap="square" rtlCol="1">
            <a:spAutoFit/>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anose="02040603050505030304" pitchFamily="18" charset="0"/>
                <a:cs typeface="B Titr" panose="00000700000000000000" pitchFamily="2" charset="-78"/>
              </a:rPr>
              <a:t>www.mahdishahbazi.blog.ir</a:t>
            </a:r>
            <a:endPar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anose="02040603050505030304" pitchFamily="18" charset="0"/>
              <a:cs typeface="B Titr" panose="00000700000000000000" pitchFamily="2" charset="-78"/>
            </a:endParaRPr>
          </a:p>
        </p:txBody>
      </p:sp>
    </p:spTree>
    <p:extLst>
      <p:ext uri="{BB962C8B-B14F-4D97-AF65-F5344CB8AC3E}">
        <p14:creationId xmlns:p14="http://schemas.microsoft.com/office/powerpoint/2010/main" xmlns="" val="411379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 calcmode="lin" valueType="num">
                                      <p:cBhvr additive="base">
                                        <p:cTn id="16" dur="500" fill="hold"/>
                                        <p:tgtEl>
                                          <p:spTgt spid="1026"/>
                                        </p:tgtEl>
                                        <p:attrNameLst>
                                          <p:attrName>ppt_x</p:attrName>
                                        </p:attrNameLst>
                                      </p:cBhvr>
                                      <p:tavLst>
                                        <p:tav tm="0">
                                          <p:val>
                                            <p:strVal val="#ppt_x"/>
                                          </p:val>
                                        </p:tav>
                                        <p:tav tm="100000">
                                          <p:val>
                                            <p:strVal val="#ppt_x"/>
                                          </p:val>
                                        </p:tav>
                                      </p:tavLst>
                                    </p:anim>
                                    <p:anim calcmode="lin" valueType="num">
                                      <p:cBhvr additive="base">
                                        <p:cTn id="17"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38" presetClass="entr" presetSubtype="0" accel="50000" fill="hold" grpId="0" nodeType="clickEffect">
                                  <p:stCondLst>
                                    <p:cond delay="0"/>
                                  </p:stCondLst>
                                  <p:iterate type="lt">
                                    <p:tmPct val="50000"/>
                                  </p:iterate>
                                  <p:childTnLst>
                                    <p:set>
                                      <p:cBhvr>
                                        <p:cTn id="28" dur="1" fill="hold">
                                          <p:stCondLst>
                                            <p:cond delay="0"/>
                                          </p:stCondLst>
                                        </p:cTn>
                                        <p:tgtEl>
                                          <p:spTgt spid="4"/>
                                        </p:tgtEl>
                                        <p:attrNameLst>
                                          <p:attrName>style.visibility</p:attrName>
                                        </p:attrNameLst>
                                      </p:cBhvr>
                                      <p:to>
                                        <p:strVal val="visible"/>
                                      </p:to>
                                    </p:set>
                                    <p:set>
                                      <p:cBhvr>
                                        <p:cTn id="29" dur="455" fill="hold">
                                          <p:stCondLst>
                                            <p:cond delay="0"/>
                                          </p:stCondLst>
                                        </p:cTn>
                                        <p:tgtEl>
                                          <p:spTgt spid="4"/>
                                        </p:tgtEl>
                                        <p:attrNameLst>
                                          <p:attrName>style.rotation</p:attrName>
                                        </p:attrNameLst>
                                      </p:cBhvr>
                                      <p:to>
                                        <p:strVal val="-45.0"/>
                                      </p:to>
                                    </p:set>
                                    <p:anim calcmode="lin" valueType="num">
                                      <p:cBhvr>
                                        <p:cTn id="30" dur="455" fill="hold">
                                          <p:stCondLst>
                                            <p:cond delay="455"/>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31" dur="455"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32" dur="156" decel="50000" autoRev="1" fill="hold">
                                          <p:stCondLst>
                                            <p:cond delay="455"/>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33" dur="136" fill="hold">
                                          <p:stCondLst>
                                            <p:cond delay="864"/>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ppt_x"/>
                                          </p:val>
                                        </p:tav>
                                        <p:tav tm="100000">
                                          <p:val>
                                            <p:strVal val="#ppt_x"/>
                                          </p:val>
                                        </p:tav>
                                      </p:tavLst>
                                    </p:anim>
                                    <p:anim calcmode="lin" valueType="num">
                                      <p:cBhvr additive="base">
                                        <p:cTn id="3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1" presetClass="entr" presetSubtype="0" fill="hold" grpId="0" nodeType="clickEffect">
                                  <p:stCondLst>
                                    <p:cond delay="0"/>
                                  </p:stCondLst>
                                  <p:iterate type="lt">
                                    <p:tmPct val="10000"/>
                                  </p:iterate>
                                  <p:childTnLst>
                                    <p:set>
                                      <p:cBhvr>
                                        <p:cTn id="43" dur="1" fill="hold">
                                          <p:stCondLst>
                                            <p:cond delay="0"/>
                                          </p:stCondLst>
                                        </p:cTn>
                                        <p:tgtEl>
                                          <p:spTgt spid="6"/>
                                        </p:tgtEl>
                                        <p:attrNameLst>
                                          <p:attrName>style.visibility</p:attrName>
                                        </p:attrNameLst>
                                      </p:cBhvr>
                                      <p:to>
                                        <p:strVal val="visible"/>
                                      </p:to>
                                    </p:set>
                                    <p:anim calcmode="lin" valueType="num">
                                      <p:cBhvr>
                                        <p:cTn id="44"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45" dur="500" fill="hold"/>
                                        <p:tgtEl>
                                          <p:spTgt spid="6"/>
                                        </p:tgtEl>
                                        <p:attrNameLst>
                                          <p:attrName>ppt_y</p:attrName>
                                        </p:attrNameLst>
                                      </p:cBhvr>
                                      <p:tavLst>
                                        <p:tav tm="0">
                                          <p:val>
                                            <p:strVal val="#ppt_y"/>
                                          </p:val>
                                        </p:tav>
                                        <p:tav tm="100000">
                                          <p:val>
                                            <p:strVal val="#ppt_y"/>
                                          </p:val>
                                        </p:tav>
                                      </p:tavLst>
                                    </p:anim>
                                    <p:anim calcmode="lin" valueType="num">
                                      <p:cBhvr>
                                        <p:cTn id="46"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47"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48"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0" y="274638"/>
            <a:ext cx="4114800" cy="1642194"/>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sz="32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anose="00000700000000000000" pitchFamily="2" charset="-78"/>
              </a:rPr>
              <a:t>بچه‌ها</a:t>
            </a:r>
            <a:r>
              <a:rPr lang="fa-IR"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anose="00000700000000000000" pitchFamily="2" charset="-78"/>
              </a:rPr>
              <a:t>! </a:t>
            </a:r>
            <a:r>
              <a:rPr lang="fa-IR" sz="32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anose="00000700000000000000" pitchFamily="2" charset="-78"/>
              </a:rPr>
              <a:t>دوّمين</a:t>
            </a:r>
            <a:r>
              <a:rPr lang="fa-IR"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anose="00000700000000000000" pitchFamily="2" charset="-78"/>
              </a:rPr>
              <a:t> </a:t>
            </a:r>
            <a:r>
              <a:rPr lang="fa-IR" sz="32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anose="00000700000000000000" pitchFamily="2" charset="-78"/>
              </a:rPr>
              <a:t>چيزي</a:t>
            </a:r>
            <a:r>
              <a:rPr lang="fa-IR"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anose="00000700000000000000" pitchFamily="2" charset="-78"/>
              </a:rPr>
              <a:t> </a:t>
            </a:r>
            <a:r>
              <a:rPr lang="fa-IR" sz="32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anose="00000700000000000000" pitchFamily="2" charset="-78"/>
              </a:rPr>
              <a:t>كه</a:t>
            </a:r>
            <a:r>
              <a:rPr lang="fa-IR"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anose="00000700000000000000" pitchFamily="2" charset="-78"/>
              </a:rPr>
              <a:t> </a:t>
            </a:r>
            <a:r>
              <a:rPr lang="fa-IR" sz="32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anose="00000700000000000000" pitchFamily="2" charset="-78"/>
              </a:rPr>
              <a:t>بايد</a:t>
            </a:r>
            <a:r>
              <a:rPr lang="fa-IR"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anose="00000700000000000000" pitchFamily="2" charset="-78"/>
              </a:rPr>
              <a:t> از </a:t>
            </a:r>
            <a:r>
              <a:rPr lang="fa-IR" sz="32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anose="00000700000000000000" pitchFamily="2" charset="-78"/>
              </a:rPr>
              <a:t>كلاغ</a:t>
            </a:r>
            <a:r>
              <a:rPr lang="fa-IR"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anose="00000700000000000000" pitchFamily="2" charset="-78"/>
              </a:rPr>
              <a:t> </a:t>
            </a:r>
            <a:r>
              <a:rPr lang="fa-IR" sz="32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anose="00000700000000000000" pitchFamily="2" charset="-78"/>
              </a:rPr>
              <a:t>ياد</a:t>
            </a:r>
            <a:r>
              <a:rPr lang="fa-IR"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anose="00000700000000000000" pitchFamily="2" charset="-78"/>
              </a:rPr>
              <a:t> </a:t>
            </a:r>
            <a:r>
              <a:rPr lang="fa-IR" sz="32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anose="00000700000000000000" pitchFamily="2" charset="-78"/>
              </a:rPr>
              <a:t>بگيريم</a:t>
            </a:r>
            <a:r>
              <a:rPr lang="fa-IR"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anose="00000700000000000000" pitchFamily="2" charset="-78"/>
              </a:rPr>
              <a:t> چیست؟ </a:t>
            </a:r>
          </a:p>
        </p:txBody>
      </p:sp>
      <p:sp>
        <p:nvSpPr>
          <p:cNvPr id="4" name="Rectangle 3"/>
          <p:cNvSpPr/>
          <p:nvPr/>
        </p:nvSpPr>
        <p:spPr>
          <a:xfrm>
            <a:off x="5384865" y="2103550"/>
            <a:ext cx="2279791" cy="1107996"/>
          </a:xfrm>
          <a:prstGeom prst="rect">
            <a:avLst/>
          </a:prstGeom>
        </p:spPr>
        <p:txBody>
          <a:bodyPr wrap="none">
            <a:spAutoFit/>
          </a:bodyPr>
          <a:lstStyle/>
          <a:p>
            <a:r>
              <a:rPr lang="fa-IR" sz="6600" dirty="0" smtClean="0">
                <a:solidFill>
                  <a:srgbClr val="002060"/>
                </a:solidFill>
                <a:cs typeface="B Titr" panose="00000700000000000000" pitchFamily="2" charset="-78"/>
              </a:rPr>
              <a:t>احتیاط</a:t>
            </a:r>
            <a:endParaRPr lang="fa-IR" dirty="0">
              <a:solidFill>
                <a:srgbClr val="002060"/>
              </a:solidFill>
              <a:cs typeface="B Titr" panose="00000700000000000000" pitchFamily="2" charset="-78"/>
            </a:endParaRPr>
          </a:p>
        </p:txBody>
      </p:sp>
      <p:pic>
        <p:nvPicPr>
          <p:cNvPr id="2051" name="Picture 3" descr="E:\پاورپوینت مهدی\کلاغ\20130415124853605_51.gif"/>
          <p:cNvPicPr>
            <a:picLocks noChangeAspect="1" noChangeArrowheads="1"/>
          </p:cNvPicPr>
          <p:nvPr/>
        </p:nvPicPr>
        <p:blipFill rotWithShape="1">
          <a:blip r:embed="rId2" cstate="print">
            <a:extLst>
              <a:ext uri="{BEBA8EAE-BF5A-486C-A8C5-ECC9F3942E4B}">
                <a14:imgProps xmlns:a14="http://schemas.microsoft.com/office/drawing/2010/main" xmlns="">
                  <a14:imgLayer r:embed="rId3">
                    <a14:imgEffect>
                      <a14:backgroundRemoval t="10000" b="95667" l="10000" r="90000">
                        <a14:backgroundMark x1="59200" y1="52667" x2="71600" y2="66667"/>
                      </a14:backgroundRemoval>
                    </a14:imgEffect>
                  </a14:imgLayer>
                </a14:imgProps>
              </a:ext>
              <a:ext uri="{28A0092B-C50C-407E-A947-70E740481C1C}">
                <a14:useLocalDpi xmlns:a14="http://schemas.microsoft.com/office/drawing/2010/main" xmlns="" val="0"/>
              </a:ext>
            </a:extLst>
          </a:blip>
          <a:srcRect t="24617"/>
          <a:stretch/>
        </p:blipFill>
        <p:spPr bwMode="auto">
          <a:xfrm>
            <a:off x="4668010" y="3212976"/>
            <a:ext cx="3713503" cy="3359221"/>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827584" y="980728"/>
            <a:ext cx="3312368" cy="5016758"/>
          </a:xfrm>
          <a:prstGeom prst="rect">
            <a:avLst/>
          </a:prstGeom>
        </p:spPr>
        <p:txBody>
          <a:bodyPr wrap="square">
            <a:spAutoFit/>
          </a:bodyPr>
          <a:lstStyle/>
          <a:p>
            <a:r>
              <a:rPr lang="fa-IR" sz="3200" dirty="0" err="1">
                <a:solidFill>
                  <a:srgbClr val="002060"/>
                </a:solidFill>
                <a:cs typeface="B Titr" panose="00000700000000000000" pitchFamily="2" charset="-78"/>
              </a:rPr>
              <a:t>كلاغ</a:t>
            </a:r>
            <a:r>
              <a:rPr lang="fa-IR" sz="3200" dirty="0">
                <a:solidFill>
                  <a:srgbClr val="002060"/>
                </a:solidFill>
                <a:cs typeface="B Titr" panose="00000700000000000000" pitchFamily="2" charset="-78"/>
              </a:rPr>
              <a:t> پرنده </a:t>
            </a:r>
            <a:r>
              <a:rPr lang="fa-IR" sz="3200" dirty="0" err="1">
                <a:solidFill>
                  <a:srgbClr val="002060"/>
                </a:solidFill>
                <a:cs typeface="B Titr" panose="00000700000000000000" pitchFamily="2" charset="-78"/>
              </a:rPr>
              <a:t>محتاطي</a:t>
            </a:r>
            <a:r>
              <a:rPr lang="fa-IR" sz="3200" dirty="0">
                <a:solidFill>
                  <a:srgbClr val="002060"/>
                </a:solidFill>
                <a:cs typeface="B Titr" panose="00000700000000000000" pitchFamily="2" charset="-78"/>
              </a:rPr>
              <a:t> است و خودش را به </a:t>
            </a:r>
            <a:r>
              <a:rPr lang="fa-IR" sz="3200" dirty="0" err="1">
                <a:solidFill>
                  <a:srgbClr val="002060"/>
                </a:solidFill>
                <a:cs typeface="B Titr" panose="00000700000000000000" pitchFamily="2" charset="-78"/>
              </a:rPr>
              <a:t>جاهايي</a:t>
            </a:r>
            <a:r>
              <a:rPr lang="fa-IR" sz="3200" dirty="0">
                <a:solidFill>
                  <a:srgbClr val="002060"/>
                </a:solidFill>
                <a:cs typeface="B Titr" panose="00000700000000000000" pitchFamily="2" charset="-78"/>
              </a:rPr>
              <a:t> </a:t>
            </a:r>
            <a:r>
              <a:rPr lang="fa-IR" sz="3200" dirty="0" err="1">
                <a:solidFill>
                  <a:srgbClr val="002060"/>
                </a:solidFill>
                <a:cs typeface="B Titr" panose="00000700000000000000" pitchFamily="2" charset="-78"/>
              </a:rPr>
              <a:t>كه</a:t>
            </a:r>
            <a:r>
              <a:rPr lang="fa-IR" sz="3200" dirty="0">
                <a:solidFill>
                  <a:srgbClr val="002060"/>
                </a:solidFill>
                <a:cs typeface="B Titr" panose="00000700000000000000" pitchFamily="2" charset="-78"/>
              </a:rPr>
              <a:t> خطر دارد </a:t>
            </a:r>
            <a:r>
              <a:rPr lang="fa-IR" sz="3200" dirty="0" err="1">
                <a:solidFill>
                  <a:srgbClr val="002060"/>
                </a:solidFill>
                <a:cs typeface="B Titr" panose="00000700000000000000" pitchFamily="2" charset="-78"/>
              </a:rPr>
              <a:t>نزديك</a:t>
            </a:r>
            <a:r>
              <a:rPr lang="fa-IR" sz="3200" dirty="0">
                <a:solidFill>
                  <a:srgbClr val="002060"/>
                </a:solidFill>
                <a:cs typeface="B Titr" panose="00000700000000000000" pitchFamily="2" charset="-78"/>
              </a:rPr>
              <a:t> </a:t>
            </a:r>
            <a:r>
              <a:rPr lang="fa-IR" sz="3200" dirty="0" err="1">
                <a:solidFill>
                  <a:srgbClr val="002060"/>
                </a:solidFill>
                <a:cs typeface="B Titr" panose="00000700000000000000" pitchFamily="2" charset="-78"/>
              </a:rPr>
              <a:t>نمي‌كند</a:t>
            </a:r>
            <a:r>
              <a:rPr lang="fa-IR" sz="3200" dirty="0">
                <a:solidFill>
                  <a:srgbClr val="002060"/>
                </a:solidFill>
                <a:cs typeface="B Titr" panose="00000700000000000000" pitchFamily="2" charset="-78"/>
              </a:rPr>
              <a:t>. اگر بخواهد </a:t>
            </a:r>
            <a:r>
              <a:rPr lang="fa-IR" sz="3200" dirty="0" err="1">
                <a:solidFill>
                  <a:srgbClr val="002060"/>
                </a:solidFill>
                <a:cs typeface="B Titr" panose="00000700000000000000" pitchFamily="2" charset="-78"/>
              </a:rPr>
              <a:t>غذايش</a:t>
            </a:r>
            <a:r>
              <a:rPr lang="fa-IR" sz="3200" dirty="0">
                <a:solidFill>
                  <a:srgbClr val="002060"/>
                </a:solidFill>
                <a:cs typeface="B Titr" panose="00000700000000000000" pitchFamily="2" charset="-78"/>
              </a:rPr>
              <a:t> را از </a:t>
            </a:r>
            <a:r>
              <a:rPr lang="fa-IR" sz="3200" dirty="0" err="1">
                <a:solidFill>
                  <a:srgbClr val="002060"/>
                </a:solidFill>
                <a:cs typeface="B Titr" panose="00000700000000000000" pitchFamily="2" charset="-78"/>
              </a:rPr>
              <a:t>جاي</a:t>
            </a:r>
            <a:r>
              <a:rPr lang="fa-IR" sz="3200" dirty="0">
                <a:solidFill>
                  <a:srgbClr val="002060"/>
                </a:solidFill>
                <a:cs typeface="B Titr" panose="00000700000000000000" pitchFamily="2" charset="-78"/>
              </a:rPr>
              <a:t> شلوغ </a:t>
            </a:r>
            <a:r>
              <a:rPr lang="fa-IR" sz="3200" dirty="0" err="1">
                <a:solidFill>
                  <a:srgbClr val="002060"/>
                </a:solidFill>
                <a:cs typeface="B Titr" panose="00000700000000000000" pitchFamily="2" charset="-78"/>
              </a:rPr>
              <a:t>يا</a:t>
            </a:r>
            <a:r>
              <a:rPr lang="fa-IR" sz="3200" dirty="0">
                <a:solidFill>
                  <a:srgbClr val="002060"/>
                </a:solidFill>
                <a:cs typeface="B Titr" panose="00000700000000000000" pitchFamily="2" charset="-78"/>
              </a:rPr>
              <a:t> </a:t>
            </a:r>
            <a:r>
              <a:rPr lang="fa-IR" sz="3200" dirty="0" err="1">
                <a:solidFill>
                  <a:srgbClr val="002060"/>
                </a:solidFill>
                <a:cs typeface="B Titr" panose="00000700000000000000" pitchFamily="2" charset="-78"/>
              </a:rPr>
              <a:t>جايي</a:t>
            </a:r>
            <a:r>
              <a:rPr lang="fa-IR" sz="3200" dirty="0">
                <a:solidFill>
                  <a:srgbClr val="002060"/>
                </a:solidFill>
                <a:cs typeface="B Titr" panose="00000700000000000000" pitchFamily="2" charset="-78"/>
              </a:rPr>
              <a:t> </a:t>
            </a:r>
            <a:r>
              <a:rPr lang="fa-IR" sz="3200" dirty="0" err="1">
                <a:solidFill>
                  <a:srgbClr val="002060"/>
                </a:solidFill>
                <a:cs typeface="B Titr" panose="00000700000000000000" pitchFamily="2" charset="-78"/>
              </a:rPr>
              <a:t>كه</a:t>
            </a:r>
            <a:r>
              <a:rPr lang="fa-IR" sz="3200" dirty="0">
                <a:solidFill>
                  <a:srgbClr val="002060"/>
                </a:solidFill>
                <a:cs typeface="B Titr" panose="00000700000000000000" pitchFamily="2" charset="-78"/>
              </a:rPr>
              <a:t> </a:t>
            </a:r>
            <a:r>
              <a:rPr lang="fa-IR" sz="3200" dirty="0" err="1">
                <a:solidFill>
                  <a:srgbClr val="002060"/>
                </a:solidFill>
                <a:cs typeface="B Titr" panose="00000700000000000000" pitchFamily="2" charset="-78"/>
              </a:rPr>
              <a:t>آدم‌ها</a:t>
            </a:r>
            <a:r>
              <a:rPr lang="fa-IR" sz="3200" dirty="0">
                <a:solidFill>
                  <a:srgbClr val="002060"/>
                </a:solidFill>
                <a:cs typeface="B Titr" panose="00000700000000000000" pitchFamily="2" charset="-78"/>
              </a:rPr>
              <a:t> هستند بردارد، با </a:t>
            </a:r>
            <a:r>
              <a:rPr lang="fa-IR" sz="3200" dirty="0" err="1">
                <a:solidFill>
                  <a:srgbClr val="002060"/>
                </a:solidFill>
                <a:cs typeface="B Titr" panose="00000700000000000000" pitchFamily="2" charset="-78"/>
              </a:rPr>
              <a:t>احتياط</a:t>
            </a:r>
            <a:r>
              <a:rPr lang="fa-IR" sz="3200" dirty="0">
                <a:solidFill>
                  <a:srgbClr val="002060"/>
                </a:solidFill>
                <a:cs typeface="B Titr" panose="00000700000000000000" pitchFamily="2" charset="-78"/>
              </a:rPr>
              <a:t> </a:t>
            </a:r>
            <a:r>
              <a:rPr lang="fa-IR" sz="3200" dirty="0" err="1">
                <a:solidFill>
                  <a:srgbClr val="002060"/>
                </a:solidFill>
                <a:cs typeface="B Titr" panose="00000700000000000000" pitchFamily="2" charset="-78"/>
              </a:rPr>
              <a:t>اين</a:t>
            </a:r>
            <a:r>
              <a:rPr lang="fa-IR" sz="3200" dirty="0">
                <a:solidFill>
                  <a:srgbClr val="002060"/>
                </a:solidFill>
                <a:cs typeface="B Titr" panose="00000700000000000000" pitchFamily="2" charset="-78"/>
              </a:rPr>
              <a:t> </a:t>
            </a:r>
            <a:r>
              <a:rPr lang="fa-IR" sz="3200" dirty="0" err="1">
                <a:solidFill>
                  <a:srgbClr val="002060"/>
                </a:solidFill>
                <a:cs typeface="B Titr" panose="00000700000000000000" pitchFamily="2" charset="-78"/>
              </a:rPr>
              <a:t>كار</a:t>
            </a:r>
            <a:r>
              <a:rPr lang="fa-IR" sz="3200" dirty="0">
                <a:solidFill>
                  <a:srgbClr val="002060"/>
                </a:solidFill>
                <a:cs typeface="B Titr" panose="00000700000000000000" pitchFamily="2" charset="-78"/>
              </a:rPr>
              <a:t> را </a:t>
            </a:r>
            <a:r>
              <a:rPr lang="fa-IR" sz="3200" dirty="0" err="1">
                <a:solidFill>
                  <a:srgbClr val="002060"/>
                </a:solidFill>
                <a:cs typeface="B Titr" panose="00000700000000000000" pitchFamily="2" charset="-78"/>
              </a:rPr>
              <a:t>مي‌كند</a:t>
            </a:r>
            <a:r>
              <a:rPr lang="fa-IR" sz="3200" dirty="0">
                <a:solidFill>
                  <a:srgbClr val="002060"/>
                </a:solidFill>
                <a:cs typeface="B Titr" panose="00000700000000000000" pitchFamily="2" charset="-78"/>
              </a:rPr>
              <a:t> تا </a:t>
            </a:r>
            <a:r>
              <a:rPr lang="fa-IR" sz="3200" dirty="0" err="1">
                <a:solidFill>
                  <a:srgbClr val="002060"/>
                </a:solidFill>
                <a:cs typeface="B Titr" panose="00000700000000000000" pitchFamily="2" charset="-78"/>
              </a:rPr>
              <a:t>آسيب</a:t>
            </a:r>
            <a:r>
              <a:rPr lang="fa-IR" sz="3200" dirty="0">
                <a:solidFill>
                  <a:srgbClr val="002060"/>
                </a:solidFill>
                <a:cs typeface="B Titr" panose="00000700000000000000" pitchFamily="2" charset="-78"/>
              </a:rPr>
              <a:t> </a:t>
            </a:r>
            <a:r>
              <a:rPr lang="fa-IR" sz="3200" dirty="0" err="1">
                <a:solidFill>
                  <a:srgbClr val="002060"/>
                </a:solidFill>
                <a:cs typeface="B Titr" panose="00000700000000000000" pitchFamily="2" charset="-78"/>
              </a:rPr>
              <a:t>نبيند</a:t>
            </a:r>
            <a:r>
              <a:rPr lang="fa-IR" sz="3200" dirty="0">
                <a:solidFill>
                  <a:srgbClr val="002060"/>
                </a:solidFill>
                <a:cs typeface="B Titr" panose="00000700000000000000" pitchFamily="2" charset="-78"/>
              </a:rPr>
              <a:t>.</a:t>
            </a:r>
          </a:p>
        </p:txBody>
      </p:sp>
      <p:sp>
        <p:nvSpPr>
          <p:cNvPr id="6" name="کادر متن 5"/>
          <p:cNvSpPr txBox="1"/>
          <p:nvPr/>
        </p:nvSpPr>
        <p:spPr>
          <a:xfrm rot="16200000">
            <a:off x="7309432" y="5242437"/>
            <a:ext cx="2969609" cy="369332"/>
          </a:xfrm>
          <a:prstGeom prst="rect">
            <a:avLst/>
          </a:prstGeom>
          <a:noFill/>
        </p:spPr>
        <p:txBody>
          <a:bodyPr wrap="square" rtlCol="1">
            <a:spAutoFit/>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anose="02040603050505030304" pitchFamily="18" charset="0"/>
                <a:cs typeface="B Titr" panose="00000700000000000000" pitchFamily="2" charset="-78"/>
              </a:rPr>
              <a:t>www.mahdishahbazi.blog.ir</a:t>
            </a:r>
            <a:endPar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anose="02040603050505030304" pitchFamily="18" charset="0"/>
              <a:cs typeface="B Titr" panose="00000700000000000000" pitchFamily="2" charset="-78"/>
            </a:endParaRPr>
          </a:p>
        </p:txBody>
      </p:sp>
    </p:spTree>
    <p:extLst>
      <p:ext uri="{BB962C8B-B14F-4D97-AF65-F5344CB8AC3E}">
        <p14:creationId xmlns:p14="http://schemas.microsoft.com/office/powerpoint/2010/main" xmlns="" val="3119825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8" presetClass="entr" presetSubtype="0" accel="50000" fill="hold" grpId="0" nodeType="clickEffect">
                                  <p:stCondLst>
                                    <p:cond delay="0"/>
                                  </p:stCondLst>
                                  <p:iterate type="lt">
                                    <p:tmPct val="50000"/>
                                  </p:iterate>
                                  <p:childTnLst>
                                    <p:set>
                                      <p:cBhvr>
                                        <p:cTn id="12" dur="1" fill="hold">
                                          <p:stCondLst>
                                            <p:cond delay="0"/>
                                          </p:stCondLst>
                                        </p:cTn>
                                        <p:tgtEl>
                                          <p:spTgt spid="4"/>
                                        </p:tgtEl>
                                        <p:attrNameLst>
                                          <p:attrName>style.visibility</p:attrName>
                                        </p:attrNameLst>
                                      </p:cBhvr>
                                      <p:to>
                                        <p:strVal val="visible"/>
                                      </p:to>
                                    </p:set>
                                    <p:set>
                                      <p:cBhvr>
                                        <p:cTn id="13" dur="455" fill="hold">
                                          <p:stCondLst>
                                            <p:cond delay="0"/>
                                          </p:stCondLst>
                                        </p:cTn>
                                        <p:tgtEl>
                                          <p:spTgt spid="4"/>
                                        </p:tgtEl>
                                        <p:attrNameLst>
                                          <p:attrName>style.rotation</p:attrName>
                                        </p:attrNameLst>
                                      </p:cBhvr>
                                      <p:to>
                                        <p:strVal val="-45.0"/>
                                      </p:to>
                                    </p:set>
                                    <p:anim calcmode="lin" valueType="num">
                                      <p:cBhvr>
                                        <p:cTn id="14" dur="455" fill="hold">
                                          <p:stCondLst>
                                            <p:cond delay="455"/>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15" dur="455"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6" dur="156" decel="50000" autoRev="1" fill="hold">
                                          <p:stCondLst>
                                            <p:cond delay="455"/>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7" dur="136" fill="hold">
                                          <p:stCondLst>
                                            <p:cond delay="864"/>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051"/>
                                        </p:tgtEl>
                                        <p:attrNameLst>
                                          <p:attrName>style.visibility</p:attrName>
                                        </p:attrNameLst>
                                      </p:cBhvr>
                                      <p:to>
                                        <p:strVal val="visible"/>
                                      </p:to>
                                    </p:set>
                                    <p:animEffect transition="in" filter="fade">
                                      <p:cBhvr>
                                        <p:cTn id="22" dur="1000"/>
                                        <p:tgtEl>
                                          <p:spTgt spid="2051"/>
                                        </p:tgtEl>
                                      </p:cBhvr>
                                    </p:animEffect>
                                    <p:anim calcmode="lin" valueType="num">
                                      <p:cBhvr>
                                        <p:cTn id="23" dur="1000" fill="hold"/>
                                        <p:tgtEl>
                                          <p:spTgt spid="2051"/>
                                        </p:tgtEl>
                                        <p:attrNameLst>
                                          <p:attrName>ppt_x</p:attrName>
                                        </p:attrNameLst>
                                      </p:cBhvr>
                                      <p:tavLst>
                                        <p:tav tm="0">
                                          <p:val>
                                            <p:strVal val="#ppt_x"/>
                                          </p:val>
                                        </p:tav>
                                        <p:tav tm="100000">
                                          <p:val>
                                            <p:strVal val="#ppt_x"/>
                                          </p:val>
                                        </p:tav>
                                      </p:tavLst>
                                    </p:anim>
                                    <p:anim calcmode="lin" valueType="num">
                                      <p:cBhvr>
                                        <p:cTn id="24" dur="1000" fill="hold"/>
                                        <p:tgtEl>
                                          <p:spTgt spid="205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1" presetClass="entr" presetSubtype="0" fill="hold" grpId="0" nodeType="clickEffect">
                                  <p:stCondLst>
                                    <p:cond delay="0"/>
                                  </p:stCondLst>
                                  <p:iterate type="lt">
                                    <p:tmPct val="10000"/>
                                  </p:iterate>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5"/>
                                        </p:tgtEl>
                                        <p:attrNameLst>
                                          <p:attrName>ppt_y</p:attrName>
                                        </p:attrNameLst>
                                      </p:cBhvr>
                                      <p:tavLst>
                                        <p:tav tm="0">
                                          <p:val>
                                            <p:strVal val="#ppt_y"/>
                                          </p:val>
                                        </p:tav>
                                        <p:tav tm="100000">
                                          <p:val>
                                            <p:strVal val="#ppt_y"/>
                                          </p:val>
                                        </p:tav>
                                      </p:tavLst>
                                    </p:anim>
                                    <p:anim calcmode="lin" valueType="num">
                                      <p:cBhvr>
                                        <p:cTn id="31"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644008" y="1052736"/>
            <a:ext cx="3754760" cy="2592288"/>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a-IR"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anose="00000700000000000000" pitchFamily="2" charset="-78"/>
              </a:rPr>
              <a:t>بچه ها !</a:t>
            </a:r>
            <a:r>
              <a:rPr lang="fa-IR" sz="40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anose="00000700000000000000" pitchFamily="2" charset="-78"/>
              </a:rPr>
              <a:t>كلاغ</a:t>
            </a:r>
            <a:r>
              <a:rPr lang="fa-IR"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anose="00000700000000000000" pitchFamily="2" charset="-78"/>
              </a:rPr>
              <a:t> </a:t>
            </a:r>
            <a:r>
              <a:rPr lang="fa-IR"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anose="00000700000000000000" pitchFamily="2" charset="-78"/>
              </a:rPr>
              <a:t>چند تا صفت بد هم دارد </a:t>
            </a:r>
            <a:r>
              <a:rPr lang="fa-IR" sz="4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anose="00000700000000000000" pitchFamily="2" charset="-78"/>
              </a:rPr>
              <a:t>كه</a:t>
            </a:r>
            <a:r>
              <a:rPr lang="fa-IR"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anose="00000700000000000000" pitchFamily="2" charset="-78"/>
              </a:rPr>
              <a:t> </a:t>
            </a:r>
            <a:r>
              <a:rPr lang="fa-IR" sz="4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anose="00000700000000000000" pitchFamily="2" charset="-78"/>
              </a:rPr>
              <a:t>ان‌شاءالله</a:t>
            </a:r>
            <a:r>
              <a:rPr lang="fa-IR"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anose="00000700000000000000" pitchFamily="2" charset="-78"/>
              </a:rPr>
              <a:t> شما </a:t>
            </a:r>
            <a:r>
              <a:rPr lang="fa-IR" sz="4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anose="00000700000000000000" pitchFamily="2" charset="-78"/>
              </a:rPr>
              <a:t>بچه‌هاي</a:t>
            </a:r>
            <a:r>
              <a:rPr lang="fa-IR"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anose="00000700000000000000" pitchFamily="2" charset="-78"/>
              </a:rPr>
              <a:t> خوب </a:t>
            </a:r>
            <a:r>
              <a:rPr lang="fa-IR" sz="4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anose="00000700000000000000" pitchFamily="2" charset="-78"/>
              </a:rPr>
              <a:t>هيچ‌كدام</a:t>
            </a:r>
            <a:r>
              <a:rPr lang="fa-IR"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anose="00000700000000000000" pitchFamily="2" charset="-78"/>
              </a:rPr>
              <a:t> از </a:t>
            </a:r>
            <a:r>
              <a:rPr lang="fa-IR" sz="4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anose="00000700000000000000" pitchFamily="2" charset="-78"/>
              </a:rPr>
              <a:t>آن‌ها</a:t>
            </a:r>
            <a:r>
              <a:rPr lang="fa-IR"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anose="00000700000000000000" pitchFamily="2" charset="-78"/>
              </a:rPr>
              <a:t> را </a:t>
            </a:r>
            <a:r>
              <a:rPr lang="fa-IR" sz="4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anose="00000700000000000000" pitchFamily="2" charset="-78"/>
              </a:rPr>
              <a:t>نداريد</a:t>
            </a:r>
            <a:r>
              <a:rPr lang="fa-IR"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anose="00000700000000000000" pitchFamily="2" charset="-78"/>
              </a:rPr>
              <a:t>.</a:t>
            </a:r>
          </a:p>
        </p:txBody>
      </p:sp>
      <p:sp>
        <p:nvSpPr>
          <p:cNvPr id="4" name="Rectangle 3"/>
          <p:cNvSpPr/>
          <p:nvPr/>
        </p:nvSpPr>
        <p:spPr>
          <a:xfrm>
            <a:off x="683568" y="548680"/>
            <a:ext cx="3600400" cy="5878532"/>
          </a:xfrm>
          <a:prstGeom prst="rect">
            <a:avLst/>
          </a:prstGeom>
        </p:spPr>
        <p:txBody>
          <a:bodyPr wrap="square">
            <a:spAutoFit/>
          </a:bodyPr>
          <a:lstStyle/>
          <a:p>
            <a:r>
              <a:rPr lang="fa-IR" sz="2400" dirty="0" err="1">
                <a:cs typeface="B Titr" panose="00000700000000000000" pitchFamily="2" charset="-78"/>
              </a:rPr>
              <a:t>يكي</a:t>
            </a:r>
            <a:r>
              <a:rPr lang="fa-IR" sz="2400" dirty="0">
                <a:cs typeface="B Titr" panose="00000700000000000000" pitchFamily="2" charset="-78"/>
              </a:rPr>
              <a:t> از </a:t>
            </a:r>
            <a:r>
              <a:rPr lang="fa-IR" sz="2400" dirty="0" err="1">
                <a:cs typeface="B Titr" panose="00000700000000000000" pitchFamily="2" charset="-78"/>
              </a:rPr>
              <a:t>كارها</a:t>
            </a:r>
            <a:r>
              <a:rPr lang="fa-IR" sz="2400" dirty="0">
                <a:cs typeface="B Titr" panose="00000700000000000000" pitchFamily="2" charset="-78"/>
              </a:rPr>
              <a:t> </a:t>
            </a:r>
            <a:r>
              <a:rPr lang="fa-IR" sz="2400" dirty="0" err="1">
                <a:cs typeface="B Titr" panose="00000700000000000000" pitchFamily="2" charset="-78"/>
              </a:rPr>
              <a:t>زشتي</a:t>
            </a:r>
            <a:r>
              <a:rPr lang="fa-IR" sz="2400" dirty="0">
                <a:cs typeface="B Titr" panose="00000700000000000000" pitchFamily="2" charset="-78"/>
              </a:rPr>
              <a:t> </a:t>
            </a:r>
            <a:r>
              <a:rPr lang="fa-IR" sz="2400" dirty="0" err="1">
                <a:cs typeface="B Titr" panose="00000700000000000000" pitchFamily="2" charset="-78"/>
              </a:rPr>
              <a:t>كه</a:t>
            </a:r>
            <a:r>
              <a:rPr lang="fa-IR" sz="2400" dirty="0">
                <a:cs typeface="B Titr" panose="00000700000000000000" pitchFamily="2" charset="-78"/>
              </a:rPr>
              <a:t> </a:t>
            </a:r>
            <a:r>
              <a:rPr lang="fa-IR" sz="2400" dirty="0" err="1">
                <a:cs typeface="B Titr" panose="00000700000000000000" pitchFamily="2" charset="-78"/>
              </a:rPr>
              <a:t>كلاغ</a:t>
            </a:r>
            <a:r>
              <a:rPr lang="fa-IR" sz="2400" dirty="0">
                <a:cs typeface="B Titr" panose="00000700000000000000" pitchFamily="2" charset="-78"/>
              </a:rPr>
              <a:t> انجام </a:t>
            </a:r>
            <a:r>
              <a:rPr lang="fa-IR" sz="2400" dirty="0" err="1">
                <a:cs typeface="B Titr" panose="00000700000000000000" pitchFamily="2" charset="-78"/>
              </a:rPr>
              <a:t>مي‌دهد</a:t>
            </a:r>
            <a:r>
              <a:rPr lang="fa-IR" sz="2400" dirty="0">
                <a:cs typeface="B Titr" panose="00000700000000000000" pitchFamily="2" charset="-78"/>
              </a:rPr>
              <a:t>، </a:t>
            </a:r>
            <a:endParaRPr lang="fa-IR" sz="2400" dirty="0" smtClean="0">
              <a:cs typeface="B Titr" panose="00000700000000000000" pitchFamily="2" charset="-78"/>
            </a:endParaRPr>
          </a:p>
          <a:p>
            <a:pPr algn="ctr"/>
            <a:r>
              <a:rPr lang="fa-IR" sz="2400" dirty="0" smtClean="0">
                <a:cs typeface="B Titr" panose="00000700000000000000" pitchFamily="2" charset="-78"/>
              </a:rPr>
              <a:t> </a:t>
            </a:r>
            <a:r>
              <a:rPr lang="fa-IR" sz="4000" dirty="0">
                <a:solidFill>
                  <a:srgbClr val="FF0000"/>
                </a:solidFill>
                <a:cs typeface="B Titr" panose="00000700000000000000" pitchFamily="2" charset="-78"/>
              </a:rPr>
              <a:t>دزدی</a:t>
            </a:r>
            <a:r>
              <a:rPr lang="fa-IR" sz="2400" dirty="0">
                <a:cs typeface="B Titr" panose="00000700000000000000" pitchFamily="2" charset="-78"/>
              </a:rPr>
              <a:t>  </a:t>
            </a:r>
            <a:endParaRPr lang="fa-IR" sz="2400" dirty="0" smtClean="0">
              <a:cs typeface="B Titr" panose="00000700000000000000" pitchFamily="2" charset="-78"/>
            </a:endParaRPr>
          </a:p>
          <a:p>
            <a:pPr algn="ctr"/>
            <a:r>
              <a:rPr lang="fa-IR" sz="2400" dirty="0" smtClean="0">
                <a:cs typeface="B Titr" panose="00000700000000000000" pitchFamily="2" charset="-78"/>
              </a:rPr>
              <a:t>است</a:t>
            </a:r>
            <a:r>
              <a:rPr lang="fa-IR" sz="2400" dirty="0">
                <a:cs typeface="B Titr" panose="00000700000000000000" pitchFamily="2" charset="-78"/>
              </a:rPr>
              <a:t>. </a:t>
            </a:r>
            <a:endParaRPr lang="fa-IR" sz="2400" dirty="0" smtClean="0">
              <a:cs typeface="B Titr" panose="00000700000000000000" pitchFamily="2" charset="-78"/>
            </a:endParaRPr>
          </a:p>
          <a:p>
            <a:endParaRPr lang="fa-IR" sz="2400" dirty="0">
              <a:cs typeface="B Titr" panose="00000700000000000000" pitchFamily="2" charset="-78"/>
            </a:endParaRPr>
          </a:p>
          <a:p>
            <a:r>
              <a:rPr lang="fa-IR" sz="2400" dirty="0" err="1" smtClean="0">
                <a:cs typeface="B Titr" panose="00000700000000000000" pitchFamily="2" charset="-78"/>
              </a:rPr>
              <a:t>وقتي</a:t>
            </a:r>
            <a:r>
              <a:rPr lang="fa-IR" sz="2400" dirty="0" smtClean="0">
                <a:cs typeface="B Titr" panose="00000700000000000000" pitchFamily="2" charset="-78"/>
              </a:rPr>
              <a:t> </a:t>
            </a:r>
            <a:r>
              <a:rPr lang="fa-IR" sz="2400" dirty="0">
                <a:cs typeface="B Titr" panose="00000700000000000000" pitchFamily="2" charset="-78"/>
              </a:rPr>
              <a:t>مشغول ساختن لانه هستند، مصالح </a:t>
            </a:r>
            <a:r>
              <a:rPr lang="fa-IR" sz="2400" dirty="0" err="1">
                <a:cs typeface="B Titr" panose="00000700000000000000" pitchFamily="2" charset="-78"/>
              </a:rPr>
              <a:t>ساختماني</a:t>
            </a:r>
            <a:r>
              <a:rPr lang="fa-IR" sz="2400" dirty="0">
                <a:cs typeface="B Titr" panose="00000700000000000000" pitchFamily="2" charset="-78"/>
              </a:rPr>
              <a:t> را از یکدیگر </a:t>
            </a:r>
            <a:r>
              <a:rPr lang="fa-IR" sz="2400" dirty="0" err="1">
                <a:cs typeface="B Titr" panose="00000700000000000000" pitchFamily="2" charset="-78"/>
              </a:rPr>
              <a:t>مي‌دزدند</a:t>
            </a:r>
            <a:r>
              <a:rPr lang="fa-IR" sz="2400" dirty="0">
                <a:cs typeface="B Titr" panose="00000700000000000000" pitchFamily="2" charset="-78"/>
              </a:rPr>
              <a:t>. </a:t>
            </a:r>
            <a:r>
              <a:rPr lang="fa-IR" sz="2400" dirty="0" err="1">
                <a:cs typeface="B Titr" panose="00000700000000000000" pitchFamily="2" charset="-78"/>
              </a:rPr>
              <a:t>همان‌طور</a:t>
            </a:r>
            <a:r>
              <a:rPr lang="fa-IR" sz="2400" dirty="0">
                <a:cs typeface="B Titr" panose="00000700000000000000" pitchFamily="2" charset="-78"/>
              </a:rPr>
              <a:t> </a:t>
            </a:r>
            <a:r>
              <a:rPr lang="fa-IR" sz="2400" dirty="0" err="1">
                <a:cs typeface="B Titr" panose="00000700000000000000" pitchFamily="2" charset="-78"/>
              </a:rPr>
              <a:t>كه</a:t>
            </a:r>
            <a:r>
              <a:rPr lang="fa-IR" sz="2400" dirty="0">
                <a:cs typeface="B Titr" panose="00000700000000000000" pitchFamily="2" charset="-78"/>
              </a:rPr>
              <a:t> </a:t>
            </a:r>
            <a:r>
              <a:rPr lang="fa-IR" sz="2400" dirty="0" err="1">
                <a:cs typeface="B Titr" panose="00000700000000000000" pitchFamily="2" charset="-78"/>
              </a:rPr>
              <a:t>مي‌دانيد</a:t>
            </a:r>
            <a:r>
              <a:rPr lang="fa-IR" sz="2400" dirty="0">
                <a:cs typeface="B Titr" panose="00000700000000000000" pitchFamily="2" charset="-78"/>
              </a:rPr>
              <a:t> </a:t>
            </a:r>
            <a:r>
              <a:rPr lang="fa-IR" sz="2400" dirty="0" err="1">
                <a:cs typeface="B Titr" panose="00000700000000000000" pitchFamily="2" charset="-78"/>
              </a:rPr>
              <a:t>دزدي</a:t>
            </a:r>
            <a:r>
              <a:rPr lang="fa-IR" sz="2400" dirty="0">
                <a:cs typeface="B Titr" panose="00000700000000000000" pitchFamily="2" charset="-78"/>
              </a:rPr>
              <a:t> </a:t>
            </a:r>
            <a:r>
              <a:rPr lang="fa-IR" sz="2400" dirty="0" err="1">
                <a:cs typeface="B Titr" panose="00000700000000000000" pitchFamily="2" charset="-78"/>
              </a:rPr>
              <a:t>كار</a:t>
            </a:r>
            <a:r>
              <a:rPr lang="fa-IR" sz="2400" dirty="0">
                <a:cs typeface="B Titr" panose="00000700000000000000" pitchFamily="2" charset="-78"/>
              </a:rPr>
              <a:t> زشت و از گناهان </a:t>
            </a:r>
            <a:r>
              <a:rPr lang="fa-IR" sz="2400" dirty="0" err="1">
                <a:cs typeface="B Titr" panose="00000700000000000000" pitchFamily="2" charset="-78"/>
              </a:rPr>
              <a:t>بزرگي</a:t>
            </a:r>
            <a:r>
              <a:rPr lang="fa-IR" sz="2400" dirty="0">
                <a:cs typeface="B Titr" panose="00000700000000000000" pitchFamily="2" charset="-78"/>
              </a:rPr>
              <a:t> است </a:t>
            </a:r>
            <a:r>
              <a:rPr lang="fa-IR" sz="2400" dirty="0" err="1">
                <a:cs typeface="B Titr" panose="00000700000000000000" pitchFamily="2" charset="-78"/>
              </a:rPr>
              <a:t>كه</a:t>
            </a:r>
            <a:r>
              <a:rPr lang="fa-IR" sz="2400" dirty="0">
                <a:cs typeface="B Titr" panose="00000700000000000000" pitchFamily="2" charset="-78"/>
              </a:rPr>
              <a:t> قابل بخشش </a:t>
            </a:r>
            <a:r>
              <a:rPr lang="fa-IR" sz="2400" dirty="0" err="1">
                <a:cs typeface="B Titr" panose="00000700000000000000" pitchFamily="2" charset="-78"/>
              </a:rPr>
              <a:t>نيست</a:t>
            </a:r>
            <a:r>
              <a:rPr lang="fa-IR" sz="2400" dirty="0">
                <a:cs typeface="B Titr" panose="00000700000000000000" pitchFamily="2" charset="-78"/>
              </a:rPr>
              <a:t>، مگر </a:t>
            </a:r>
            <a:r>
              <a:rPr lang="fa-IR" sz="2400" dirty="0" err="1">
                <a:cs typeface="B Titr" panose="00000700000000000000" pitchFamily="2" charset="-78"/>
              </a:rPr>
              <a:t>اين‌كه</a:t>
            </a:r>
            <a:r>
              <a:rPr lang="fa-IR" sz="2400" dirty="0">
                <a:cs typeface="B Titr" panose="00000700000000000000" pitchFamily="2" charset="-78"/>
              </a:rPr>
              <a:t> دزد، صاحب مال را </a:t>
            </a:r>
            <a:r>
              <a:rPr lang="fa-IR" sz="2400" dirty="0" err="1">
                <a:cs typeface="B Titr" panose="00000700000000000000" pitchFamily="2" charset="-78"/>
              </a:rPr>
              <a:t>راضي</a:t>
            </a:r>
            <a:r>
              <a:rPr lang="fa-IR" sz="2400" dirty="0">
                <a:cs typeface="B Titr" panose="00000700000000000000" pitchFamily="2" charset="-78"/>
              </a:rPr>
              <a:t> </a:t>
            </a:r>
            <a:r>
              <a:rPr lang="fa-IR" sz="2400" dirty="0" err="1">
                <a:cs typeface="B Titr" panose="00000700000000000000" pitchFamily="2" charset="-78"/>
              </a:rPr>
              <a:t>كند</a:t>
            </a:r>
            <a:r>
              <a:rPr lang="fa-IR" sz="2400" dirty="0">
                <a:cs typeface="B Titr" panose="00000700000000000000" pitchFamily="2" charset="-78"/>
              </a:rPr>
              <a:t>. پس </a:t>
            </a:r>
            <a:r>
              <a:rPr lang="fa-IR" sz="2400" dirty="0" err="1">
                <a:cs typeface="B Titr" panose="00000700000000000000" pitchFamily="2" charset="-78"/>
              </a:rPr>
              <a:t>نبايد</a:t>
            </a:r>
            <a:r>
              <a:rPr lang="fa-IR" sz="2400" dirty="0">
                <a:cs typeface="B Titr" panose="00000700000000000000" pitchFamily="2" charset="-78"/>
              </a:rPr>
              <a:t> بدون اجازه دست به مال </a:t>
            </a:r>
            <a:r>
              <a:rPr lang="fa-IR" sz="2400" dirty="0" err="1">
                <a:cs typeface="B Titr" panose="00000700000000000000" pitchFamily="2" charset="-78"/>
              </a:rPr>
              <a:t>ديگران</a:t>
            </a:r>
            <a:r>
              <a:rPr lang="fa-IR" sz="2400" dirty="0">
                <a:cs typeface="B Titr" panose="00000700000000000000" pitchFamily="2" charset="-78"/>
              </a:rPr>
              <a:t> زد و از </a:t>
            </a:r>
            <a:r>
              <a:rPr lang="fa-IR" sz="2400" dirty="0" err="1">
                <a:cs typeface="B Titr" panose="00000700000000000000" pitchFamily="2" charset="-78"/>
              </a:rPr>
              <a:t>آن‌ها</a:t>
            </a:r>
            <a:r>
              <a:rPr lang="fa-IR" sz="2400" dirty="0">
                <a:cs typeface="B Titr" panose="00000700000000000000" pitchFamily="2" charset="-78"/>
              </a:rPr>
              <a:t> استفاده </a:t>
            </a:r>
            <a:r>
              <a:rPr lang="fa-IR" sz="2400" dirty="0" err="1">
                <a:cs typeface="B Titr" panose="00000700000000000000" pitchFamily="2" charset="-78"/>
              </a:rPr>
              <a:t>كرد</a:t>
            </a:r>
            <a:r>
              <a:rPr lang="fa-IR" sz="2400" dirty="0">
                <a:cs typeface="B Titr" panose="00000700000000000000" pitchFamily="2" charset="-78"/>
              </a:rPr>
              <a:t>.</a:t>
            </a:r>
          </a:p>
        </p:txBody>
      </p:sp>
      <p:sp>
        <p:nvSpPr>
          <p:cNvPr id="5" name="کادر متن 4"/>
          <p:cNvSpPr txBox="1"/>
          <p:nvPr/>
        </p:nvSpPr>
        <p:spPr>
          <a:xfrm rot="16200000">
            <a:off x="7309432" y="5242437"/>
            <a:ext cx="2969609" cy="369332"/>
          </a:xfrm>
          <a:prstGeom prst="rect">
            <a:avLst/>
          </a:prstGeom>
          <a:noFill/>
        </p:spPr>
        <p:txBody>
          <a:bodyPr wrap="square" rtlCol="1">
            <a:spAutoFit/>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anose="02040603050505030304" pitchFamily="18" charset="0"/>
                <a:cs typeface="B Titr" panose="00000700000000000000" pitchFamily="2" charset="-78"/>
              </a:rPr>
              <a:t>www.mahdishahbazi.blog.ir</a:t>
            </a:r>
            <a:endPar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anose="02040603050505030304" pitchFamily="18" charset="0"/>
              <a:cs typeface="B Titr" panose="00000700000000000000" pitchFamily="2" charset="-78"/>
            </a:endParaRPr>
          </a:p>
        </p:txBody>
      </p:sp>
      <p:pic>
        <p:nvPicPr>
          <p:cNvPr id="8194" name="Picture 2" descr="E:\پاورپوینت مهدی\کلاغ\یک کلاغ، چهل کلاغ.jpg"/>
          <p:cNvPicPr>
            <a:picLocks noChangeAspect="1" noChangeArrowheads="1"/>
          </p:cNvPicPr>
          <p:nvPr/>
        </p:nvPicPr>
        <p:blipFill rotWithShape="1">
          <a:blip r:embed="rId2" cstate="print">
            <a:extLst>
              <a:ext uri="{BEBA8EAE-BF5A-486C-A8C5-ECC9F3942E4B}">
                <a14:imgProps xmlns:a14="http://schemas.microsoft.com/office/drawing/2010/main" xmlns="">
                  <a14:imgLayer r:embed="rId3">
                    <a14:imgEffect>
                      <a14:backgroundRemoval t="957" b="89713" l="4500" r="44500">
                        <a14:backgroundMark x1="25667" y1="24641" x2="25667" y2="27990"/>
                        <a14:backgroundMark x1="30000" y1="21053" x2="29333" y2="32775"/>
                        <a14:backgroundMark x1="37167" y1="23445" x2="36000" y2="28947"/>
                      </a14:backgroundRemoval>
                    </a14:imgEffect>
                  </a14:imgLayer>
                </a14:imgProps>
              </a:ext>
              <a:ext uri="{28A0092B-C50C-407E-A947-70E740481C1C}">
                <a14:useLocalDpi xmlns:a14="http://schemas.microsoft.com/office/drawing/2010/main" xmlns="" val="0"/>
              </a:ext>
            </a:extLst>
          </a:blip>
          <a:srcRect l="-374" r="53597" b="54651"/>
          <a:stretch/>
        </p:blipFill>
        <p:spPr bwMode="auto">
          <a:xfrm>
            <a:off x="3612396" y="4056282"/>
            <a:ext cx="5152722" cy="2741641"/>
          </a:xfrm>
          <a:prstGeom prst="rect">
            <a:avLst/>
          </a:prstGeom>
          <a:noFill/>
          <a:extLst>
            <a:ext uri="{909E8E84-426E-40DD-AFC4-6F175D3DCCD1}">
              <a14:hiddenFill xmlns:a14="http://schemas.microsoft.com/office/drawing/2010/main" xmlns="">
                <a:solidFill>
                  <a:srgbClr val="FFFFFF"/>
                </a:solidFill>
              </a14:hiddenFill>
            </a:ext>
          </a:extLst>
        </p:spPr>
      </p:pic>
      <p:pic>
        <p:nvPicPr>
          <p:cNvPr id="8195" name="Picture 3" descr="D:\عکس\طنز و جالب\jgrskx.jpg"/>
          <p:cNvPicPr>
            <a:picLocks noChangeAspect="1" noChangeArrowheads="1"/>
          </p:cNvPicPr>
          <p:nvPr/>
        </p:nvPicPr>
        <p:blipFill>
          <a:blip r:embed="rId4" cstate="print">
            <a:extLst>
              <a:ext uri="{BEBA8EAE-BF5A-486C-A8C5-ECC9F3942E4B}">
                <a14:imgProps xmlns:a14="http://schemas.microsoft.com/office/drawing/2010/main" xmlns="">
                  <a14:imgLayer r:embed="rId5">
                    <a14:imgEffect>
                      <a14:backgroundRemoval t="3158" b="98246" l="4386" r="96491"/>
                    </a14:imgEffect>
                  </a14:imgLayer>
                </a14:imgProps>
              </a:ext>
              <a:ext uri="{28A0092B-C50C-407E-A947-70E740481C1C}">
                <a14:useLocalDpi xmlns:a14="http://schemas.microsoft.com/office/drawing/2010/main" xmlns="" val="0"/>
              </a:ext>
            </a:extLst>
          </a:blip>
          <a:srcRect/>
          <a:stretch>
            <a:fillRect/>
          </a:stretch>
        </p:blipFill>
        <p:spPr bwMode="auto">
          <a:xfrm>
            <a:off x="6084053" y="4653136"/>
            <a:ext cx="1537968" cy="153796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2507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4"/>
                                        </p:tgtEl>
                                        <p:attrNameLst>
                                          <p:attrName>ppt_y</p:attrName>
                                        </p:attrNameLst>
                                      </p:cBhvr>
                                      <p:tavLst>
                                        <p:tav tm="0">
                                          <p:val>
                                            <p:strVal val="#ppt_y"/>
                                          </p:val>
                                        </p:tav>
                                        <p:tav tm="100000">
                                          <p:val>
                                            <p:strVal val="#ppt_y"/>
                                          </p:val>
                                        </p:tav>
                                      </p:tavLst>
                                    </p:anim>
                                    <p:anim calcmode="lin" valueType="num">
                                      <p:cBhvr>
                                        <p:cTn id="18"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194"/>
                                        </p:tgtEl>
                                        <p:attrNameLst>
                                          <p:attrName>style.visibility</p:attrName>
                                        </p:attrNameLst>
                                      </p:cBhvr>
                                      <p:to>
                                        <p:strVal val="visible"/>
                                      </p:to>
                                    </p:set>
                                    <p:animEffect transition="in" filter="fade">
                                      <p:cBhvr>
                                        <p:cTn id="25" dur="500"/>
                                        <p:tgtEl>
                                          <p:spTgt spid="819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8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0000" r="-10000"/>
          </a:stretch>
        </a:blip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714202"/>
          </a:xfrm>
        </p:spPr>
        <p:txBody>
          <a:bodyPr>
            <a:normAutofit fontScale="90000"/>
            <a:scene3d>
              <a:camera prst="orthographicFront"/>
              <a:lightRig rig="flat" dir="tl"/>
            </a:scene3d>
            <a:sp3d contourW="19050" prstMaterial="clear">
              <a:bevelT w="50800" h="50800"/>
              <a:contourClr>
                <a:schemeClr val="accent5">
                  <a:tint val="70000"/>
                  <a:satMod val="180000"/>
                  <a:alpha val="70000"/>
                </a:schemeClr>
              </a:contourClr>
            </a:sp3d>
          </a:bodyPr>
          <a:lstStyle/>
          <a:p>
            <a:r>
              <a:rPr lang="fa-IR" sz="16900" b="1" dirty="0" smtClean="0">
                <a:ln/>
                <a:solidFill>
                  <a:srgbClr val="00B0F0"/>
                </a:solidFill>
                <a:effectLst>
                  <a:glow rad="228600">
                    <a:schemeClr val="accent5">
                      <a:satMod val="175000"/>
                      <a:alpha val="40000"/>
                    </a:schemeClr>
                  </a:glow>
                </a:effectLst>
                <a:cs typeface="2  Traffic" pitchFamily="2" charset="-78"/>
              </a:rPr>
              <a:t>سلام</a:t>
            </a:r>
            <a:endParaRPr lang="fa-IR" b="1" dirty="0">
              <a:ln/>
              <a:solidFill>
                <a:srgbClr val="00B0F0"/>
              </a:solidFill>
              <a:effectLst>
                <a:glow rad="228600">
                  <a:schemeClr val="accent5">
                    <a:satMod val="175000"/>
                    <a:alpha val="40000"/>
                  </a:schemeClr>
                </a:glow>
              </a:effectLst>
              <a:cs typeface="2  Traffic" pitchFamily="2" charset="-78"/>
            </a:endParaRPr>
          </a:p>
        </p:txBody>
      </p:sp>
      <p:sp>
        <p:nvSpPr>
          <p:cNvPr id="3" name="نگهدارنده مکان محتوا 2"/>
          <p:cNvSpPr>
            <a:spLocks noGrp="1"/>
          </p:cNvSpPr>
          <p:nvPr>
            <p:ph idx="1"/>
          </p:nvPr>
        </p:nvSpPr>
        <p:spPr>
          <a:xfrm>
            <a:off x="251520" y="5013176"/>
            <a:ext cx="8229600" cy="3168352"/>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fa-IR" sz="6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Koodak" panose="00000700000000000000" pitchFamily="2" charset="-78"/>
              </a:rPr>
              <a:t>حال شما خوبه ؟</a:t>
            </a:r>
          </a:p>
        </p:txBody>
      </p:sp>
      <p:sp>
        <p:nvSpPr>
          <p:cNvPr id="4" name="کادر متن 3"/>
          <p:cNvSpPr txBox="1"/>
          <p:nvPr/>
        </p:nvSpPr>
        <p:spPr>
          <a:xfrm rot="16200000">
            <a:off x="7309432" y="5242437"/>
            <a:ext cx="2969609" cy="369332"/>
          </a:xfrm>
          <a:prstGeom prst="rect">
            <a:avLst/>
          </a:prstGeom>
          <a:noFill/>
        </p:spPr>
        <p:txBody>
          <a:bodyPr wrap="square" rtlCol="1">
            <a:spAutoFit/>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anose="02040603050505030304" pitchFamily="18" charset="0"/>
                <a:cs typeface="B Titr" panose="00000700000000000000" pitchFamily="2" charset="-78"/>
              </a:rPr>
              <a:t>www.mahdishahbazi.blog.ir</a:t>
            </a:r>
            <a:endPar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anose="02040603050505030304" pitchFamily="18" charset="0"/>
              <a:cs typeface="B Titr" panose="00000700000000000000" pitchFamily="2" charset="-78"/>
            </a:endParaRPr>
          </a:p>
        </p:txBody>
      </p:sp>
    </p:spTree>
    <p:extLst>
      <p:ext uri="{BB962C8B-B14F-4D97-AF65-F5344CB8AC3E}">
        <p14:creationId xmlns:p14="http://schemas.microsoft.com/office/powerpoint/2010/main" xmlns="" val="1384768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کادر متن 1"/>
          <p:cNvSpPr txBox="1"/>
          <p:nvPr/>
        </p:nvSpPr>
        <p:spPr>
          <a:xfrm>
            <a:off x="686623" y="1335956"/>
            <a:ext cx="6949280" cy="523220"/>
          </a:xfrm>
          <a:prstGeom prst="rect">
            <a:avLst/>
          </a:prstGeom>
          <a:noFill/>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ar-SA" sz="2800" b="1" cap="all" dirty="0" smtClean="0">
                <a:ln w="0">
                  <a:solidFill>
                    <a:schemeClr val="tx1"/>
                  </a:solidFill>
                </a:ln>
                <a:solidFill>
                  <a:srgbClr val="00B0F0"/>
                </a:solidFill>
                <a:effectLst>
                  <a:reflection blurRad="12700" stA="50000" endPos="50000" dist="5000" dir="5400000" sy="-100000" rotWithShape="0"/>
                </a:effectLst>
                <a:latin typeface="Times New Roman"/>
                <a:ea typeface="Times New Roman"/>
                <a:cs typeface="B Titr" pitchFamily="2" charset="-78"/>
              </a:rPr>
              <a:t>تو حوض خونۀ ما</a:t>
            </a:r>
            <a:r>
              <a:rPr lang="fa-IR" sz="2800" b="1" cap="all" dirty="0" smtClean="0">
                <a:ln w="0">
                  <a:solidFill>
                    <a:schemeClr val="tx1"/>
                  </a:solidFill>
                </a:ln>
                <a:solidFill>
                  <a:srgbClr val="00B0F0"/>
                </a:solidFill>
                <a:effectLst>
                  <a:reflection blurRad="12700" stA="50000" endPos="50000" dist="5000" dir="5400000" sy="-100000" rotWithShape="0"/>
                </a:effectLst>
                <a:latin typeface="Times New Roman"/>
                <a:ea typeface="Times New Roman"/>
                <a:cs typeface="B Titr" pitchFamily="2" charset="-78"/>
              </a:rPr>
              <a:t>                       </a:t>
            </a:r>
            <a:r>
              <a:rPr lang="fa-IR" sz="2800" b="1" cap="all" dirty="0" err="1" smtClean="0">
                <a:ln w="0">
                  <a:solidFill>
                    <a:schemeClr val="tx1"/>
                  </a:solidFill>
                </a:ln>
                <a:solidFill>
                  <a:srgbClr val="FF0000"/>
                </a:solidFill>
                <a:effectLst>
                  <a:reflection blurRad="12700" stA="50000" endPos="50000" dist="5000" dir="5400000" sy="-100000" rotWithShape="0"/>
                </a:effectLst>
                <a:latin typeface="Times New Roman"/>
                <a:ea typeface="Times New Roman"/>
                <a:cs typeface="B Titr" pitchFamily="2" charset="-78"/>
              </a:rPr>
              <a:t>ماهي‌هاي</a:t>
            </a:r>
            <a:r>
              <a:rPr lang="fa-IR" sz="2800" b="1" cap="all" dirty="0" smtClean="0">
                <a:ln w="0">
                  <a:solidFill>
                    <a:schemeClr val="tx1"/>
                  </a:solidFill>
                </a:ln>
                <a:solidFill>
                  <a:srgbClr val="00B0F0"/>
                </a:solidFill>
                <a:effectLst>
                  <a:reflection blurRad="12700" stA="50000" endPos="50000" dist="5000" dir="5400000" sy="-100000" rotWithShape="0"/>
                </a:effectLst>
                <a:latin typeface="Times New Roman"/>
                <a:ea typeface="Times New Roman"/>
                <a:cs typeface="B Titr" pitchFamily="2" charset="-78"/>
              </a:rPr>
              <a:t> رنگارنگ</a:t>
            </a:r>
          </a:p>
        </p:txBody>
      </p:sp>
      <p:sp>
        <p:nvSpPr>
          <p:cNvPr id="3" name="کادر متن 2"/>
          <p:cNvSpPr txBox="1"/>
          <p:nvPr/>
        </p:nvSpPr>
        <p:spPr>
          <a:xfrm>
            <a:off x="1907704" y="503401"/>
            <a:ext cx="6408712" cy="923330"/>
          </a:xfrm>
          <a:prstGeom prst="rect">
            <a:avLst/>
          </a:prstGeom>
          <a:noFill/>
        </p:spPr>
        <p:txBody>
          <a:bodyPr wrap="square" rtlCol="1">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ar-SA"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itchFamily="2" charset="-78"/>
              </a:rPr>
              <a:t>به این شعر به دقت گوش دهید:</a:t>
            </a:r>
            <a:endPar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itchFamily="2" charset="-78"/>
            </a:endParaRPr>
          </a:p>
          <a:p>
            <a:endParaRPr lang="fa-I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کادر متن 3"/>
          <p:cNvSpPr txBox="1"/>
          <p:nvPr/>
        </p:nvSpPr>
        <p:spPr>
          <a:xfrm>
            <a:off x="807112" y="5445224"/>
            <a:ext cx="6949280" cy="523220"/>
          </a:xfrm>
          <a:prstGeom prst="rect">
            <a:avLst/>
          </a:prstGeom>
          <a:noFill/>
        </p:spPr>
        <p:txBody>
          <a:bodyPr wrap="square" rtlCol="1">
            <a:spAutoFit/>
          </a:bodyPr>
          <a:lstStyle/>
          <a:p>
            <a:r>
              <a:rPr lang="fa-IR" sz="2800" b="1" cap="all" dirty="0" err="1">
                <a:ln w="0">
                  <a:solidFill>
                    <a:schemeClr val="tx1"/>
                  </a:solidFill>
                </a:ln>
                <a:solidFill>
                  <a:srgbClr val="FF0000"/>
                </a:solidFill>
                <a:effectLst>
                  <a:reflection blurRad="12700" stA="50000" endPos="50000" dist="5000" dir="5400000" sy="-100000" rotWithShape="0"/>
                </a:effectLst>
                <a:latin typeface="Times New Roman"/>
                <a:ea typeface="Times New Roman"/>
                <a:cs typeface="B Titr" pitchFamily="2" charset="-78"/>
              </a:rPr>
              <a:t>كلاغ</a:t>
            </a:r>
            <a:r>
              <a:rPr lang="fa-IR" sz="2800" b="1" cap="all" dirty="0">
                <a:ln w="0">
                  <a:solidFill>
                    <a:schemeClr val="tx1"/>
                  </a:solidFill>
                </a:ln>
                <a:solidFill>
                  <a:srgbClr val="00B0F0"/>
                </a:solidFill>
                <a:effectLst>
                  <a:reflection blurRad="12700" stA="50000" endPos="50000" dist="5000" dir="5400000" sy="-100000" rotWithShape="0"/>
                </a:effectLst>
                <a:latin typeface="Times New Roman"/>
                <a:ea typeface="Times New Roman"/>
                <a:cs typeface="B Titr" pitchFamily="2" charset="-78"/>
              </a:rPr>
              <a:t> </a:t>
            </a:r>
            <a:r>
              <a:rPr lang="fa-IR" sz="2800" b="1" cap="all" dirty="0" err="1">
                <a:ln w="0">
                  <a:solidFill>
                    <a:schemeClr val="tx1"/>
                  </a:solidFill>
                </a:ln>
                <a:solidFill>
                  <a:srgbClr val="00B0F0"/>
                </a:solidFill>
                <a:effectLst>
                  <a:reflection blurRad="12700" stA="50000" endPos="50000" dist="5000" dir="5400000" sy="-100000" rotWithShape="0"/>
                </a:effectLst>
                <a:latin typeface="Times New Roman"/>
                <a:ea typeface="Times New Roman"/>
                <a:cs typeface="B Titr" pitchFamily="2" charset="-78"/>
              </a:rPr>
              <a:t>شيطون</a:t>
            </a:r>
            <a:r>
              <a:rPr lang="fa-IR" sz="2800" b="1" cap="all" dirty="0">
                <a:ln w="0">
                  <a:solidFill>
                    <a:schemeClr val="tx1"/>
                  </a:solidFill>
                </a:ln>
                <a:solidFill>
                  <a:srgbClr val="00B0F0"/>
                </a:solidFill>
                <a:effectLst>
                  <a:reflection blurRad="12700" stA="50000" endPos="50000" dist="5000" dir="5400000" sy="-100000" rotWithShape="0"/>
                </a:effectLst>
                <a:latin typeface="Times New Roman"/>
                <a:ea typeface="Times New Roman"/>
                <a:cs typeface="B Titr" pitchFamily="2" charset="-78"/>
              </a:rPr>
              <a:t>                           </a:t>
            </a:r>
            <a:r>
              <a:rPr lang="fa-IR" sz="2800" b="1" cap="all" dirty="0" err="1">
                <a:ln w="0">
                  <a:solidFill>
                    <a:schemeClr val="tx1"/>
                  </a:solidFill>
                </a:ln>
                <a:solidFill>
                  <a:srgbClr val="00B0F0"/>
                </a:solidFill>
                <a:effectLst>
                  <a:reflection blurRad="12700" stA="50000" endPos="50000" dist="5000" dir="5400000" sy="-100000" rotWithShape="0"/>
                </a:effectLst>
                <a:latin typeface="Times New Roman"/>
                <a:ea typeface="Times New Roman"/>
                <a:cs typeface="B Titr" pitchFamily="2" charset="-78"/>
              </a:rPr>
              <a:t>مي‌شه</a:t>
            </a:r>
            <a:r>
              <a:rPr lang="fa-IR" sz="2800" b="1" cap="all" dirty="0">
                <a:ln w="0">
                  <a:solidFill>
                    <a:schemeClr val="tx1"/>
                  </a:solidFill>
                </a:ln>
                <a:solidFill>
                  <a:srgbClr val="00B0F0"/>
                </a:solidFill>
                <a:effectLst>
                  <a:reflection blurRad="12700" stA="50000" endPos="50000" dist="5000" dir="5400000" sy="-100000" rotWithShape="0"/>
                </a:effectLst>
                <a:latin typeface="Times New Roman"/>
                <a:ea typeface="Times New Roman"/>
                <a:cs typeface="B Titr" pitchFamily="2" charset="-78"/>
              </a:rPr>
              <a:t> زار و </a:t>
            </a:r>
            <a:r>
              <a:rPr lang="fa-IR" sz="2800" b="1" cap="all" dirty="0" err="1">
                <a:ln w="0">
                  <a:solidFill>
                    <a:schemeClr val="tx1"/>
                  </a:solidFill>
                </a:ln>
                <a:solidFill>
                  <a:srgbClr val="00B0F0"/>
                </a:solidFill>
                <a:effectLst>
                  <a:reflection blurRad="12700" stA="50000" endPos="50000" dist="5000" dir="5400000" sy="-100000" rotWithShape="0"/>
                </a:effectLst>
                <a:latin typeface="Times New Roman"/>
                <a:ea typeface="Times New Roman"/>
                <a:cs typeface="B Titr" pitchFamily="2" charset="-78"/>
              </a:rPr>
              <a:t>پريشون</a:t>
            </a:r>
            <a:endParaRPr lang="en-US" sz="2800" b="1" cap="all" dirty="0">
              <a:ln w="0">
                <a:solidFill>
                  <a:schemeClr val="tx1"/>
                </a:solidFill>
              </a:ln>
              <a:solidFill>
                <a:srgbClr val="00B0F0"/>
              </a:solidFill>
              <a:effectLst>
                <a:reflection blurRad="12700" stA="50000" endPos="50000" dist="5000" dir="5400000" sy="-100000" rotWithShape="0"/>
              </a:effectLst>
              <a:latin typeface="Times New Roman"/>
              <a:ea typeface="Times New Roman"/>
              <a:cs typeface="B Titr" pitchFamily="2" charset="-78"/>
            </a:endParaRPr>
          </a:p>
        </p:txBody>
      </p:sp>
      <p:sp>
        <p:nvSpPr>
          <p:cNvPr id="5" name="Rectangle 4"/>
          <p:cNvSpPr/>
          <p:nvPr/>
        </p:nvSpPr>
        <p:spPr>
          <a:xfrm>
            <a:off x="953344" y="4496607"/>
            <a:ext cx="6768752" cy="523220"/>
          </a:xfrm>
          <a:prstGeom prst="rect">
            <a:avLst/>
          </a:prstGeom>
        </p:spPr>
        <p:txBody>
          <a:bodyPr wrap="square">
            <a:spAutoFit/>
          </a:bodyPr>
          <a:lstStyle/>
          <a:p>
            <a:pPr lvl="0"/>
            <a:r>
              <a:rPr lang="fa-IR" sz="2800" b="1" cap="all" dirty="0" err="1">
                <a:ln w="0">
                  <a:solidFill>
                    <a:prstClr val="black"/>
                  </a:solidFill>
                </a:ln>
                <a:solidFill>
                  <a:srgbClr val="FF0000"/>
                </a:solidFill>
                <a:effectLst>
                  <a:reflection blurRad="12700" stA="50000" endPos="50000" dist="5000" dir="5400000" sy="-100000" rotWithShape="0"/>
                </a:effectLst>
                <a:latin typeface="Times New Roman"/>
                <a:ea typeface="Times New Roman"/>
                <a:cs typeface="B Titr" pitchFamily="2" charset="-78"/>
              </a:rPr>
              <a:t>ماهيا</a:t>
            </a:r>
            <a:r>
              <a:rPr lang="fa-IR" sz="2800" b="1" cap="all" dirty="0">
                <a:ln w="0">
                  <a:solidFill>
                    <a:prstClr val="black"/>
                  </a:solidFill>
                </a:ln>
                <a:solidFill>
                  <a:srgbClr val="00B0F0"/>
                </a:solidFill>
                <a:effectLst>
                  <a:reflection blurRad="12700" stA="50000" endPos="50000" dist="5000" dir="5400000" sy="-100000" rotWithShape="0"/>
                </a:effectLst>
                <a:latin typeface="Times New Roman"/>
                <a:ea typeface="Times New Roman"/>
                <a:cs typeface="B Titr" pitchFamily="2" charset="-78"/>
              </a:rPr>
              <a:t> </a:t>
            </a:r>
            <a:r>
              <a:rPr lang="fa-IR" sz="2800" b="1" cap="all" dirty="0" err="1">
                <a:ln w="0">
                  <a:solidFill>
                    <a:prstClr val="black"/>
                  </a:solidFill>
                </a:ln>
                <a:solidFill>
                  <a:srgbClr val="00B0F0"/>
                </a:solidFill>
                <a:effectLst>
                  <a:reflection blurRad="12700" stA="50000" endPos="50000" dist="5000" dir="5400000" sy="-100000" rotWithShape="0"/>
                </a:effectLst>
                <a:latin typeface="Times New Roman"/>
                <a:ea typeface="Times New Roman"/>
                <a:cs typeface="B Titr" pitchFamily="2" charset="-78"/>
              </a:rPr>
              <a:t>قايم</a:t>
            </a:r>
            <a:r>
              <a:rPr lang="fa-IR" sz="2800" b="1" cap="all" dirty="0">
                <a:ln w="0">
                  <a:solidFill>
                    <a:prstClr val="black"/>
                  </a:solidFill>
                </a:ln>
                <a:solidFill>
                  <a:srgbClr val="00B0F0"/>
                </a:solidFill>
                <a:effectLst>
                  <a:reflection blurRad="12700" stA="50000" endPos="50000" dist="5000" dir="5400000" sy="-100000" rotWithShape="0"/>
                </a:effectLst>
                <a:latin typeface="Times New Roman"/>
                <a:ea typeface="Times New Roman"/>
                <a:cs typeface="B Titr" pitchFamily="2" charset="-78"/>
              </a:rPr>
              <a:t> </a:t>
            </a:r>
            <a:r>
              <a:rPr lang="fa-IR" sz="2800" b="1" cap="all" dirty="0" err="1">
                <a:ln w="0">
                  <a:solidFill>
                    <a:prstClr val="black"/>
                  </a:solidFill>
                </a:ln>
                <a:solidFill>
                  <a:srgbClr val="00B0F0"/>
                </a:solidFill>
                <a:effectLst>
                  <a:reflection blurRad="12700" stA="50000" endPos="50000" dist="5000" dir="5400000" sy="-100000" rotWithShape="0"/>
                </a:effectLst>
                <a:latin typeface="Times New Roman"/>
                <a:ea typeface="Times New Roman"/>
                <a:cs typeface="B Titr" pitchFamily="2" charset="-78"/>
              </a:rPr>
              <a:t>مي‌شن</a:t>
            </a:r>
            <a:r>
              <a:rPr lang="fa-IR" sz="2800" b="1" cap="all" dirty="0">
                <a:ln w="0">
                  <a:solidFill>
                    <a:prstClr val="black"/>
                  </a:solidFill>
                </a:ln>
                <a:solidFill>
                  <a:srgbClr val="00B0F0"/>
                </a:solidFill>
                <a:effectLst>
                  <a:reflection blurRad="12700" stA="50000" endPos="50000" dist="5000" dir="5400000" sy="-100000" rotWithShape="0"/>
                </a:effectLst>
                <a:latin typeface="Times New Roman"/>
                <a:ea typeface="Times New Roman"/>
                <a:cs typeface="B Titr" pitchFamily="2" charset="-78"/>
              </a:rPr>
              <a:t>                      به </a:t>
            </a:r>
            <a:r>
              <a:rPr lang="fa-IR" sz="2800" b="1" cap="all" dirty="0" err="1">
                <a:ln w="0">
                  <a:solidFill>
                    <a:prstClr val="black"/>
                  </a:solidFill>
                </a:ln>
                <a:solidFill>
                  <a:srgbClr val="00B0F0"/>
                </a:solidFill>
                <a:effectLst>
                  <a:reflection blurRad="12700" stA="50000" endPos="50000" dist="5000" dir="5400000" sy="-100000" rotWithShape="0"/>
                </a:effectLst>
                <a:latin typeface="Times New Roman"/>
                <a:ea typeface="Times New Roman"/>
                <a:cs typeface="B Titr" pitchFamily="2" charset="-78"/>
              </a:rPr>
              <a:t>زير</a:t>
            </a:r>
            <a:r>
              <a:rPr lang="fa-IR" sz="2800" b="1" cap="all" dirty="0">
                <a:ln w="0">
                  <a:solidFill>
                    <a:prstClr val="black"/>
                  </a:solidFill>
                </a:ln>
                <a:solidFill>
                  <a:srgbClr val="00B0F0"/>
                </a:solidFill>
                <a:effectLst>
                  <a:reflection blurRad="12700" stA="50000" endPos="50000" dist="5000" dir="5400000" sy="-100000" rotWithShape="0"/>
                </a:effectLst>
                <a:latin typeface="Times New Roman"/>
                <a:ea typeface="Times New Roman"/>
                <a:cs typeface="B Titr" pitchFamily="2" charset="-78"/>
              </a:rPr>
              <a:t> </a:t>
            </a:r>
            <a:r>
              <a:rPr lang="fa-IR" sz="2800" b="1" cap="all" dirty="0" err="1">
                <a:ln w="0">
                  <a:solidFill>
                    <a:prstClr val="black"/>
                  </a:solidFill>
                </a:ln>
                <a:solidFill>
                  <a:srgbClr val="00B0F0"/>
                </a:solidFill>
                <a:effectLst>
                  <a:reflection blurRad="12700" stA="50000" endPos="50000" dist="5000" dir="5400000" sy="-100000" rotWithShape="0"/>
                </a:effectLst>
                <a:latin typeface="Times New Roman"/>
                <a:ea typeface="Times New Roman"/>
                <a:cs typeface="B Titr" pitchFamily="2" charset="-78"/>
              </a:rPr>
              <a:t>آب‌ها</a:t>
            </a:r>
            <a:r>
              <a:rPr lang="fa-IR" sz="2800" b="1" cap="all" dirty="0">
                <a:ln w="0">
                  <a:solidFill>
                    <a:prstClr val="black"/>
                  </a:solidFill>
                </a:ln>
                <a:solidFill>
                  <a:srgbClr val="00B0F0"/>
                </a:solidFill>
                <a:effectLst>
                  <a:reflection blurRad="12700" stA="50000" endPos="50000" dist="5000" dir="5400000" sy="-100000" rotWithShape="0"/>
                </a:effectLst>
                <a:latin typeface="Times New Roman"/>
                <a:ea typeface="Times New Roman"/>
                <a:cs typeface="B Titr" pitchFamily="2" charset="-78"/>
              </a:rPr>
              <a:t> </a:t>
            </a:r>
            <a:r>
              <a:rPr lang="fa-IR" sz="2800" b="1" cap="all" dirty="0" err="1">
                <a:ln w="0">
                  <a:solidFill>
                    <a:prstClr val="black"/>
                  </a:solidFill>
                </a:ln>
                <a:solidFill>
                  <a:srgbClr val="00B0F0"/>
                </a:solidFill>
                <a:effectLst>
                  <a:reflection blurRad="12700" stA="50000" endPos="50000" dist="5000" dir="5400000" sy="-100000" rotWithShape="0"/>
                </a:effectLst>
                <a:latin typeface="Times New Roman"/>
                <a:ea typeface="Times New Roman"/>
                <a:cs typeface="B Titr" pitchFamily="2" charset="-78"/>
              </a:rPr>
              <a:t>مي‌رن</a:t>
            </a:r>
            <a:endParaRPr lang="fa-IR" sz="2800" b="1" cap="all" dirty="0">
              <a:ln w="0">
                <a:solidFill>
                  <a:prstClr val="black"/>
                </a:solidFill>
              </a:ln>
              <a:solidFill>
                <a:srgbClr val="00B0F0"/>
              </a:solidFill>
              <a:effectLst>
                <a:reflection blurRad="12700" stA="50000" endPos="50000" dist="5000" dir="5400000" sy="-100000" rotWithShape="0"/>
              </a:effectLst>
              <a:latin typeface="Times New Roman"/>
              <a:ea typeface="Times New Roman"/>
              <a:cs typeface="B Titr" pitchFamily="2" charset="-78"/>
            </a:endParaRPr>
          </a:p>
        </p:txBody>
      </p:sp>
      <p:sp>
        <p:nvSpPr>
          <p:cNvPr id="6" name="Rectangle 5"/>
          <p:cNvSpPr/>
          <p:nvPr/>
        </p:nvSpPr>
        <p:spPr>
          <a:xfrm>
            <a:off x="665312" y="3709403"/>
            <a:ext cx="7056784" cy="523220"/>
          </a:xfrm>
          <a:prstGeom prst="rect">
            <a:avLst/>
          </a:prstGeom>
        </p:spPr>
        <p:txBody>
          <a:bodyPr wrap="square">
            <a:spAutoFit/>
          </a:bodyPr>
          <a:lstStyle/>
          <a:p>
            <a:pPr lvl="0"/>
            <a:r>
              <a:rPr lang="fa-IR" sz="2800" b="1" cap="all" dirty="0" smtClean="0">
                <a:ln w="0">
                  <a:solidFill>
                    <a:prstClr val="black"/>
                  </a:solidFill>
                </a:ln>
                <a:solidFill>
                  <a:srgbClr val="00B0F0"/>
                </a:solidFill>
                <a:effectLst>
                  <a:reflection blurRad="12700" stA="50000" endPos="50000" dist="5000" dir="5400000" sy="-100000" rotWithShape="0"/>
                </a:effectLst>
                <a:latin typeface="Times New Roman"/>
                <a:ea typeface="Times New Roman"/>
                <a:cs typeface="B Titr" pitchFamily="2" charset="-78"/>
              </a:rPr>
              <a:t>میاد </a:t>
            </a:r>
            <a:r>
              <a:rPr lang="fa-IR" sz="2800" b="1" cap="all" dirty="0" err="1" smtClean="0">
                <a:ln w="0">
                  <a:solidFill>
                    <a:prstClr val="black"/>
                  </a:solidFill>
                </a:ln>
                <a:solidFill>
                  <a:srgbClr val="00B0F0"/>
                </a:solidFill>
                <a:effectLst>
                  <a:reflection blurRad="12700" stA="50000" endPos="50000" dist="5000" dir="5400000" sy="-100000" rotWithShape="0"/>
                </a:effectLst>
                <a:latin typeface="Times New Roman"/>
                <a:ea typeface="Times New Roman"/>
                <a:cs typeface="B Titr" pitchFamily="2" charset="-78"/>
              </a:rPr>
              <a:t>كمين</a:t>
            </a:r>
            <a:r>
              <a:rPr lang="fa-IR" sz="2800" b="1" cap="all" dirty="0" smtClean="0">
                <a:ln w="0">
                  <a:solidFill>
                    <a:prstClr val="black"/>
                  </a:solidFill>
                </a:ln>
                <a:solidFill>
                  <a:srgbClr val="00B0F0"/>
                </a:solidFill>
                <a:effectLst>
                  <a:reflection blurRad="12700" stA="50000" endPos="50000" dist="5000" dir="5400000" sy="-100000" rotWithShape="0"/>
                </a:effectLst>
                <a:latin typeface="Times New Roman"/>
                <a:ea typeface="Times New Roman"/>
                <a:cs typeface="B Titr" pitchFamily="2" charset="-78"/>
              </a:rPr>
              <a:t> </a:t>
            </a:r>
            <a:r>
              <a:rPr lang="fa-IR" sz="2800" b="1" cap="all" dirty="0" err="1">
                <a:ln w="0">
                  <a:solidFill>
                    <a:prstClr val="black"/>
                  </a:solidFill>
                </a:ln>
                <a:solidFill>
                  <a:srgbClr val="00B0F0"/>
                </a:solidFill>
                <a:effectLst>
                  <a:reflection blurRad="12700" stA="50000" endPos="50000" dist="5000" dir="5400000" sy="-100000" rotWithShape="0"/>
                </a:effectLst>
                <a:latin typeface="Times New Roman"/>
                <a:ea typeface="Times New Roman"/>
                <a:cs typeface="B Titr" pitchFamily="2" charset="-78"/>
              </a:rPr>
              <a:t>مي‌گيره</a:t>
            </a:r>
            <a:r>
              <a:rPr lang="fa-IR" sz="2800" b="1" cap="all" dirty="0">
                <a:ln w="0">
                  <a:solidFill>
                    <a:prstClr val="black"/>
                  </a:solidFill>
                </a:ln>
                <a:solidFill>
                  <a:srgbClr val="00B0F0"/>
                </a:solidFill>
                <a:effectLst>
                  <a:reflection blurRad="12700" stA="50000" endPos="50000" dist="5000" dir="5400000" sy="-100000" rotWithShape="0"/>
                </a:effectLst>
                <a:latin typeface="Times New Roman"/>
                <a:ea typeface="Times New Roman"/>
                <a:cs typeface="B Titr" pitchFamily="2" charset="-78"/>
              </a:rPr>
              <a:t>          </a:t>
            </a:r>
            <a:r>
              <a:rPr lang="fa-IR" sz="2800" b="1" cap="all" dirty="0" smtClean="0">
                <a:ln w="0">
                  <a:solidFill>
                    <a:prstClr val="black"/>
                  </a:solidFill>
                </a:ln>
                <a:solidFill>
                  <a:srgbClr val="00B0F0"/>
                </a:solidFill>
                <a:effectLst>
                  <a:reflection blurRad="12700" stA="50000" endPos="50000" dist="5000" dir="5400000" sy="-100000" rotWithShape="0"/>
                </a:effectLst>
                <a:latin typeface="Times New Roman"/>
                <a:ea typeface="Times New Roman"/>
                <a:cs typeface="B Titr" pitchFamily="2" charset="-78"/>
              </a:rPr>
              <a:t>         </a:t>
            </a:r>
            <a:r>
              <a:rPr lang="fa-IR" sz="2800" b="1" cap="all" dirty="0" err="1">
                <a:ln w="0">
                  <a:solidFill>
                    <a:prstClr val="black"/>
                  </a:solidFill>
                </a:ln>
                <a:solidFill>
                  <a:srgbClr val="00B0F0"/>
                </a:solidFill>
                <a:effectLst>
                  <a:reflection blurRad="12700" stA="50000" endPos="50000" dist="5000" dir="5400000" sy="-100000" rotWithShape="0"/>
                </a:effectLst>
                <a:latin typeface="Times New Roman"/>
                <a:ea typeface="Times New Roman"/>
                <a:cs typeface="B Titr" pitchFamily="2" charset="-78"/>
              </a:rPr>
              <a:t>مي‌خواد</a:t>
            </a:r>
            <a:r>
              <a:rPr lang="fa-IR" sz="2800" b="1" cap="all" dirty="0">
                <a:ln w="0">
                  <a:solidFill>
                    <a:prstClr val="black"/>
                  </a:solidFill>
                </a:ln>
                <a:solidFill>
                  <a:srgbClr val="00B0F0"/>
                </a:solidFill>
                <a:effectLst>
                  <a:reflection blurRad="12700" stA="50000" endPos="50000" dist="5000" dir="5400000" sy="-100000" rotWithShape="0"/>
                </a:effectLst>
                <a:latin typeface="Times New Roman"/>
                <a:ea typeface="Times New Roman"/>
                <a:cs typeface="B Titr" pitchFamily="2" charset="-78"/>
              </a:rPr>
              <a:t> </a:t>
            </a:r>
            <a:r>
              <a:rPr lang="fa-IR" sz="2800" b="1" cap="all" dirty="0" err="1">
                <a:ln w="0">
                  <a:solidFill>
                    <a:prstClr val="black"/>
                  </a:solidFill>
                </a:ln>
                <a:solidFill>
                  <a:srgbClr val="FF0000"/>
                </a:solidFill>
                <a:effectLst>
                  <a:reflection blurRad="12700" stA="50000" endPos="50000" dist="5000" dir="5400000" sy="-100000" rotWithShape="0"/>
                </a:effectLst>
                <a:latin typeface="Times New Roman"/>
                <a:ea typeface="Times New Roman"/>
                <a:cs typeface="B Titr" pitchFamily="2" charset="-78"/>
              </a:rPr>
              <a:t>ماهي</a:t>
            </a:r>
            <a:r>
              <a:rPr lang="fa-IR" sz="2800" b="1" cap="all" dirty="0">
                <a:ln w="0">
                  <a:solidFill>
                    <a:prstClr val="black"/>
                  </a:solidFill>
                </a:ln>
                <a:solidFill>
                  <a:srgbClr val="00B0F0"/>
                </a:solidFill>
                <a:effectLst>
                  <a:reflection blurRad="12700" stA="50000" endPos="50000" dist="5000" dir="5400000" sy="-100000" rotWithShape="0"/>
                </a:effectLst>
                <a:latin typeface="Times New Roman"/>
                <a:ea typeface="Times New Roman"/>
                <a:cs typeface="B Titr" pitchFamily="2" charset="-78"/>
              </a:rPr>
              <a:t> </a:t>
            </a:r>
            <a:r>
              <a:rPr lang="fa-IR" sz="2800" b="1" cap="all" dirty="0" err="1" smtClean="0">
                <a:ln w="0">
                  <a:solidFill>
                    <a:prstClr val="black"/>
                  </a:solidFill>
                </a:ln>
                <a:solidFill>
                  <a:srgbClr val="00B0F0"/>
                </a:solidFill>
                <a:effectLst>
                  <a:reflection blurRad="12700" stA="50000" endPos="50000" dist="5000" dir="5400000" sy="-100000" rotWithShape="0"/>
                </a:effectLst>
                <a:latin typeface="Times New Roman"/>
                <a:ea typeface="Times New Roman"/>
                <a:cs typeface="B Titr" pitchFamily="2" charset="-78"/>
              </a:rPr>
              <a:t>بگيره</a:t>
            </a:r>
            <a:endParaRPr lang="fa-IR" sz="2800" b="1" cap="all" dirty="0">
              <a:ln w="0">
                <a:solidFill>
                  <a:prstClr val="black"/>
                </a:solidFill>
              </a:ln>
              <a:solidFill>
                <a:srgbClr val="00B0F0"/>
              </a:solidFill>
              <a:effectLst>
                <a:reflection blurRad="12700" stA="50000" endPos="50000" dist="5000" dir="5400000" sy="-100000" rotWithShape="0"/>
              </a:effectLst>
              <a:latin typeface="Times New Roman"/>
              <a:ea typeface="Times New Roman"/>
              <a:cs typeface="B Titr" pitchFamily="2" charset="-78"/>
            </a:endParaRPr>
          </a:p>
        </p:txBody>
      </p:sp>
      <p:sp>
        <p:nvSpPr>
          <p:cNvPr id="7" name="Rectangle 6"/>
          <p:cNvSpPr/>
          <p:nvPr/>
        </p:nvSpPr>
        <p:spPr>
          <a:xfrm>
            <a:off x="593304" y="2852936"/>
            <a:ext cx="7128792" cy="954107"/>
          </a:xfrm>
          <a:prstGeom prst="rect">
            <a:avLst/>
          </a:prstGeom>
        </p:spPr>
        <p:txBody>
          <a:bodyPr wrap="square">
            <a:spAutoFit/>
          </a:bodyPr>
          <a:lstStyle/>
          <a:p>
            <a:pPr lvl="0"/>
            <a:r>
              <a:rPr lang="ar-SA" sz="2800" b="1" cap="all" dirty="0">
                <a:ln w="0">
                  <a:solidFill>
                    <a:prstClr val="black"/>
                  </a:solidFill>
                </a:ln>
                <a:solidFill>
                  <a:srgbClr val="FF0000"/>
                </a:solidFill>
                <a:effectLst>
                  <a:reflection blurRad="12700" stA="50000" endPos="50000" dist="5000" dir="5400000" sy="-100000" rotWithShape="0"/>
                </a:effectLst>
                <a:latin typeface="Times New Roman"/>
                <a:ea typeface="Times New Roman"/>
                <a:cs typeface="B Titr" pitchFamily="2" charset="-78"/>
              </a:rPr>
              <a:t>كلاغه</a:t>
            </a:r>
            <a:r>
              <a:rPr lang="ar-SA" sz="2800" b="1" cap="all" dirty="0">
                <a:ln w="0">
                  <a:solidFill>
                    <a:prstClr val="black"/>
                  </a:solidFill>
                </a:ln>
                <a:solidFill>
                  <a:srgbClr val="00B0F0"/>
                </a:solidFill>
                <a:effectLst>
                  <a:reflection blurRad="12700" stA="50000" endPos="50000" dist="5000" dir="5400000" sy="-100000" rotWithShape="0"/>
                </a:effectLst>
                <a:latin typeface="Times New Roman"/>
                <a:ea typeface="Times New Roman"/>
                <a:cs typeface="B Titr" pitchFamily="2" charset="-78"/>
              </a:rPr>
              <a:t> تا مي‌بينه</a:t>
            </a:r>
            <a:r>
              <a:rPr lang="fa-IR" sz="2800" b="1" cap="all" dirty="0">
                <a:ln w="0">
                  <a:solidFill>
                    <a:prstClr val="black"/>
                  </a:solidFill>
                </a:ln>
                <a:solidFill>
                  <a:srgbClr val="00B0F0"/>
                </a:solidFill>
                <a:effectLst>
                  <a:reflection blurRad="12700" stA="50000" endPos="50000" dist="5000" dir="5400000" sy="-100000" rotWithShape="0"/>
                </a:effectLst>
                <a:latin typeface="Times New Roman"/>
                <a:ea typeface="Times New Roman"/>
                <a:cs typeface="B Titr" pitchFamily="2" charset="-78"/>
              </a:rPr>
              <a:t>                        </a:t>
            </a:r>
            <a:r>
              <a:rPr lang="ar-SA" sz="2800" b="1" cap="all" dirty="0">
                <a:ln w="0">
                  <a:solidFill>
                    <a:prstClr val="black"/>
                  </a:solidFill>
                </a:ln>
                <a:solidFill>
                  <a:srgbClr val="00B0F0"/>
                </a:solidFill>
                <a:effectLst>
                  <a:reflection blurRad="12700" stA="50000" endPos="50000" dist="5000" dir="5400000" sy="-100000" rotWithShape="0"/>
                </a:effectLst>
                <a:latin typeface="Times New Roman"/>
                <a:ea typeface="Times New Roman"/>
                <a:cs typeface="B Titr" pitchFamily="2" charset="-78"/>
              </a:rPr>
              <a:t>كنار حوض مي‌شينه</a:t>
            </a:r>
            <a:br>
              <a:rPr lang="ar-SA" sz="2800" b="1" cap="all" dirty="0">
                <a:ln w="0">
                  <a:solidFill>
                    <a:prstClr val="black"/>
                  </a:solidFill>
                </a:ln>
                <a:solidFill>
                  <a:srgbClr val="00B0F0"/>
                </a:solidFill>
                <a:effectLst>
                  <a:reflection blurRad="12700" stA="50000" endPos="50000" dist="5000" dir="5400000" sy="-100000" rotWithShape="0"/>
                </a:effectLst>
                <a:latin typeface="Times New Roman"/>
                <a:ea typeface="Times New Roman"/>
                <a:cs typeface="B Titr" pitchFamily="2" charset="-78"/>
              </a:rPr>
            </a:br>
            <a:endParaRPr lang="en-US" sz="2800" b="1" cap="all" dirty="0">
              <a:ln w="0">
                <a:solidFill>
                  <a:prstClr val="black"/>
                </a:solidFill>
              </a:ln>
              <a:solidFill>
                <a:srgbClr val="00B0F0"/>
              </a:solidFill>
              <a:effectLst>
                <a:reflection blurRad="12700" stA="50000" endPos="50000" dist="5000" dir="5400000" sy="-100000" rotWithShape="0"/>
              </a:effectLst>
              <a:latin typeface="Times New Roman"/>
              <a:ea typeface="Times New Roman"/>
              <a:cs typeface="B Titr" pitchFamily="2" charset="-78"/>
            </a:endParaRPr>
          </a:p>
        </p:txBody>
      </p:sp>
      <p:sp>
        <p:nvSpPr>
          <p:cNvPr id="8" name="Rectangle 7"/>
          <p:cNvSpPr/>
          <p:nvPr/>
        </p:nvSpPr>
        <p:spPr>
          <a:xfrm>
            <a:off x="1391554" y="2132856"/>
            <a:ext cx="6318448" cy="523220"/>
          </a:xfrm>
          <a:prstGeom prst="rect">
            <a:avLst/>
          </a:prstGeom>
        </p:spPr>
        <p:txBody>
          <a:bodyPr wrap="square">
            <a:spAutoFit/>
          </a:bodyPr>
          <a:lstStyle/>
          <a:p>
            <a:pPr lvl="0"/>
            <a:r>
              <a:rPr lang="ar-SA" sz="2800" b="1" cap="all" dirty="0">
                <a:ln w="0">
                  <a:solidFill>
                    <a:prstClr val="black"/>
                  </a:solidFill>
                </a:ln>
                <a:solidFill>
                  <a:srgbClr val="00B0F0"/>
                </a:solidFill>
                <a:effectLst>
                  <a:reflection blurRad="12700" stA="50000" endPos="50000" dist="5000" dir="5400000" sy="-100000" rotWithShape="0"/>
                </a:effectLst>
                <a:latin typeface="Times New Roman"/>
                <a:ea typeface="Times New Roman"/>
                <a:cs typeface="B Titr" pitchFamily="2" charset="-78"/>
              </a:rPr>
              <a:t>بالا و پايين </a:t>
            </a:r>
            <a:r>
              <a:rPr lang="ar-SA" sz="2800" b="1" cap="all" dirty="0" smtClean="0">
                <a:ln w="0">
                  <a:solidFill>
                    <a:prstClr val="black"/>
                  </a:solidFill>
                </a:ln>
                <a:solidFill>
                  <a:srgbClr val="00B0F0"/>
                </a:solidFill>
                <a:effectLst>
                  <a:reflection blurRad="12700" stA="50000" endPos="50000" dist="5000" dir="5400000" sy="-100000" rotWithShape="0"/>
                </a:effectLst>
                <a:latin typeface="Times New Roman"/>
                <a:ea typeface="Times New Roman"/>
                <a:cs typeface="B Titr" pitchFamily="2" charset="-78"/>
              </a:rPr>
              <a:t>مي‌</a:t>
            </a:r>
            <a:r>
              <a:rPr lang="fa-IR" sz="2800" b="1" cap="all" dirty="0" smtClean="0">
                <a:ln w="0">
                  <a:solidFill>
                    <a:prstClr val="black"/>
                  </a:solidFill>
                </a:ln>
                <a:solidFill>
                  <a:srgbClr val="00B0F0"/>
                </a:solidFill>
                <a:effectLst>
                  <a:reflection blurRad="12700" stA="50000" endPos="50000" dist="5000" dir="5400000" sy="-100000" rotWithShape="0"/>
                </a:effectLst>
                <a:latin typeface="Times New Roman"/>
                <a:ea typeface="Times New Roman"/>
                <a:cs typeface="B Titr" pitchFamily="2" charset="-78"/>
              </a:rPr>
              <a:t>پ</a:t>
            </a:r>
            <a:r>
              <a:rPr lang="ar-SA" sz="2800" b="1" cap="all" dirty="0" smtClean="0">
                <a:ln w="0">
                  <a:solidFill>
                    <a:prstClr val="black"/>
                  </a:solidFill>
                </a:ln>
                <a:solidFill>
                  <a:srgbClr val="00B0F0"/>
                </a:solidFill>
                <a:effectLst>
                  <a:reflection blurRad="12700" stA="50000" endPos="50000" dist="5000" dir="5400000" sy="-100000" rotWithShape="0"/>
                </a:effectLst>
                <a:latin typeface="Times New Roman"/>
                <a:ea typeface="Times New Roman"/>
                <a:cs typeface="B Titr" pitchFamily="2" charset="-78"/>
              </a:rPr>
              <a:t>رند</a:t>
            </a:r>
            <a:r>
              <a:rPr lang="fa-IR" sz="2800" b="1" cap="all" dirty="0" smtClean="0">
                <a:ln w="0">
                  <a:solidFill>
                    <a:prstClr val="black"/>
                  </a:solidFill>
                </a:ln>
                <a:solidFill>
                  <a:srgbClr val="00B0F0"/>
                </a:solidFill>
                <a:effectLst>
                  <a:reflection blurRad="12700" stA="50000" endPos="50000" dist="5000" dir="5400000" sy="-100000" rotWithShape="0"/>
                </a:effectLst>
                <a:latin typeface="Times New Roman"/>
                <a:ea typeface="Times New Roman"/>
                <a:cs typeface="B Titr" pitchFamily="2" charset="-78"/>
              </a:rPr>
              <a:t>                     </a:t>
            </a:r>
            <a:r>
              <a:rPr lang="fa-IR" sz="2800" b="1" cap="all" dirty="0">
                <a:ln w="0">
                  <a:solidFill>
                    <a:prstClr val="black"/>
                  </a:solidFill>
                </a:ln>
                <a:solidFill>
                  <a:srgbClr val="00B0F0"/>
                </a:solidFill>
                <a:effectLst>
                  <a:reflection blurRad="12700" stA="50000" endPos="50000" dist="5000" dir="5400000" sy="-100000" rotWithShape="0"/>
                </a:effectLst>
                <a:latin typeface="Times New Roman"/>
                <a:ea typeface="Times New Roman"/>
                <a:cs typeface="B Titr" pitchFamily="2" charset="-78"/>
              </a:rPr>
              <a:t>با </a:t>
            </a:r>
            <a:r>
              <a:rPr lang="fa-IR" sz="2800" b="1" cap="all" dirty="0" err="1">
                <a:ln w="0">
                  <a:solidFill>
                    <a:prstClr val="black"/>
                  </a:solidFill>
                </a:ln>
                <a:solidFill>
                  <a:srgbClr val="00B0F0"/>
                </a:solidFill>
                <a:effectLst>
                  <a:reflection blurRad="12700" stA="50000" endPos="50000" dist="5000" dir="5400000" sy="-100000" rotWithShape="0"/>
                </a:effectLst>
                <a:latin typeface="Times New Roman"/>
                <a:ea typeface="Times New Roman"/>
                <a:cs typeface="B Titr" pitchFamily="2" charset="-78"/>
              </a:rPr>
              <a:t>پولكاي</a:t>
            </a:r>
            <a:r>
              <a:rPr lang="fa-IR" sz="2800" b="1" cap="all" dirty="0">
                <a:ln w="0">
                  <a:solidFill>
                    <a:prstClr val="black"/>
                  </a:solidFill>
                </a:ln>
                <a:solidFill>
                  <a:srgbClr val="00B0F0"/>
                </a:solidFill>
                <a:effectLst>
                  <a:reflection blurRad="12700" stA="50000" endPos="50000" dist="5000" dir="5400000" sy="-100000" rotWithShape="0"/>
                </a:effectLst>
                <a:latin typeface="Times New Roman"/>
                <a:ea typeface="Times New Roman"/>
                <a:cs typeface="B Titr" pitchFamily="2" charset="-78"/>
              </a:rPr>
              <a:t> قشنگ</a:t>
            </a:r>
            <a:endParaRPr lang="en-US" sz="2800" b="1" cap="all" dirty="0">
              <a:ln w="0">
                <a:solidFill>
                  <a:prstClr val="black"/>
                </a:solidFill>
              </a:ln>
              <a:solidFill>
                <a:srgbClr val="00B0F0"/>
              </a:solidFill>
              <a:effectLst>
                <a:reflection blurRad="12700" stA="50000" endPos="50000" dist="5000" dir="5400000" sy="-100000" rotWithShape="0"/>
              </a:effectLst>
              <a:latin typeface="Times New Roman"/>
              <a:ea typeface="Times New Roman"/>
              <a:cs typeface="B Titr" pitchFamily="2" charset="-78"/>
            </a:endParaRPr>
          </a:p>
        </p:txBody>
      </p:sp>
      <p:sp>
        <p:nvSpPr>
          <p:cNvPr id="9" name="کادر متن 8"/>
          <p:cNvSpPr txBox="1"/>
          <p:nvPr/>
        </p:nvSpPr>
        <p:spPr>
          <a:xfrm rot="16200000">
            <a:off x="7309432" y="5242437"/>
            <a:ext cx="2969609" cy="369332"/>
          </a:xfrm>
          <a:prstGeom prst="rect">
            <a:avLst/>
          </a:prstGeom>
          <a:noFill/>
        </p:spPr>
        <p:txBody>
          <a:bodyPr wrap="square" rtlCol="1">
            <a:spAutoFit/>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anose="02040603050505030304" pitchFamily="18" charset="0"/>
                <a:cs typeface="B Titr" panose="00000700000000000000" pitchFamily="2" charset="-78"/>
              </a:rPr>
              <a:t>www.mahdishahbazi.blog.ir</a:t>
            </a:r>
            <a:endPar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anose="02040603050505030304" pitchFamily="18" charset="0"/>
              <a:cs typeface="B Titr" panose="00000700000000000000" pitchFamily="2" charset="-78"/>
            </a:endParaRPr>
          </a:p>
        </p:txBody>
      </p:sp>
    </p:spTree>
    <p:extLst>
      <p:ext uri="{BB962C8B-B14F-4D97-AF65-F5344CB8AC3E}">
        <p14:creationId xmlns:p14="http://schemas.microsoft.com/office/powerpoint/2010/main" xmlns="" val="153518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1000"/>
                                        <p:tgtEl>
                                          <p:spTgt spid="4"/>
                                        </p:tgtEl>
                                      </p:cBhvr>
                                    </p:animEffect>
                                    <p:anim calcmode="lin" valueType="num">
                                      <p:cBhvr>
                                        <p:cTn id="49" dur="1000" fill="hold"/>
                                        <p:tgtEl>
                                          <p:spTgt spid="4"/>
                                        </p:tgtEl>
                                        <p:attrNameLst>
                                          <p:attrName>ppt_x</p:attrName>
                                        </p:attrNameLst>
                                      </p:cBhvr>
                                      <p:tavLst>
                                        <p:tav tm="0">
                                          <p:val>
                                            <p:strVal val="#ppt_x"/>
                                          </p:val>
                                        </p:tav>
                                        <p:tav tm="100000">
                                          <p:val>
                                            <p:strVal val="#ppt_x"/>
                                          </p:val>
                                        </p:tav>
                                      </p:tavLst>
                                    </p:anim>
                                    <p:anim calcmode="lin" valueType="num">
                                      <p:cBhvr>
                                        <p:cTn id="5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کادر متن 1"/>
          <p:cNvSpPr txBox="1"/>
          <p:nvPr/>
        </p:nvSpPr>
        <p:spPr>
          <a:xfrm>
            <a:off x="323528" y="3268141"/>
            <a:ext cx="4032448" cy="769441"/>
          </a:xfrm>
          <a:prstGeom prst="rect">
            <a:avLst/>
          </a:prstGeom>
          <a:noFill/>
        </p:spPr>
        <p:txBody>
          <a:bodyPr wrap="square" rtlCol="1">
            <a:spAutoFit/>
          </a:bodyPr>
          <a:lstStyle/>
          <a:p>
            <a:r>
              <a:rPr lang="ar-SA" sz="2200" dirty="0" smtClean="0">
                <a:solidFill>
                  <a:srgbClr val="00B050"/>
                </a:solidFill>
                <a:cs typeface="B Titr" pitchFamily="2" charset="-78"/>
              </a:rPr>
              <a:t>مي‌خواهيم </a:t>
            </a:r>
            <a:r>
              <a:rPr lang="ar-SA" sz="2200" dirty="0">
                <a:solidFill>
                  <a:srgbClr val="00B050"/>
                </a:solidFill>
                <a:cs typeface="B Titr" pitchFamily="2" charset="-78"/>
              </a:rPr>
              <a:t>درباره حيوان شيطان اين </a:t>
            </a:r>
            <a:r>
              <a:rPr lang="ar-SA" sz="2200" dirty="0" smtClean="0">
                <a:solidFill>
                  <a:srgbClr val="00B050"/>
                </a:solidFill>
                <a:cs typeface="B Titr" pitchFamily="2" charset="-78"/>
              </a:rPr>
              <a:t>شعر</a:t>
            </a:r>
            <a:r>
              <a:rPr lang="fa-IR" sz="2200" dirty="0" smtClean="0">
                <a:solidFill>
                  <a:srgbClr val="00B050"/>
                </a:solidFill>
                <a:cs typeface="B Titr" pitchFamily="2" charset="-78"/>
              </a:rPr>
              <a:t>صحبت کنیم</a:t>
            </a:r>
            <a:r>
              <a:rPr lang="ar-SA" sz="2200" dirty="0" smtClean="0">
                <a:solidFill>
                  <a:srgbClr val="00B050"/>
                </a:solidFill>
                <a:cs typeface="B Titr" pitchFamily="2" charset="-78"/>
              </a:rPr>
              <a:t>، </a:t>
            </a:r>
            <a:r>
              <a:rPr lang="ar-SA" sz="2200" dirty="0">
                <a:solidFill>
                  <a:srgbClr val="00B050"/>
                </a:solidFill>
                <a:cs typeface="B Titr" pitchFamily="2" charset="-78"/>
              </a:rPr>
              <a:t>يعني </a:t>
            </a:r>
            <a:r>
              <a:rPr lang="ar-SA" sz="2200" dirty="0" smtClean="0">
                <a:solidFill>
                  <a:srgbClr val="00B050"/>
                </a:solidFill>
                <a:cs typeface="B Titr" pitchFamily="2" charset="-78"/>
              </a:rPr>
              <a:t>..................</a:t>
            </a:r>
            <a:endParaRPr lang="fa-IR" sz="2200" dirty="0">
              <a:solidFill>
                <a:srgbClr val="00B050"/>
              </a:solidFill>
              <a:cs typeface="B Titr" pitchFamily="2" charset="-78"/>
            </a:endParaRPr>
          </a:p>
        </p:txBody>
      </p:sp>
      <p:pic>
        <p:nvPicPr>
          <p:cNvPr id="1026" name="Picture 2" descr="D:\سرباز کوچک2\تصاویر\Ali_Miri_04212342.jpg"/>
          <p:cNvPicPr>
            <a:picLocks noChangeAspect="1" noChangeArrowheads="1"/>
          </p:cNvPicPr>
          <p:nvPr/>
        </p:nvPicPr>
        <p:blipFill rotWithShape="1">
          <a:blip r:embed="rId3" cstate="print">
            <a:extLst>
              <a:ext uri="{BEBA8EAE-BF5A-486C-A8C5-ECC9F3942E4B}">
                <a14:imgProps xmlns:a14="http://schemas.microsoft.com/office/drawing/2010/main" xmlns="">
                  <a14:imgLayer r:embed="rId4">
                    <a14:imgEffect>
                      <a14:backgroundRemoval t="37222" b="97444" l="2041" r="52433">
                        <a14:foregroundMark x1="30141" y1="49556" x2="30141" y2="49556"/>
                        <a14:foregroundMark x1="28885" y1="48000" x2="28885" y2="48000"/>
                        <a14:foregroundMark x1="39874" y1="51556" x2="39874" y2="51556"/>
                        <a14:foregroundMark x1="35479" y1="54222" x2="35479" y2="54222"/>
                        <a14:foregroundMark x1="49137" y1="52444" x2="49137" y2="52444"/>
                        <a14:foregroundMark x1="17739" y1="44333" x2="17739" y2="44333"/>
                        <a14:foregroundMark x1="20408" y1="43333" x2="20408" y2="43333"/>
                        <a14:foregroundMark x1="24804" y1="42667" x2="24804" y2="42667"/>
                        <a14:foregroundMark x1="14129" y1="48000" x2="14129" y2="48000"/>
                        <a14:foregroundMark x1="12088" y1="55556" x2="12088" y2="55556"/>
                        <a14:foregroundMark x1="13187" y1="56667" x2="13187" y2="56667"/>
                      </a14:backgroundRemoval>
                    </a14:imgEffect>
                  </a14:imgLayer>
                </a14:imgProps>
              </a:ext>
              <a:ext uri="{28A0092B-C50C-407E-A947-70E740481C1C}">
                <a14:useLocalDpi xmlns:a14="http://schemas.microsoft.com/office/drawing/2010/main" xmlns="" val="0"/>
              </a:ext>
            </a:extLst>
          </a:blip>
          <a:srcRect t="36234" r="45460"/>
          <a:stretch/>
        </p:blipFill>
        <p:spPr bwMode="auto">
          <a:xfrm flipH="1">
            <a:off x="6026511" y="1844824"/>
            <a:ext cx="2433921" cy="3487215"/>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descr="E:\پاورپوینت مهدی\کلاغ\american_crow_flight.jpg"/>
          <p:cNvPicPr>
            <a:picLocks noChangeAspect="1" noChangeArrowheads="1"/>
          </p:cNvPicPr>
          <p:nvPr/>
        </p:nvPicPr>
        <p:blipFill rotWithShape="1">
          <a:blip r:embed="rId5" cstate="print">
            <a:extLst>
              <a:ext uri="{BEBA8EAE-BF5A-486C-A8C5-ECC9F3942E4B}">
                <a14:imgProps xmlns:a14="http://schemas.microsoft.com/office/drawing/2010/main" xmlns="">
                  <a14:imgLayer r:embed="rId6">
                    <a14:imgEffect>
                      <a14:backgroundRemoval t="10000" b="90000" l="10000" r="90000"/>
                    </a14:imgEffect>
                  </a14:imgLayer>
                </a14:imgProps>
              </a:ext>
              <a:ext uri="{28A0092B-C50C-407E-A947-70E740481C1C}">
                <a14:useLocalDpi xmlns:a14="http://schemas.microsoft.com/office/drawing/2010/main" xmlns="" val="0"/>
              </a:ext>
            </a:extLst>
          </a:blip>
          <a:srcRect l="22731" t="21491" r="25210" b="30520"/>
          <a:stretch/>
        </p:blipFill>
        <p:spPr bwMode="auto">
          <a:xfrm>
            <a:off x="-4299045" y="-93061"/>
            <a:ext cx="4299045" cy="2440893"/>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3"/>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flipH="1">
            <a:off x="9174009" y="1400582"/>
            <a:ext cx="4149442" cy="2438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کادر متن 4"/>
          <p:cNvSpPr txBox="1"/>
          <p:nvPr/>
        </p:nvSpPr>
        <p:spPr>
          <a:xfrm>
            <a:off x="2339752" y="4149080"/>
            <a:ext cx="1656184" cy="1446550"/>
          </a:xfrm>
          <a:prstGeom prst="rect">
            <a:avLst/>
          </a:prstGeom>
          <a:noFill/>
        </p:spPr>
        <p:txBody>
          <a:bodyPr wrap="square" rtlCol="1">
            <a:spAutoFit/>
          </a:bodyPr>
          <a:lstStyle/>
          <a:p>
            <a:r>
              <a:rPr lang="fa-IR" sz="8800" dirty="0" smtClean="0">
                <a:effectLst>
                  <a:glow rad="101600">
                    <a:schemeClr val="tx1">
                      <a:lumMod val="65000"/>
                      <a:lumOff val="35000"/>
                      <a:alpha val="60000"/>
                    </a:schemeClr>
                  </a:glow>
                </a:effectLst>
                <a:cs typeface="2  Titr" pitchFamily="2" charset="-78"/>
              </a:rPr>
              <a:t>کلاغ</a:t>
            </a:r>
            <a:endParaRPr lang="fa-IR" sz="8800" dirty="0">
              <a:effectLst>
                <a:glow rad="101600">
                  <a:schemeClr val="tx1">
                    <a:lumMod val="65000"/>
                    <a:lumOff val="35000"/>
                    <a:alpha val="60000"/>
                  </a:schemeClr>
                </a:glow>
              </a:effectLst>
              <a:cs typeface="2  Titr" pitchFamily="2" charset="-78"/>
            </a:endParaRPr>
          </a:p>
        </p:txBody>
      </p:sp>
      <p:sp>
        <p:nvSpPr>
          <p:cNvPr id="7" name="کادر متن 6"/>
          <p:cNvSpPr txBox="1"/>
          <p:nvPr/>
        </p:nvSpPr>
        <p:spPr>
          <a:xfrm rot="16200000">
            <a:off x="7309432" y="5242437"/>
            <a:ext cx="2969609" cy="369332"/>
          </a:xfrm>
          <a:prstGeom prst="rect">
            <a:avLst/>
          </a:prstGeom>
          <a:noFill/>
        </p:spPr>
        <p:txBody>
          <a:bodyPr wrap="square" rtlCol="1">
            <a:spAutoFit/>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anose="02040603050505030304" pitchFamily="18" charset="0"/>
                <a:cs typeface="B Titr" panose="00000700000000000000" pitchFamily="2" charset="-78"/>
              </a:rPr>
              <a:t>www.mahdishahbazi.blog.ir</a:t>
            </a:r>
            <a:endPar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anose="02040603050505030304" pitchFamily="18" charset="0"/>
              <a:cs typeface="B Titr" panose="00000700000000000000" pitchFamily="2" charset="-78"/>
            </a:endParaRPr>
          </a:p>
        </p:txBody>
      </p:sp>
      <p:sp>
        <p:nvSpPr>
          <p:cNvPr id="8" name="کادر متن 2"/>
          <p:cNvSpPr txBox="1"/>
          <p:nvPr/>
        </p:nvSpPr>
        <p:spPr>
          <a:xfrm>
            <a:off x="4788024" y="260648"/>
            <a:ext cx="3600400" cy="830997"/>
          </a:xfrm>
          <a:prstGeom prst="rect">
            <a:avLst/>
          </a:prstGeom>
          <a:noFill/>
        </p:spPr>
        <p:txBody>
          <a:bodyPr wrap="square" rtlCol="1">
            <a:spAutoFit/>
          </a:bodyPr>
          <a:lstStyle/>
          <a:p>
            <a:r>
              <a:rPr lang="ar-SA"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101600">
                    <a:srgbClr val="FFFF00">
                      <a:alpha val="60000"/>
                    </a:srgbClr>
                  </a:glow>
                  <a:reflection blurRad="12700" stA="28000" endPos="45000" dist="1000" dir="5400000" sy="-100000" algn="bl" rotWithShape="0"/>
                </a:effectLst>
                <a:cs typeface="B Titr" pitchFamily="2" charset="-78"/>
              </a:rPr>
              <a:t>خيلي زود بگوييد كه در اين شعر نام چند حيوان بود</a:t>
            </a:r>
            <a:r>
              <a:rPr lang="ar-SA"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101600">
                    <a:srgbClr val="FFFF00">
                      <a:alpha val="60000"/>
                    </a:srgbClr>
                  </a:glow>
                  <a:reflection blurRad="12700" stA="28000" endPos="45000" dist="1000" dir="5400000" sy="-100000" algn="bl" rotWithShape="0"/>
                </a:effectLst>
                <a:cs typeface="B Titr" pitchFamily="2" charset="-78"/>
              </a:rPr>
              <a:t>؟</a:t>
            </a:r>
            <a:endParaRPr lang="fa-IR" sz="1600" dirty="0"/>
          </a:p>
        </p:txBody>
      </p:sp>
      <p:sp>
        <p:nvSpPr>
          <p:cNvPr id="9" name="Cloud Callout 8"/>
          <p:cNvSpPr/>
          <p:nvPr/>
        </p:nvSpPr>
        <p:spPr>
          <a:xfrm flipH="1">
            <a:off x="1165920" y="584104"/>
            <a:ext cx="2397968" cy="2628872"/>
          </a:xfrm>
          <a:prstGeom prst="cloudCallout">
            <a:avLst>
              <a:gd name="adj1" fmla="val -131945"/>
              <a:gd name="adj2" fmla="val -29939"/>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fa-IR" sz="11500" b="1" cap="all" dirty="0" smtClean="0">
                <a:ln w="9000" cmpd="sng">
                  <a:solidFill>
                    <a:schemeClr val="accent4">
                      <a:shade val="50000"/>
                      <a:satMod val="120000"/>
                    </a:schemeClr>
                  </a:solidFill>
                  <a:prstDash val="solid"/>
                </a:ln>
                <a:blipFill dpi="0" rotWithShape="1">
                  <a:blip r:embed="rId8">
                    <a:extLst>
                      <a:ext uri="{28A0092B-C50C-407E-A947-70E740481C1C}">
                        <a14:useLocalDpi xmlns:a14="http://schemas.microsoft.com/office/drawing/2010/main" xmlns="" val="0"/>
                      </a:ext>
                    </a:extLst>
                  </a:blip>
                  <a:srcRect/>
                  <a:stretch>
                    <a:fillRect/>
                  </a:stretch>
                </a:blipFill>
                <a:effectLst>
                  <a:reflection blurRad="12700" stA="28000" endPos="45000" dist="1000" dir="5400000" sy="-100000" algn="bl" rotWithShape="0"/>
                </a:effectLst>
                <a:cs typeface="2  Titr" pitchFamily="2" charset="-78"/>
              </a:rPr>
              <a:t>2</a:t>
            </a:r>
            <a:endParaRPr lang="fa-IR" sz="3200" b="1" cap="all" dirty="0">
              <a:ln w="9000" cmpd="sng">
                <a:solidFill>
                  <a:schemeClr val="accent4">
                    <a:shade val="50000"/>
                    <a:satMod val="120000"/>
                  </a:schemeClr>
                </a:solidFill>
                <a:prstDash val="solid"/>
              </a:ln>
              <a:blipFill dpi="0" rotWithShape="1">
                <a:blip r:embed="rId8">
                  <a:extLst>
                    <a:ext uri="{28A0092B-C50C-407E-A947-70E740481C1C}">
                      <a14:useLocalDpi xmlns:a14="http://schemas.microsoft.com/office/drawing/2010/main" xmlns="" val="0"/>
                    </a:ext>
                  </a:extLst>
                </a:blip>
                <a:srcRect/>
                <a:stretch>
                  <a:fillRect/>
                </a:stretch>
              </a:blipFill>
              <a:effectLst>
                <a:reflection blurRad="12700" stA="28000" endPos="45000" dist="1000" dir="5400000" sy="-100000" algn="bl" rotWithShape="0"/>
              </a:effectLst>
              <a:cs typeface="2  Titr" pitchFamily="2" charset="-78"/>
            </a:endParaRPr>
          </a:p>
        </p:txBody>
      </p:sp>
      <p:pic>
        <p:nvPicPr>
          <p:cNvPr id="10" name="Picture 3"/>
          <p:cNvPicPr>
            <a:picLocks noChangeAspect="1" noChangeArrowheads="1"/>
          </p:cNvPicPr>
          <p:nvPr/>
        </p:nvPicPr>
        <p:blipFill>
          <a:blip r:embed="rId9" cstate="print">
            <a:extLst>
              <a:ext uri="{BEBA8EAE-BF5A-486C-A8C5-ECC9F3942E4B}">
                <a14:imgProps xmlns:a14="http://schemas.microsoft.com/office/drawing/2010/main" xmlns="">
                  <a14:imgLayer r:embed="rId10">
                    <a14:imgEffect>
                      <a14:backgroundRemoval t="10000" b="90000" l="2031" r="96875"/>
                    </a14:imgEffect>
                  </a14:imgLayer>
                </a14:imgProps>
              </a:ext>
              <a:ext uri="{28A0092B-C50C-407E-A947-70E740481C1C}">
                <a14:useLocalDpi xmlns:a14="http://schemas.microsoft.com/office/drawing/2010/main" xmlns="" val="0"/>
              </a:ext>
            </a:extLst>
          </a:blip>
          <a:srcRect/>
          <a:stretch>
            <a:fillRect/>
          </a:stretch>
        </p:blipFill>
        <p:spPr bwMode="auto">
          <a:xfrm>
            <a:off x="4542213" y="1498448"/>
            <a:ext cx="1901995" cy="14264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11" cstate="print">
            <a:extLst>
              <a:ext uri="{BEBA8EAE-BF5A-486C-A8C5-ECC9F3942E4B}">
                <a14:imgProps xmlns:a14="http://schemas.microsoft.com/office/drawing/2010/main" xmlns="">
                  <a14:imgLayer r:embed="rId12">
                    <a14:imgEffect>
                      <a14:backgroundRemoval t="1224" b="89796" l="9756" r="89756"/>
                    </a14:imgEffect>
                  </a14:imgLayer>
                </a14:imgProps>
              </a:ext>
              <a:ext uri="{28A0092B-C50C-407E-A947-70E740481C1C}">
                <a14:useLocalDpi xmlns:a14="http://schemas.microsoft.com/office/drawing/2010/main" xmlns="" val="0"/>
              </a:ext>
            </a:extLst>
          </a:blip>
          <a:srcRect/>
          <a:stretch>
            <a:fillRect/>
          </a:stretch>
        </p:blipFill>
        <p:spPr bwMode="auto">
          <a:xfrm>
            <a:off x="819175" y="4221088"/>
            <a:ext cx="1952625" cy="2333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11" cstate="print">
            <a:extLst>
              <a:ext uri="{BEBA8EAE-BF5A-486C-A8C5-ECC9F3942E4B}">
                <a14:imgProps xmlns:a14="http://schemas.microsoft.com/office/drawing/2010/main" xmlns="">
                  <a14:imgLayer r:embed="rId12">
                    <a14:imgEffect>
                      <a14:backgroundRemoval t="1224" b="89796" l="9756" r="89756"/>
                    </a14:imgEffect>
                  </a14:imgLayer>
                </a14:imgProps>
              </a:ext>
              <a:ext uri="{28A0092B-C50C-407E-A947-70E740481C1C}">
                <a14:useLocalDpi xmlns:a14="http://schemas.microsoft.com/office/drawing/2010/main" xmlns="" val="0"/>
              </a:ext>
            </a:extLst>
          </a:blip>
          <a:srcRect/>
          <a:stretch>
            <a:fillRect/>
          </a:stretch>
        </p:blipFill>
        <p:spPr bwMode="auto">
          <a:xfrm>
            <a:off x="4769768" y="3903687"/>
            <a:ext cx="1107098" cy="2333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087054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2000"/>
                                        <p:tgtEl>
                                          <p:spTgt spid="1026"/>
                                        </p:tgtEl>
                                      </p:cBhvr>
                                    </p:animEffect>
                                    <p:anim calcmode="lin" valueType="num">
                                      <p:cBhvr>
                                        <p:cTn id="14" dur="2000" fill="hold"/>
                                        <p:tgtEl>
                                          <p:spTgt spid="1026"/>
                                        </p:tgtEl>
                                        <p:attrNameLst>
                                          <p:attrName>ppt_w</p:attrName>
                                        </p:attrNameLst>
                                      </p:cBhvr>
                                      <p:tavLst>
                                        <p:tav tm="0" fmla="#ppt_w*sin(2.5*pi*$)">
                                          <p:val>
                                            <p:fltVal val="0"/>
                                          </p:val>
                                        </p:tav>
                                        <p:tav tm="100000">
                                          <p:val>
                                            <p:fltVal val="1"/>
                                          </p:val>
                                        </p:tav>
                                      </p:tavLst>
                                    </p:anim>
                                    <p:anim calcmode="lin" valueType="num">
                                      <p:cBhvr>
                                        <p:cTn id="15" dur="2000" fill="hold"/>
                                        <p:tgtEl>
                                          <p:spTgt spid="1026"/>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nodeType="clickEffect">
                                  <p:stCondLst>
                                    <p:cond delay="0"/>
                                  </p:stCondLst>
                                  <p:childTnLst>
                                    <p:animMotion origin="layout" path="M -0.20208 0.06198 C -0.19826 0.07863 -0.19132 0.09944 -0.17639 0.10569 C -0.16476 0.12558 -0.1401 0.12789 -0.12135 0.13159 C -0.10017 0.1309 -0.04549 0.13413 -0.02049 0.11957 C -0.01458 0.11633 -0.00816 0.1124 -0.0033 0.10777 C 0.00156 0.10315 0.0033 0.09783 0.00868 0.09366 C 0.01441 0.08372 0.02465 0.07886 0.02917 0.06799 C 0.03281 0.0599 0.03333 0.05042 0.03594 0.04209 C 0.03958 0.03145 0.0408 0.03376 0.04792 0.02405 C 0.05903 0.00948 0.06441 -0.00532 0.08229 -0.00971 C 0.09132 -0.01735 0.10208 -0.02428 0.11302 -0.02752 C 0.11858 -0.03192 0.12326 -0.03353 0.13004 -0.03538 C 0.14479 -0.04417 0.16007 -0.04695 0.17622 -0.04949 C 0.21424 -0.04787 0.21997 -0.04926 0.24826 -0.03747 C 0.2625 -0.02174 0.2783 -0.00763 0.29601 0.00231 C 0.30191 0.00578 0.30885 0.00624 0.31493 0.01018 C 0.33958 0.02613 0.35799 0.05319 0.38351 0.06799 C 0.39358 0.07377 0.40451 0.07747 0.4158 0.07979 C 0.52986 0.07817 0.51389 0.08418 0.57326 0.07377 C 0.58004 0.06984 0.58733 0.07007 0.59358 0.06591 C 0.60677 0.05759 0.61719 0.04579 0.63125 0.04001 C 0.63455 0.03608 0.6375 0.03145 0.64167 0.02821 C 0.64497 0.02544 0.64879 0.02336 0.65174 0.02012 C 0.65799 0.01341 0.66163 0.00601 0.66875 0.00023 C 0.67292 -0.00833 0.67396 -0.01596 0.68108 -0.02151 C 0.69115 -0.05967 0.73004 -0.05967 0.75781 -0.06129 C 0.77396 -0.06013 0.77847 -0.06059 0.79219 -0.05735 C 0.79688 -0.0562 0.80573 -0.05342 0.80573 -0.05319 C 0.81667 -0.04718 0.83125 -0.04394 0.83976 -0.03353 C 0.84392 -0.02914 0.84844 -0.0259 0.85191 -0.02151 C 0.85816 -0.01457 0.85955 -0.00879 0.86771 -0.00555 C 0.87326 0.00092 0.87795 0.0037 0.88472 0.00833 C 0.88993 0.01179 0.89254 0.01596 0.89826 0.01827 C 0.90399 0.02451 0.9125 0.02845 0.91892 0.034 C 0.94375 0.05481 0.9717 0.07377 1.00278 0.07794 C 1.01563 0.07979 1.02865 0.08048 1.04201 0.08187 C 1.06042 0.08117 1.07847 0.08094 1.09705 0.07979 C 1.10278 0.07932 1.10851 0.07493 1.11406 0.07377 C 1.12708 0.071 1.1382 0.06637 1.14983 0.0599 C 1.15781 0.0555 1.1632 0.05666 1.17049 0.0481 C 1.18056 0.03654 1.19722 0.02313 1.20469 0.01018 C 1.21076 -0.00046 1.21754 -0.01041 1.22517 -0.01966 C 1.2276 -0.02683 1.23021 -0.03261 1.23559 -0.03747 C 1.23889 -0.04047 1.24306 -0.04186 1.24601 -0.04533 C 1.24705 -0.04672 1.24774 -0.04857 1.24931 -0.04949 C 1.25035 -0.05019 1.26111 -0.05342 1.26129 -0.05342 C 1.27031 -0.05643 1.27951 -0.05967 1.28854 -0.06337 C 1.29601 -0.06267 1.3033 -0.06244 1.31076 -0.06129 C 1.31754 -0.06036 1.32188 -0.05504 1.32969 -0.05342 C 1.3441 -0.0451 1.36146 -0.04394 1.37604 -0.03538 C 1.37813 -0.034 1.38073 -0.03307 1.38281 -0.03145 C 1.38455 -0.02983 1.38576 -0.02683 1.38785 -0.02544 C 1.39167 -0.02313 1.39618 -0.02382 1.39983 -0.02151 C 1.40833 -0.01619 1.41667 -0.00879 1.42396 -0.00162 C 1.43611 0.01064 1.4276 0.00648 1.43733 0.01018 C 1.44288 0.01596 1.44965 0.01758 1.45625 0.02012 C 1.46736 0.02821 1.45729 0.0192 1.4632 0.03006 C 1.46406 0.03168 1.46667 0.034 1.46667 0.03423 " pathEditMode="relative" rAng="0" ptsTypes="fffffffffffffffffffffffffffffffffffffffffffffffffffffffffA">
                                      <p:cBhvr>
                                        <p:cTn id="19" dur="4750" fill="hold"/>
                                        <p:tgtEl>
                                          <p:spTgt spid="3"/>
                                        </p:tgtEl>
                                        <p:attrNameLst>
                                          <p:attrName>ppt_x</p:attrName>
                                          <p:attrName>ppt_y</p:attrName>
                                        </p:attrNameLst>
                                      </p:cBhvr>
                                      <p:rCtr x="83472" y="-2660"/>
                                    </p:animMotion>
                                  </p:childTnLst>
                                </p:cTn>
                              </p:par>
                            </p:childTnLst>
                          </p:cTn>
                        </p:par>
                      </p:childTnLst>
                    </p:cTn>
                  </p:par>
                  <p:par>
                    <p:cTn id="20" fill="hold">
                      <p:stCondLst>
                        <p:cond delay="indefinite"/>
                      </p:stCondLst>
                      <p:childTnLst>
                        <p:par>
                          <p:cTn id="21" fill="hold">
                            <p:stCondLst>
                              <p:cond delay="0"/>
                            </p:stCondLst>
                            <p:childTnLst>
                              <p:par>
                                <p:cTn id="22" presetID="63" presetClass="path" presetSubtype="0" accel="50000" decel="50000" fill="hold" nodeType="clickEffect">
                                  <p:stCondLst>
                                    <p:cond delay="0"/>
                                  </p:stCondLst>
                                  <p:childTnLst>
                                    <p:animMotion origin="layout" path="M -1.94444E-6 3.04348E-6 L -0.96285 -0.03469 " pathEditMode="relative" rAng="0" ptsTypes="AA">
                                      <p:cBhvr>
                                        <p:cTn id="23" dur="2000" fill="hold"/>
                                        <p:tgtEl>
                                          <p:spTgt spid="4"/>
                                        </p:tgtEl>
                                        <p:attrNameLst>
                                          <p:attrName>ppt_x</p:attrName>
                                          <p:attrName>ppt_y</p:attrName>
                                        </p:attrNameLst>
                                      </p:cBhvr>
                                      <p:rCtr x="-48142" y="-1735"/>
                                    </p:animMotion>
                                  </p:childTnLst>
                                </p:cTn>
                              </p:par>
                            </p:childTnLst>
                          </p:cTn>
                        </p:par>
                      </p:childTnLst>
                    </p:cTn>
                  </p:par>
                  <p:par>
                    <p:cTn id="24" fill="hold">
                      <p:stCondLst>
                        <p:cond delay="indefinite"/>
                      </p:stCondLst>
                      <p:childTnLst>
                        <p:par>
                          <p:cTn id="25" fill="hold">
                            <p:stCondLst>
                              <p:cond delay="0"/>
                            </p:stCondLst>
                            <p:childTnLst>
                              <p:par>
                                <p:cTn id="26" presetID="38" presetClass="entr" presetSubtype="0" accel="50000" fill="hold" nodeType="clickEffect">
                                  <p:stCondLst>
                                    <p:cond delay="0"/>
                                  </p:stCondLst>
                                  <p:iterate type="lt">
                                    <p:tmPct val="50000"/>
                                  </p:iterate>
                                  <p:childTnLst>
                                    <p:set>
                                      <p:cBhvr>
                                        <p:cTn id="27" dur="1" fill="hold">
                                          <p:stCondLst>
                                            <p:cond delay="0"/>
                                          </p:stCondLst>
                                        </p:cTn>
                                        <p:tgtEl>
                                          <p:spTgt spid="5">
                                            <p:txEl>
                                              <p:pRg st="0" end="0"/>
                                            </p:txEl>
                                          </p:spTgt>
                                        </p:tgtEl>
                                        <p:attrNameLst>
                                          <p:attrName>style.visibility</p:attrName>
                                        </p:attrNameLst>
                                      </p:cBhvr>
                                      <p:to>
                                        <p:strVal val="visible"/>
                                      </p:to>
                                    </p:set>
                                    <p:set>
                                      <p:cBhvr>
                                        <p:cTn id="28" dur="455" fill="hold">
                                          <p:stCondLst>
                                            <p:cond delay="0"/>
                                          </p:stCondLst>
                                        </p:cTn>
                                        <p:tgtEl>
                                          <p:spTgt spid="5">
                                            <p:txEl>
                                              <p:pRg st="0" end="0"/>
                                            </p:txEl>
                                          </p:spTgt>
                                        </p:tgtEl>
                                        <p:attrNameLst>
                                          <p:attrName>style.rotation</p:attrName>
                                        </p:attrNameLst>
                                      </p:cBhvr>
                                      <p:to>
                                        <p:strVal val="-45.0"/>
                                      </p:to>
                                    </p:set>
                                    <p:anim calcmode="lin" valueType="num">
                                      <p:cBhvr>
                                        <p:cTn id="29" dur="455" fill="hold">
                                          <p:stCondLst>
                                            <p:cond delay="455"/>
                                          </p:stCondLst>
                                        </p:cTn>
                                        <p:tgtEl>
                                          <p:spTgt spid="5">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30" dur="455" fill="hold">
                                          <p:stCondLst>
                                            <p:cond delay="0"/>
                                          </p:stCondLst>
                                        </p:cTn>
                                        <p:tgtEl>
                                          <p:spTgt spid="5">
                                            <p:txEl>
                                              <p:pRg st="0" end="0"/>
                                            </p:txEl>
                                          </p:spTgt>
                                        </p:tgtEl>
                                        <p:attrNameLst>
                                          <p:attrName>ppt_y</p:attrName>
                                        </p:attrNameLst>
                                      </p:cBhvr>
                                      <p:tavLst>
                                        <p:tav tm="0">
                                          <p:val>
                                            <p:strVal val="#ppt_y-1"/>
                                          </p:val>
                                        </p:tav>
                                        <p:tav tm="100000">
                                          <p:val>
                                            <p:strVal val="#ppt_y-(0.354*#ppt_w-0.172*#ppt_h)"/>
                                          </p:val>
                                        </p:tav>
                                      </p:tavLst>
                                    </p:anim>
                                    <p:anim calcmode="lin" valueType="num">
                                      <p:cBhvr>
                                        <p:cTn id="31" dur="156" decel="50000" autoRev="1" fill="hold">
                                          <p:stCondLst>
                                            <p:cond delay="455"/>
                                          </p:stCondLst>
                                        </p:cTn>
                                        <p:tgtEl>
                                          <p:spTgt spid="5">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32" dur="136" fill="hold">
                                          <p:stCondLst>
                                            <p:cond delay="864"/>
                                          </p:stCondLst>
                                        </p:cTn>
                                        <p:tgtEl>
                                          <p:spTgt spid="5">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ppt_x"/>
                                          </p:val>
                                        </p:tav>
                                        <p:tav tm="100000">
                                          <p:val>
                                            <p:strVal val="#ppt_x"/>
                                          </p:val>
                                        </p:tav>
                                      </p:tavLst>
                                    </p:anim>
                                    <p:anim calcmode="lin" valueType="num">
                                      <p:cBhvr additive="base">
                                        <p:cTn id="4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ppt_x"/>
                                          </p:val>
                                        </p:tav>
                                        <p:tav tm="100000">
                                          <p:val>
                                            <p:strVal val="#ppt_x"/>
                                          </p:val>
                                        </p:tav>
                                      </p:tavLst>
                                    </p:anim>
                                    <p:anim calcmode="lin" valueType="num">
                                      <p:cBhvr additive="base">
                                        <p:cTn id="5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fill="hold"/>
                                        <p:tgtEl>
                                          <p:spTgt spid="12"/>
                                        </p:tgtEl>
                                        <p:attrNameLst>
                                          <p:attrName>ppt_x</p:attrName>
                                        </p:attrNameLst>
                                      </p:cBhvr>
                                      <p:tavLst>
                                        <p:tav tm="0">
                                          <p:val>
                                            <p:strVal val="#ppt_x"/>
                                          </p:val>
                                        </p:tav>
                                        <p:tav tm="100000">
                                          <p:val>
                                            <p:strVal val="#ppt_x"/>
                                          </p:val>
                                        </p:tav>
                                      </p:tavLst>
                                    </p:anim>
                                    <p:anim calcmode="lin" valueType="num">
                                      <p:cBhvr additive="base">
                                        <p:cTn id="6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کادر متن 1"/>
          <p:cNvSpPr txBox="1"/>
          <p:nvPr/>
        </p:nvSpPr>
        <p:spPr>
          <a:xfrm>
            <a:off x="4606047" y="503674"/>
            <a:ext cx="3672408" cy="954107"/>
          </a:xfrm>
          <a:prstGeom prst="rect">
            <a:avLst/>
          </a:prstGeom>
          <a:noFill/>
        </p:spPr>
        <p:txBody>
          <a:bodyPr wrap="square" rtlCol="1">
            <a:spAutoFit/>
          </a:bodyPr>
          <a:lstStyle/>
          <a:p>
            <a:r>
              <a:rPr lang="fa-IR" sz="2800" dirty="0" err="1">
                <a:solidFill>
                  <a:srgbClr val="7030A0"/>
                </a:solidFill>
                <a:cs typeface="B Titr" panose="00000700000000000000" pitchFamily="2" charset="-78"/>
              </a:rPr>
              <a:t>بچه‌ها</a:t>
            </a:r>
            <a:r>
              <a:rPr lang="fa-IR" sz="2800" dirty="0">
                <a:solidFill>
                  <a:srgbClr val="7030A0"/>
                </a:solidFill>
                <a:cs typeface="B Titr" panose="00000700000000000000" pitchFamily="2" charset="-78"/>
              </a:rPr>
              <a:t> </a:t>
            </a:r>
            <a:r>
              <a:rPr lang="fa-IR" sz="2800" dirty="0" err="1">
                <a:solidFill>
                  <a:srgbClr val="7030A0"/>
                </a:solidFill>
                <a:cs typeface="B Titr" panose="00000700000000000000" pitchFamily="2" charset="-78"/>
              </a:rPr>
              <a:t>يك</a:t>
            </a:r>
            <a:r>
              <a:rPr lang="fa-IR" sz="2800" dirty="0">
                <a:solidFill>
                  <a:srgbClr val="7030A0"/>
                </a:solidFill>
                <a:cs typeface="B Titr" panose="00000700000000000000" pitchFamily="2" charset="-78"/>
              </a:rPr>
              <a:t> </a:t>
            </a:r>
            <a:r>
              <a:rPr lang="fa-IR" sz="2800" dirty="0" err="1">
                <a:solidFill>
                  <a:srgbClr val="7030A0"/>
                </a:solidFill>
                <a:cs typeface="B Titr" panose="00000700000000000000" pitchFamily="2" charset="-78"/>
              </a:rPr>
              <a:t>بازي</a:t>
            </a:r>
            <a:r>
              <a:rPr lang="fa-IR" sz="2800" dirty="0">
                <a:solidFill>
                  <a:srgbClr val="7030A0"/>
                </a:solidFill>
                <a:cs typeface="B Titr" panose="00000700000000000000" pitchFamily="2" charset="-78"/>
              </a:rPr>
              <a:t> </a:t>
            </a:r>
            <a:r>
              <a:rPr lang="fa-IR" sz="2800" dirty="0" err="1">
                <a:solidFill>
                  <a:srgbClr val="7030A0"/>
                </a:solidFill>
                <a:cs typeface="B Titr" panose="00000700000000000000" pitchFamily="2" charset="-78"/>
              </a:rPr>
              <a:t>بگوييد</a:t>
            </a:r>
            <a:r>
              <a:rPr lang="fa-IR" sz="2800" dirty="0">
                <a:solidFill>
                  <a:srgbClr val="7030A0"/>
                </a:solidFill>
                <a:cs typeface="B Titr" panose="00000700000000000000" pitchFamily="2" charset="-78"/>
              </a:rPr>
              <a:t> </a:t>
            </a:r>
            <a:r>
              <a:rPr lang="fa-IR" sz="2800" dirty="0" err="1">
                <a:solidFill>
                  <a:srgbClr val="7030A0"/>
                </a:solidFill>
                <a:cs typeface="B Titr" panose="00000700000000000000" pitchFamily="2" charset="-78"/>
              </a:rPr>
              <a:t>كه</a:t>
            </a:r>
            <a:r>
              <a:rPr lang="fa-IR" sz="2800" dirty="0">
                <a:solidFill>
                  <a:srgbClr val="7030A0"/>
                </a:solidFill>
                <a:cs typeface="B Titr" panose="00000700000000000000" pitchFamily="2" charset="-78"/>
              </a:rPr>
              <a:t> در آن اسم </a:t>
            </a:r>
            <a:r>
              <a:rPr lang="fa-IR" sz="2800" dirty="0" err="1">
                <a:solidFill>
                  <a:srgbClr val="7030A0"/>
                </a:solidFill>
                <a:cs typeface="B Titr" panose="00000700000000000000" pitchFamily="2" charset="-78"/>
              </a:rPr>
              <a:t>كلاغ</a:t>
            </a:r>
            <a:r>
              <a:rPr lang="fa-IR" sz="2800" dirty="0">
                <a:solidFill>
                  <a:srgbClr val="7030A0"/>
                </a:solidFill>
                <a:cs typeface="B Titr" panose="00000700000000000000" pitchFamily="2" charset="-78"/>
              </a:rPr>
              <a:t> باشد.</a:t>
            </a:r>
          </a:p>
        </p:txBody>
      </p:sp>
      <p:pic>
        <p:nvPicPr>
          <p:cNvPr id="2050" name="Picture 2" descr="D:\سرباز کوچک2\تصاویر\Ali_Miri_04212342.jpg"/>
          <p:cNvPicPr>
            <a:picLocks noChangeAspect="1" noChangeArrowheads="1"/>
          </p:cNvPicPr>
          <p:nvPr/>
        </p:nvPicPr>
        <p:blipFill rotWithShape="1">
          <a:blip r:embed="rId2" cstate="print">
            <a:extLst>
              <a:ext uri="{BEBA8EAE-BF5A-486C-A8C5-ECC9F3942E4B}">
                <a14:imgProps xmlns:a14="http://schemas.microsoft.com/office/drawing/2010/main" xmlns="">
                  <a14:imgLayer r:embed="rId3">
                    <a14:imgEffect>
                      <a14:backgroundRemoval t="47222" b="100000" l="57771" r="100000">
                        <a14:foregroundMark x1="79592" y1="74333" x2="84301" y2="85000"/>
                        <a14:foregroundMark x1="87284" y1="71556" x2="97488" y2="95444"/>
                        <a14:foregroundMark x1="91209" y1="63556" x2="94035" y2="77444"/>
                        <a14:foregroundMark x1="89953" y1="61111" x2="86185" y2="56667"/>
                        <a14:foregroundMark x1="83359" y1="58222" x2="93721" y2="60000"/>
                        <a14:foregroundMark x1="92151" y1="59778" x2="78807" y2="57111"/>
                        <a14:foregroundMark x1="82889" y1="57889" x2="82889" y2="57889"/>
                        <a14:foregroundMark x1="84458" y1="57667" x2="84458" y2="57667"/>
                        <a14:foregroundMark x1="91837" y1="59222" x2="91837" y2="59222"/>
                        <a14:foregroundMark x1="65463" y1="76111" x2="65777" y2="78333"/>
                        <a14:foregroundMark x1="66091" y1="81111" x2="64678" y2="88556"/>
                        <a14:backgroundMark x1="63108" y1="68000" x2="63108" y2="68000"/>
                        <a14:backgroundMark x1="66091" y1="55778" x2="66091" y2="55778"/>
                        <a14:backgroundMark x1="66876" y1="59556" x2="67661" y2="69222"/>
                        <a14:backgroundMark x1="62794" y1="74333" x2="61224" y2="81444"/>
                        <a14:backgroundMark x1="97017" y1="77778" x2="99372" y2="82556"/>
                        <a14:backgroundMark x1="98273" y1="83556" x2="99686" y2="85889"/>
                      </a14:backgroundRemoval>
                    </a14:imgEffect>
                  </a14:imgLayer>
                </a14:imgProps>
              </a:ext>
              <a:ext uri="{28A0092B-C50C-407E-A947-70E740481C1C}">
                <a14:useLocalDpi xmlns:a14="http://schemas.microsoft.com/office/drawing/2010/main" xmlns="" val="0"/>
              </a:ext>
            </a:extLst>
          </a:blip>
          <a:srcRect l="58412" t="54530"/>
          <a:stretch/>
        </p:blipFill>
        <p:spPr bwMode="auto">
          <a:xfrm>
            <a:off x="5580112" y="1700808"/>
            <a:ext cx="3160832" cy="4883759"/>
          </a:xfrm>
          <a:prstGeom prst="rect">
            <a:avLst/>
          </a:prstGeom>
          <a:noFill/>
          <a:extLst>
            <a:ext uri="{909E8E84-426E-40DD-AFC4-6F175D3DCCD1}">
              <a14:hiddenFill xmlns:a14="http://schemas.microsoft.com/office/drawing/2010/main" xmlns="">
                <a:solidFill>
                  <a:srgbClr val="FFFFFF"/>
                </a:solidFill>
              </a14:hiddenFill>
            </a:ext>
          </a:extLst>
        </p:spPr>
      </p:pic>
      <p:pic>
        <p:nvPicPr>
          <p:cNvPr id="2055" name="Picture 7"/>
          <p:cNvPicPr>
            <a:picLocks noChangeAspect="1" noChangeArrowheads="1"/>
          </p:cNvPicPr>
          <p:nvPr/>
        </p:nvPicPr>
        <p:blipFill>
          <a:blip r:embed="rId4" cstate="print">
            <a:extLst>
              <a:ext uri="{BEBA8EAE-BF5A-486C-A8C5-ECC9F3942E4B}">
                <a14:imgProps xmlns:a14="http://schemas.microsoft.com/office/drawing/2010/main" xmlns="">
                  <a14:imgLayer r:embed="rId5">
                    <a14:imgEffect>
                      <a14:backgroundRemoval t="0" b="89986" l="17277" r="97208">
                        <a14:foregroundMark x1="58290" y1="73484" x2="56545" y2="77010"/>
                        <a14:foregroundMark x1="83421" y1="61777" x2="72077" y2="69252"/>
                        <a14:backgroundMark x1="30890" y1="70522" x2="46771" y2="79972"/>
                        <a14:backgroundMark x1="30716" y1="69394" x2="47295" y2="77433"/>
                        <a14:backgroundMark x1="31588" y1="57264" x2="31588" y2="59238"/>
                        <a14:backgroundMark x1="29494" y1="68688" x2="38394" y2="72920"/>
                        <a14:backgroundMark x1="28970" y1="66291" x2="27923" y2="69817"/>
                        <a14:backgroundMark x1="22688" y1="66996" x2="21117" y2="63893"/>
                        <a14:backgroundMark x1="23560" y1="66714" x2="23560" y2="67983"/>
                        <a14:backgroundMark x1="67714" y1="79690" x2="67016" y2="84062"/>
                        <a14:backgroundMark x1="60733" y1="70663" x2="62304" y2="71509"/>
                      </a14:backgroundRemoval>
                    </a14:imgEffect>
                  </a14:imgLayer>
                </a14:imgProps>
              </a:ext>
              <a:ext uri="{28A0092B-C50C-407E-A947-70E740481C1C}">
                <a14:useLocalDpi xmlns:a14="http://schemas.microsoft.com/office/drawing/2010/main" xmlns="" val="0"/>
              </a:ext>
            </a:extLst>
          </a:blip>
          <a:srcRect/>
          <a:stretch>
            <a:fillRect/>
          </a:stretch>
        </p:blipFill>
        <p:spPr bwMode="auto">
          <a:xfrm>
            <a:off x="3163302" y="3771670"/>
            <a:ext cx="2632834" cy="32577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rotWithShape="1">
          <a:blip r:embed="rId6" cstate="print">
            <a:extLst>
              <a:ext uri="{BEBA8EAE-BF5A-486C-A8C5-ECC9F3942E4B}">
                <a14:imgProps xmlns:a14="http://schemas.microsoft.com/office/drawing/2010/main" xmlns="">
                  <a14:imgLayer r:embed="rId7">
                    <a14:imgEffect>
                      <a14:backgroundRemoval t="10000" b="90000" l="10000" r="90000"/>
                    </a14:imgEffect>
                  </a14:imgLayer>
                </a14:imgProps>
              </a:ext>
              <a:ext uri="{28A0092B-C50C-407E-A947-70E740481C1C}">
                <a14:useLocalDpi xmlns:a14="http://schemas.microsoft.com/office/drawing/2010/main" xmlns="" val="0"/>
              </a:ext>
            </a:extLst>
          </a:blip>
          <a:srcRect l="21368" t="23041" r="26850" b="31899"/>
          <a:stretch/>
        </p:blipFill>
        <p:spPr bwMode="auto">
          <a:xfrm flipH="1">
            <a:off x="542268" y="6858000"/>
            <a:ext cx="1434730" cy="10892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Cloud Callout 3"/>
          <p:cNvSpPr/>
          <p:nvPr/>
        </p:nvSpPr>
        <p:spPr>
          <a:xfrm>
            <a:off x="1403648" y="692696"/>
            <a:ext cx="2808312" cy="1440160"/>
          </a:xfrm>
          <a:prstGeom prst="cloudCallout">
            <a:avLst>
              <a:gd name="adj1" fmla="val 107002"/>
              <a:gd name="adj2" fmla="val 55387"/>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fa-IR" sz="4800" dirty="0" smtClean="0">
                <a:cs typeface="B Titr" panose="00000700000000000000" pitchFamily="2" charset="-78"/>
              </a:rPr>
              <a:t>کلاغ پر</a:t>
            </a:r>
            <a:endParaRPr lang="fa-IR" sz="4800" dirty="0">
              <a:cs typeface="B Titr" panose="00000700000000000000" pitchFamily="2" charset="-78"/>
            </a:endParaRPr>
          </a:p>
        </p:txBody>
      </p:sp>
      <p:pic>
        <p:nvPicPr>
          <p:cNvPr id="7" name="Picture 8"/>
          <p:cNvPicPr>
            <a:picLocks noChangeAspect="1" noChangeArrowheads="1"/>
          </p:cNvPicPr>
          <p:nvPr/>
        </p:nvPicPr>
        <p:blipFill>
          <a:blip r:embed="rId8" cstate="print">
            <a:extLst>
              <a:ext uri="{BEBA8EAE-BF5A-486C-A8C5-ECC9F3942E4B}">
                <a14:imgProps xmlns:a14="http://schemas.microsoft.com/office/drawing/2010/main" xmlns="">
                  <a14:imgLayer r:embed="rId9">
                    <a14:imgEffect>
                      <a14:backgroundRemoval t="9524" b="89683" l="2381" r="98810">
                        <a14:foregroundMark x1="77381" y1="37302" x2="88095" y2="36508"/>
                        <a14:backgroundMark x1="76190" y1="67460" x2="76786" y2="72222"/>
                      </a14:backgroundRemoval>
                    </a14:imgEffect>
                  </a14:imgLayer>
                </a14:imgProps>
              </a:ext>
              <a:ext uri="{28A0092B-C50C-407E-A947-70E740481C1C}">
                <a14:useLocalDpi xmlns:a14="http://schemas.microsoft.com/office/drawing/2010/main" xmlns="" val="0"/>
              </a:ext>
            </a:extLst>
          </a:blip>
          <a:stretch>
            <a:fillRect/>
          </a:stretch>
        </p:blipFill>
        <p:spPr bwMode="auto">
          <a:xfrm flipH="1">
            <a:off x="842564" y="7402620"/>
            <a:ext cx="1821225" cy="13659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8"/>
          <p:cNvPicPr>
            <a:picLocks noChangeAspect="1" noChangeArrowheads="1"/>
          </p:cNvPicPr>
          <p:nvPr/>
        </p:nvPicPr>
        <p:blipFill rotWithShape="1">
          <a:blip r:embed="rId6" cstate="print">
            <a:extLst>
              <a:ext uri="{BEBA8EAE-BF5A-486C-A8C5-ECC9F3942E4B}">
                <a14:imgProps xmlns:a14="http://schemas.microsoft.com/office/drawing/2010/main" xmlns="">
                  <a14:imgLayer r:embed="rId7">
                    <a14:imgEffect>
                      <a14:backgroundRemoval t="10000" b="90000" l="10000" r="90000"/>
                    </a14:imgEffect>
                  </a14:imgLayer>
                </a14:imgProps>
              </a:ext>
              <a:ext uri="{28A0092B-C50C-407E-A947-70E740481C1C}">
                <a14:useLocalDpi xmlns:a14="http://schemas.microsoft.com/office/drawing/2010/main" xmlns="" val="0"/>
              </a:ext>
            </a:extLst>
          </a:blip>
          <a:srcRect l="21368" t="23041" r="26850" b="31899"/>
          <a:stretch/>
        </p:blipFill>
        <p:spPr bwMode="auto">
          <a:xfrm flipH="1">
            <a:off x="2162211" y="7337640"/>
            <a:ext cx="1434730" cy="10892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کادر متن 8"/>
          <p:cNvSpPr txBox="1"/>
          <p:nvPr/>
        </p:nvSpPr>
        <p:spPr>
          <a:xfrm rot="16200000">
            <a:off x="7309432" y="5242437"/>
            <a:ext cx="2969609" cy="369332"/>
          </a:xfrm>
          <a:prstGeom prst="rect">
            <a:avLst/>
          </a:prstGeom>
          <a:noFill/>
        </p:spPr>
        <p:txBody>
          <a:bodyPr wrap="square" rtlCol="1">
            <a:spAutoFit/>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anose="02040603050505030304" pitchFamily="18" charset="0"/>
                <a:cs typeface="B Titr" panose="00000700000000000000" pitchFamily="2" charset="-78"/>
              </a:rPr>
              <a:t>www.mahdishahbazi.blog.ir</a:t>
            </a:r>
            <a:endPar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anose="02040603050505030304" pitchFamily="18" charset="0"/>
              <a:cs typeface="B Titr" panose="00000700000000000000" pitchFamily="2" charset="-78"/>
            </a:endParaRPr>
          </a:p>
        </p:txBody>
      </p:sp>
      <p:pic>
        <p:nvPicPr>
          <p:cNvPr id="12" name="Picture 2"/>
          <p:cNvPicPr>
            <a:picLocks noChangeAspect="1" noChangeArrowheads="1"/>
          </p:cNvPicPr>
          <p:nvPr/>
        </p:nvPicPr>
        <p:blipFill>
          <a:blip r:embed="rId10" cstate="print">
            <a:extLst>
              <a:ext uri="{BEBA8EAE-BF5A-486C-A8C5-ECC9F3942E4B}">
                <a14:imgProps xmlns:a14="http://schemas.microsoft.com/office/drawing/2010/main" xmlns="">
                  <a14:imgLayer r:embed="rId11">
                    <a14:imgEffect>
                      <a14:backgroundRemoval t="6962" b="98734" l="11471" r="99118">
                        <a14:foregroundMark x1="78235" y1="38924" x2="78235" y2="38924"/>
                        <a14:foregroundMark x1="67941" y1="45253" x2="67941" y2="45253"/>
                        <a14:foregroundMark x1="48235" y1="43038" x2="48235" y2="43038"/>
                        <a14:foregroundMark x1="52059" y1="35759" x2="42941" y2="43987"/>
                        <a14:foregroundMark x1="55294" y1="75316" x2="59706" y2="83861"/>
                        <a14:foregroundMark x1="58529" y1="94620" x2="50000" y2="95253"/>
                        <a14:foregroundMark x1="67059" y1="74051" x2="58235" y2="86076"/>
                      </a14:backgroundRemoval>
                    </a14:imgEffect>
                  </a14:imgLayer>
                </a14:imgProps>
              </a:ext>
              <a:ext uri="{28A0092B-C50C-407E-A947-70E740481C1C}">
                <a14:useLocalDpi xmlns:a14="http://schemas.microsoft.com/office/drawing/2010/main" xmlns="" val="0"/>
              </a:ext>
            </a:extLst>
          </a:blip>
          <a:srcRect/>
          <a:stretch>
            <a:fillRect/>
          </a:stretch>
        </p:blipFill>
        <p:spPr bwMode="auto">
          <a:xfrm>
            <a:off x="107504" y="2348880"/>
            <a:ext cx="3238500" cy="3009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65628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 calcmode="lin" valueType="num">
                                      <p:cBhvr additive="base">
                                        <p:cTn id="14" dur="500" fill="hold"/>
                                        <p:tgtEl>
                                          <p:spTgt spid="2050"/>
                                        </p:tgtEl>
                                        <p:attrNameLst>
                                          <p:attrName>ppt_x</p:attrName>
                                        </p:attrNameLst>
                                      </p:cBhvr>
                                      <p:tavLst>
                                        <p:tav tm="0">
                                          <p:val>
                                            <p:strVal val="#ppt_x"/>
                                          </p:val>
                                        </p:tav>
                                        <p:tav tm="100000">
                                          <p:val>
                                            <p:strVal val="#ppt_x"/>
                                          </p:val>
                                        </p:tav>
                                      </p:tavLst>
                                    </p:anim>
                                    <p:anim calcmode="lin" valueType="num">
                                      <p:cBhvr additive="base">
                                        <p:cTn id="15"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055"/>
                                        </p:tgtEl>
                                        <p:attrNameLst>
                                          <p:attrName>style.visibility</p:attrName>
                                        </p:attrNameLst>
                                      </p:cBhvr>
                                      <p:to>
                                        <p:strVal val="visible"/>
                                      </p:to>
                                    </p:set>
                                    <p:animEffect transition="in" filter="barn(inVertical)">
                                      <p:cBhvr>
                                        <p:cTn id="25" dur="500"/>
                                        <p:tgtEl>
                                          <p:spTgt spid="205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nodeType="clickEffect">
                                  <p:stCondLst>
                                    <p:cond delay="0"/>
                                  </p:stCondLst>
                                  <p:childTnLst>
                                    <p:animMotion origin="layout" path="M -3.61111E-6 1.85185E-6 L -0.04722 -0.98889 " pathEditMode="relative" rAng="0" ptsTypes="AA">
                                      <p:cBhvr>
                                        <p:cTn id="29" dur="2000" fill="hold"/>
                                        <p:tgtEl>
                                          <p:spTgt spid="2056"/>
                                        </p:tgtEl>
                                        <p:attrNameLst>
                                          <p:attrName>ppt_x</p:attrName>
                                          <p:attrName>ppt_y</p:attrName>
                                        </p:attrNameLst>
                                      </p:cBhvr>
                                      <p:rCtr x="-2361" y="-49444"/>
                                    </p:animMotion>
                                  </p:child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nodeType="clickEffect">
                                  <p:stCondLst>
                                    <p:cond delay="0"/>
                                  </p:stCondLst>
                                  <p:childTnLst>
                                    <p:animMotion origin="layout" path="M 3.33333E-6 2.03605E-6 L 0.04843 -1.04484 " pathEditMode="relative" rAng="0" ptsTypes="AA">
                                      <p:cBhvr>
                                        <p:cTn id="33" dur="2000" fill="hold"/>
                                        <p:tgtEl>
                                          <p:spTgt spid="7"/>
                                        </p:tgtEl>
                                        <p:attrNameLst>
                                          <p:attrName>ppt_x</p:attrName>
                                          <p:attrName>ppt_y</p:attrName>
                                        </p:attrNameLst>
                                      </p:cBhvr>
                                      <p:rCtr x="2413" y="-52253"/>
                                    </p:animMotion>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3.05556E-6 -2.59259E-6 L 0.08489 -1.01227 " pathEditMode="relative" rAng="0" ptsTypes="AA">
                                      <p:cBhvr>
                                        <p:cTn id="37" dur="2000" fill="hold"/>
                                        <p:tgtEl>
                                          <p:spTgt spid="8"/>
                                        </p:tgtEl>
                                        <p:attrNameLst>
                                          <p:attrName>ppt_x</p:attrName>
                                          <p:attrName>ppt_y</p:attrName>
                                        </p:attrNameLst>
                                      </p:cBhvr>
                                      <p:rCtr x="4236" y="-50625"/>
                                    </p:animMotion>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ppt_x"/>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کادر متن 1"/>
          <p:cNvSpPr txBox="1"/>
          <p:nvPr/>
        </p:nvSpPr>
        <p:spPr>
          <a:xfrm>
            <a:off x="5508104" y="836712"/>
            <a:ext cx="2304256" cy="707886"/>
          </a:xfrm>
          <a:prstGeom prst="rect">
            <a:avLst/>
          </a:prstGeom>
          <a:noFill/>
        </p:spPr>
        <p:txBody>
          <a:bodyPr wrap="square" rtlCol="1">
            <a:spAutoFit/>
          </a:bodyPr>
          <a:lstStyle/>
          <a:p>
            <a:r>
              <a:rPr lang="fa-IR" sz="4000" dirty="0" err="1" smtClean="0">
                <a:ln>
                  <a:solidFill>
                    <a:srgbClr val="00B0F0"/>
                  </a:solidFill>
                </a:ln>
                <a:solidFill>
                  <a:srgbClr val="7030A0"/>
                </a:solidFill>
                <a:cs typeface="B Titr" panose="00000700000000000000" pitchFamily="2" charset="-78"/>
              </a:rPr>
              <a:t>یه</a:t>
            </a:r>
            <a:r>
              <a:rPr lang="fa-IR" sz="4000" dirty="0" smtClean="0">
                <a:ln>
                  <a:solidFill>
                    <a:srgbClr val="00B0F0"/>
                  </a:solidFill>
                </a:ln>
                <a:solidFill>
                  <a:srgbClr val="7030A0"/>
                </a:solidFill>
                <a:cs typeface="B Titr" panose="00000700000000000000" pitchFamily="2" charset="-78"/>
              </a:rPr>
              <a:t> قصه!!!!</a:t>
            </a:r>
            <a:endParaRPr lang="fa-IR" sz="4000" dirty="0">
              <a:ln>
                <a:solidFill>
                  <a:srgbClr val="00B0F0"/>
                </a:solidFill>
              </a:ln>
              <a:solidFill>
                <a:srgbClr val="7030A0"/>
              </a:solidFill>
              <a:cs typeface="B Titr" panose="00000700000000000000" pitchFamily="2" charset="-78"/>
            </a:endParaRPr>
          </a:p>
        </p:txBody>
      </p:sp>
      <p:sp>
        <p:nvSpPr>
          <p:cNvPr id="3" name="کادر متن 2"/>
          <p:cNvSpPr txBox="1"/>
          <p:nvPr/>
        </p:nvSpPr>
        <p:spPr>
          <a:xfrm>
            <a:off x="4499992" y="1484784"/>
            <a:ext cx="4104456" cy="1323439"/>
          </a:xfrm>
          <a:prstGeom prst="rect">
            <a:avLst/>
          </a:prstGeom>
          <a:noFill/>
        </p:spPr>
        <p:txBody>
          <a:bodyPr wrap="square" rtlCol="1">
            <a:spAutoFit/>
          </a:bodyPr>
          <a:lstStyle/>
          <a:p>
            <a:pPr algn="justLow"/>
            <a:r>
              <a:rPr lang="ar-SA" sz="2000" dirty="0">
                <a:solidFill>
                  <a:srgbClr val="002060"/>
                </a:solidFill>
                <a:cs typeface="B Titr" panose="00000700000000000000" pitchFamily="2" charset="-78"/>
              </a:rPr>
              <a:t>حضرت آدم </a:t>
            </a:r>
            <a:r>
              <a:rPr lang="ar-SA" sz="2000" dirty="0" smtClean="0">
                <a:solidFill>
                  <a:srgbClr val="002060"/>
                </a:solidFill>
                <a:cs typeface="B Titr" panose="00000700000000000000" pitchFamily="2" charset="-78"/>
              </a:rPr>
              <a:t>و حوا دو</a:t>
            </a:r>
            <a:r>
              <a:rPr lang="en-US" sz="2000" dirty="0" smtClean="0">
                <a:solidFill>
                  <a:srgbClr val="002060"/>
                </a:solidFill>
                <a:cs typeface="B Titr" panose="00000700000000000000" pitchFamily="2" charset="-78"/>
              </a:rPr>
              <a:t> </a:t>
            </a:r>
            <a:r>
              <a:rPr lang="fa-IR" sz="2000" dirty="0" smtClean="0">
                <a:solidFill>
                  <a:srgbClr val="002060"/>
                </a:solidFill>
                <a:cs typeface="B Titr" panose="00000700000000000000" pitchFamily="2" charset="-78"/>
              </a:rPr>
              <a:t>تا</a:t>
            </a:r>
            <a:r>
              <a:rPr lang="ar-SA" sz="2000" dirty="0" smtClean="0">
                <a:solidFill>
                  <a:srgbClr val="002060"/>
                </a:solidFill>
                <a:cs typeface="B Titr" panose="00000700000000000000" pitchFamily="2" charset="-78"/>
              </a:rPr>
              <a:t> </a:t>
            </a:r>
            <a:r>
              <a:rPr lang="ar-SA" sz="2000" dirty="0">
                <a:solidFill>
                  <a:srgbClr val="002060"/>
                </a:solidFill>
                <a:cs typeface="B Titr" panose="00000700000000000000" pitchFamily="2" charset="-78"/>
              </a:rPr>
              <a:t>پسر داشتند. اسم يكي </a:t>
            </a:r>
            <a:r>
              <a:rPr lang="ar-SA" sz="2000" dirty="0" smtClean="0">
                <a:solidFill>
                  <a:srgbClr val="00B050"/>
                </a:solidFill>
                <a:cs typeface="B Titr" panose="00000700000000000000" pitchFamily="2" charset="-78"/>
              </a:rPr>
              <a:t>هابيل </a:t>
            </a:r>
            <a:r>
              <a:rPr lang="ar-SA" sz="2000" dirty="0">
                <a:solidFill>
                  <a:srgbClr val="002060"/>
                </a:solidFill>
                <a:cs typeface="B Titr" panose="00000700000000000000" pitchFamily="2" charset="-78"/>
              </a:rPr>
              <a:t>و اسم ديگري </a:t>
            </a:r>
            <a:r>
              <a:rPr lang="ar-SA" sz="2000" dirty="0">
                <a:solidFill>
                  <a:srgbClr val="FF0000"/>
                </a:solidFill>
                <a:cs typeface="B Titr" panose="00000700000000000000" pitchFamily="2" charset="-78"/>
              </a:rPr>
              <a:t>قابيل</a:t>
            </a:r>
            <a:r>
              <a:rPr lang="ar-SA" sz="2000" dirty="0">
                <a:solidFill>
                  <a:srgbClr val="002060"/>
                </a:solidFill>
                <a:cs typeface="B Titr" panose="00000700000000000000" pitchFamily="2" charset="-78"/>
              </a:rPr>
              <a:t> </a:t>
            </a:r>
            <a:r>
              <a:rPr lang="ar-SA" sz="2000" dirty="0" smtClean="0">
                <a:solidFill>
                  <a:srgbClr val="002060"/>
                </a:solidFill>
                <a:cs typeface="B Titr" panose="00000700000000000000" pitchFamily="2" charset="-78"/>
              </a:rPr>
              <a:t>بود.</a:t>
            </a:r>
            <a:r>
              <a:rPr lang="en-US" sz="2000" dirty="0" smtClean="0">
                <a:solidFill>
                  <a:srgbClr val="002060"/>
                </a:solidFill>
                <a:cs typeface="B Titr" panose="00000700000000000000" pitchFamily="2" charset="-78"/>
              </a:rPr>
              <a:t> </a:t>
            </a:r>
            <a:r>
              <a:rPr lang="ar-SA" sz="2000" dirty="0" smtClean="0">
                <a:solidFill>
                  <a:srgbClr val="00B050"/>
                </a:solidFill>
                <a:cs typeface="B Titr" panose="00000700000000000000" pitchFamily="2" charset="-78"/>
              </a:rPr>
              <a:t>هابيل</a:t>
            </a:r>
            <a:r>
              <a:rPr lang="ar-SA" sz="2000" dirty="0" smtClean="0">
                <a:solidFill>
                  <a:srgbClr val="002060"/>
                </a:solidFill>
                <a:cs typeface="B Titr" panose="00000700000000000000" pitchFamily="2" charset="-78"/>
              </a:rPr>
              <a:t> </a:t>
            </a:r>
            <a:r>
              <a:rPr lang="ar-SA" sz="2000" dirty="0">
                <a:solidFill>
                  <a:srgbClr val="002060"/>
                </a:solidFill>
                <a:cs typeface="B Titr" panose="00000700000000000000" pitchFamily="2" charset="-78"/>
              </a:rPr>
              <a:t>پسر خوبي بود. هم به حرف پدر و مادرش و هم به حرف خدا گوش مي‌داد. </a:t>
            </a:r>
            <a:endParaRPr lang="fa-IR" sz="2000" dirty="0">
              <a:solidFill>
                <a:srgbClr val="002060"/>
              </a:solidFill>
              <a:cs typeface="B Titr" panose="00000700000000000000" pitchFamily="2" charset="-78"/>
            </a:endParaRPr>
          </a:p>
        </p:txBody>
      </p:sp>
      <p:sp>
        <p:nvSpPr>
          <p:cNvPr id="4" name="کادر متن 3"/>
          <p:cNvSpPr txBox="1"/>
          <p:nvPr/>
        </p:nvSpPr>
        <p:spPr>
          <a:xfrm>
            <a:off x="1071959" y="375047"/>
            <a:ext cx="3096344" cy="461665"/>
          </a:xfrm>
          <a:prstGeom prst="rect">
            <a:avLst/>
          </a:prstGeom>
          <a:noFill/>
        </p:spPr>
        <p:txBody>
          <a:bodyPr wrap="square" rtlCol="1">
            <a:spAutoFit/>
          </a:bodyPr>
          <a:lstStyle/>
          <a:p>
            <a:r>
              <a:rPr lang="ar-SA" sz="2400" b="1" dirty="0" smtClean="0">
                <a:ln w="17780" cmpd="sng">
                  <a:solidFill>
                    <a:schemeClr val="tx1"/>
                  </a:solidFill>
                  <a:prstDash val="solid"/>
                  <a:miter lim="800000"/>
                </a:ln>
                <a:solidFill>
                  <a:srgbClr val="002060"/>
                </a:solidFill>
                <a:effectLst>
                  <a:outerShdw blurRad="50800" algn="tl" rotWithShape="0">
                    <a:srgbClr val="000000"/>
                  </a:outerShdw>
                </a:effectLst>
                <a:cs typeface="B Titr" panose="00000700000000000000" pitchFamily="2" charset="-78"/>
              </a:rPr>
              <a:t>اما </a:t>
            </a:r>
            <a:r>
              <a:rPr lang="ar-SA" sz="2400" b="1" dirty="0" smtClean="0">
                <a:ln w="17780" cmpd="sng">
                  <a:solidFill>
                    <a:schemeClr val="tx1"/>
                  </a:solidFill>
                  <a:prstDash val="solid"/>
                  <a:miter lim="800000"/>
                </a:ln>
                <a:solidFill>
                  <a:srgbClr val="FF0000"/>
                </a:solidFill>
                <a:effectLst>
                  <a:outerShdw blurRad="50800" algn="tl" rotWithShape="0">
                    <a:srgbClr val="000000"/>
                  </a:outerShdw>
                </a:effectLst>
                <a:cs typeface="B Titr" panose="00000700000000000000" pitchFamily="2" charset="-78"/>
              </a:rPr>
              <a:t>قابيل</a:t>
            </a:r>
            <a:r>
              <a:rPr lang="ar-SA" sz="2400" b="1" dirty="0" smtClean="0">
                <a:ln w="17780" cmpd="sng">
                  <a:solidFill>
                    <a:schemeClr val="tx1"/>
                  </a:solidFill>
                  <a:prstDash val="solid"/>
                  <a:miter lim="800000"/>
                </a:ln>
                <a:solidFill>
                  <a:srgbClr val="002060"/>
                </a:solidFill>
                <a:effectLst>
                  <a:outerShdw blurRad="50800" algn="tl" rotWithShape="0">
                    <a:srgbClr val="000000"/>
                  </a:outerShdw>
                </a:effectLst>
                <a:cs typeface="B Titr" panose="00000700000000000000" pitchFamily="2" charset="-78"/>
              </a:rPr>
              <a:t> </a:t>
            </a:r>
            <a:r>
              <a:rPr lang="fa-IR" sz="2400" b="1" dirty="0" smtClean="0">
                <a:ln w="17780" cmpd="sng">
                  <a:solidFill>
                    <a:schemeClr val="tx1"/>
                  </a:solidFill>
                  <a:prstDash val="solid"/>
                  <a:miter lim="800000"/>
                </a:ln>
                <a:solidFill>
                  <a:srgbClr val="002060"/>
                </a:solidFill>
                <a:effectLst>
                  <a:outerShdw blurRad="50800" algn="tl" rotWithShape="0">
                    <a:srgbClr val="000000"/>
                  </a:outerShdw>
                </a:effectLst>
                <a:cs typeface="B Titr" panose="00000700000000000000" pitchFamily="2" charset="-78"/>
              </a:rPr>
              <a:t>ک</a:t>
            </a:r>
            <a:r>
              <a:rPr lang="ar-SA" sz="2400" b="1" dirty="0" smtClean="0">
                <a:ln w="17780" cmpd="sng">
                  <a:solidFill>
                    <a:schemeClr val="tx1"/>
                  </a:solidFill>
                  <a:prstDash val="solid"/>
                  <a:miter lim="800000"/>
                </a:ln>
                <a:solidFill>
                  <a:srgbClr val="002060"/>
                </a:solidFill>
                <a:effectLst>
                  <a:outerShdw blurRad="50800" algn="tl" rotWithShape="0">
                    <a:srgbClr val="000000"/>
                  </a:outerShdw>
                </a:effectLst>
                <a:cs typeface="B Titr" panose="00000700000000000000" pitchFamily="2" charset="-78"/>
              </a:rPr>
              <a:t>ه بود؟ </a:t>
            </a:r>
            <a:endParaRPr lang="fa-IR" sz="2400" b="1" dirty="0" smtClean="0">
              <a:ln w="17780" cmpd="sng">
                <a:solidFill>
                  <a:schemeClr val="tx1"/>
                </a:solidFill>
                <a:prstDash val="solid"/>
                <a:miter lim="800000"/>
              </a:ln>
              <a:solidFill>
                <a:srgbClr val="002060"/>
              </a:solidFill>
              <a:effectLst>
                <a:outerShdw blurRad="50800" algn="tl" rotWithShape="0">
                  <a:srgbClr val="000000"/>
                </a:outerShdw>
              </a:effectLst>
              <a:cs typeface="B Titr" panose="00000700000000000000" pitchFamily="2" charset="-78"/>
            </a:endParaRPr>
          </a:p>
        </p:txBody>
      </p:sp>
      <p:pic>
        <p:nvPicPr>
          <p:cNvPr id="3075" name="Picture 3"/>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3805" b="89893" l="7333" r="90000">
                        <a14:backgroundMark x1="35167" y1="40190" x2="35667" y2="43876"/>
                        <a14:backgroundMark x1="35667" y1="47206" x2="35167" y2="50297"/>
                        <a14:backgroundMark x1="34000" y1="51367" x2="34833" y2="53032"/>
                        <a14:backgroundMark x1="49333" y1="79548" x2="49333" y2="79548"/>
                        <a14:backgroundMark x1="46333" y1="77170" x2="53500" y2="80380"/>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3687619" y="2996952"/>
            <a:ext cx="5256584" cy="33996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کادر متن 7"/>
          <p:cNvSpPr txBox="1"/>
          <p:nvPr/>
        </p:nvSpPr>
        <p:spPr>
          <a:xfrm>
            <a:off x="1071959" y="3342183"/>
            <a:ext cx="2592288" cy="461665"/>
          </a:xfrm>
          <a:prstGeom prst="rect">
            <a:avLst/>
          </a:prstGeom>
          <a:noFill/>
        </p:spPr>
        <p:txBody>
          <a:bodyPr wrap="square" rtlCol="1">
            <a:spAutoFit/>
          </a:bodyPr>
          <a:lstStyle/>
          <a:p>
            <a:r>
              <a:rPr lang="fa-IR" sz="2400" dirty="0" smtClean="0">
                <a:solidFill>
                  <a:srgbClr val="FF0000"/>
                </a:solidFill>
                <a:cs typeface="B Titr" panose="00000700000000000000" pitchFamily="2" charset="-78"/>
              </a:rPr>
              <a:t>یعنی چه بچه ها؟</a:t>
            </a:r>
            <a:endParaRPr lang="fa-IR" sz="2400" dirty="0">
              <a:solidFill>
                <a:srgbClr val="FF0000"/>
              </a:solidFill>
              <a:cs typeface="B Titr" panose="00000700000000000000" pitchFamily="2" charset="-78"/>
            </a:endParaRPr>
          </a:p>
        </p:txBody>
      </p:sp>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04291" y="1190654"/>
            <a:ext cx="4085456" cy="1884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56451" y="3933056"/>
            <a:ext cx="4090987" cy="1884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4" name="Picture 6" descr="C:\Users\mahdi\Desktop\ل.jpg"/>
          <p:cNvPicPr>
            <a:picLocks noChangeAspect="1" noChangeArrowheads="1"/>
          </p:cNvPicPr>
          <p:nvPr/>
        </p:nvPicPr>
        <p:blipFill rotWithShape="1">
          <a:blip r:embed="rId7" cstate="print">
            <a:extLst>
              <a:ext uri="{BEBA8EAE-BF5A-486C-A8C5-ECC9F3942E4B}">
                <a14:imgProps xmlns:a14="http://schemas.microsoft.com/office/drawing/2010/main" xmlns="">
                  <a14:imgLayer r:embed="rId8">
                    <a14:imgEffect>
                      <a14:backgroundRemoval t="66862" b="94135" l="54450" r="88831"/>
                    </a14:imgEffect>
                  </a14:imgLayer>
                </a14:imgProps>
              </a:ext>
              <a:ext uri="{28A0092B-C50C-407E-A947-70E740481C1C}">
                <a14:useLocalDpi xmlns:a14="http://schemas.microsoft.com/office/drawing/2010/main" xmlns="" val="0"/>
              </a:ext>
            </a:extLst>
          </a:blip>
          <a:srcRect l="57624" t="60798" r="17621"/>
          <a:stretch/>
        </p:blipFill>
        <p:spPr bwMode="auto">
          <a:xfrm>
            <a:off x="384285" y="4941168"/>
            <a:ext cx="783333" cy="733291"/>
          </a:xfrm>
          <a:prstGeom prst="rect">
            <a:avLst/>
          </a:prstGeom>
          <a:noFill/>
          <a:extLst>
            <a:ext uri="{909E8E84-426E-40DD-AFC4-6F175D3DCCD1}">
              <a14:hiddenFill xmlns:a14="http://schemas.microsoft.com/office/drawing/2010/main" xmlns="">
                <a:solidFill>
                  <a:srgbClr val="FFFFFF"/>
                </a:solidFill>
              </a14:hiddenFill>
            </a:ext>
          </a:extLst>
        </p:spPr>
      </p:pic>
      <p:pic>
        <p:nvPicPr>
          <p:cNvPr id="2055" name="Picture 7"/>
          <p:cNvPicPr>
            <a:picLocks noChangeAspect="1" noChangeArrowheads="1"/>
          </p:cNvPicPr>
          <p:nvPr/>
        </p:nvPicPr>
        <p:blipFill rotWithShape="1">
          <a:blip r:embed="rId9" cstate="print">
            <a:extLst>
              <a:ext uri="{28A0092B-C50C-407E-A947-70E740481C1C}">
                <a14:useLocalDpi xmlns:a14="http://schemas.microsoft.com/office/drawing/2010/main" xmlns="" val="0"/>
              </a:ext>
            </a:extLst>
          </a:blip>
          <a:srcRect l="34156" t="25098" r="8137" b="50458"/>
          <a:stretch/>
        </p:blipFill>
        <p:spPr bwMode="auto">
          <a:xfrm>
            <a:off x="1732146" y="4973287"/>
            <a:ext cx="1831742" cy="8319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rotWithShape="1">
          <a:blip r:embed="rId10" cstate="print">
            <a:extLst>
              <a:ext uri="{28A0092B-C50C-407E-A947-70E740481C1C}">
                <a14:useLocalDpi xmlns:a14="http://schemas.microsoft.com/office/drawing/2010/main" xmlns="" val="0"/>
              </a:ext>
            </a:extLst>
          </a:blip>
          <a:srcRect l="9622" t="61462" r="71405" b="9440"/>
          <a:stretch/>
        </p:blipFill>
        <p:spPr bwMode="auto">
          <a:xfrm>
            <a:off x="1419460" y="5445224"/>
            <a:ext cx="625373" cy="9455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8" name="Picture 10" descr="C:\Users\mahdi\Desktop\ل.jpg"/>
          <p:cNvPicPr>
            <a:picLocks noChangeAspect="1" noChangeArrowheads="1"/>
          </p:cNvPicPr>
          <p:nvPr/>
        </p:nvPicPr>
        <p:blipFill>
          <a:blip r:embed="rId11" cstate="print">
            <a:extLst>
              <a:ext uri="{BEBA8EAE-BF5A-486C-A8C5-ECC9F3942E4B}">
                <a14:imgProps xmlns:a14="http://schemas.microsoft.com/office/drawing/2010/main" xmlns="">
                  <a14:imgLayer r:embed="rId12">
                    <a14:imgEffect>
                      <a14:backgroundRemoval t="0" b="89394" l="0" r="98964"/>
                    </a14:imgEffect>
                  </a14:imgLayer>
                </a14:imgProps>
              </a:ext>
              <a:ext uri="{28A0092B-C50C-407E-A947-70E740481C1C}">
                <a14:useLocalDpi xmlns:a14="http://schemas.microsoft.com/office/drawing/2010/main" xmlns="" val="0"/>
              </a:ext>
            </a:extLst>
          </a:blip>
          <a:srcRect/>
          <a:stretch>
            <a:fillRect/>
          </a:stretch>
        </p:blipFill>
        <p:spPr bwMode="auto">
          <a:xfrm>
            <a:off x="3419872" y="5229200"/>
            <a:ext cx="1069875" cy="657464"/>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کادر متن 16"/>
          <p:cNvSpPr txBox="1"/>
          <p:nvPr/>
        </p:nvSpPr>
        <p:spPr>
          <a:xfrm rot="16200000">
            <a:off x="7309432" y="5242437"/>
            <a:ext cx="2969609" cy="369332"/>
          </a:xfrm>
          <a:prstGeom prst="rect">
            <a:avLst/>
          </a:prstGeom>
          <a:noFill/>
        </p:spPr>
        <p:txBody>
          <a:bodyPr wrap="square" rtlCol="1">
            <a:spAutoFit/>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anose="02040603050505030304" pitchFamily="18" charset="0"/>
                <a:cs typeface="B Titr" panose="00000700000000000000" pitchFamily="2" charset="-78"/>
              </a:rPr>
              <a:t>www.mahdishahbazi.blog.ir</a:t>
            </a:r>
            <a:endPar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anose="02040603050505030304" pitchFamily="18" charset="0"/>
              <a:cs typeface="B Titr" panose="00000700000000000000" pitchFamily="2" charset="-78"/>
            </a:endParaRPr>
          </a:p>
        </p:txBody>
      </p:sp>
    </p:spTree>
    <p:extLst>
      <p:ext uri="{BB962C8B-B14F-4D97-AF65-F5344CB8AC3E}">
        <p14:creationId xmlns:p14="http://schemas.microsoft.com/office/powerpoint/2010/main" xmlns="" val="193271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075"/>
                                        </p:tgtEl>
                                        <p:attrNameLst>
                                          <p:attrName>style.visibility</p:attrName>
                                        </p:attrNameLst>
                                      </p:cBhvr>
                                      <p:to>
                                        <p:strVal val="visible"/>
                                      </p:to>
                                    </p:set>
                                    <p:anim calcmode="lin" valueType="num">
                                      <p:cBhvr additive="base">
                                        <p:cTn id="20" dur="500" fill="hold"/>
                                        <p:tgtEl>
                                          <p:spTgt spid="3075"/>
                                        </p:tgtEl>
                                        <p:attrNameLst>
                                          <p:attrName>ppt_x</p:attrName>
                                        </p:attrNameLst>
                                      </p:cBhvr>
                                      <p:tavLst>
                                        <p:tav tm="0">
                                          <p:val>
                                            <p:strVal val="#ppt_x"/>
                                          </p:val>
                                        </p:tav>
                                        <p:tav tm="100000">
                                          <p:val>
                                            <p:strVal val="#ppt_x"/>
                                          </p:val>
                                        </p:tav>
                                      </p:tavLst>
                                    </p:anim>
                                    <p:anim calcmode="lin" valueType="num">
                                      <p:cBhvr additive="base">
                                        <p:cTn id="21"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052"/>
                                        </p:tgtEl>
                                        <p:attrNameLst>
                                          <p:attrName>style.visibility</p:attrName>
                                        </p:attrNameLst>
                                      </p:cBhvr>
                                      <p:to>
                                        <p:strVal val="visible"/>
                                      </p:to>
                                    </p:set>
                                    <p:animEffect transition="in" filter="fade">
                                      <p:cBhvr>
                                        <p:cTn id="35" dur="1000"/>
                                        <p:tgtEl>
                                          <p:spTgt spid="2052"/>
                                        </p:tgtEl>
                                      </p:cBhvr>
                                    </p:animEffect>
                                    <p:anim calcmode="lin" valueType="num">
                                      <p:cBhvr>
                                        <p:cTn id="36" dur="1000" fill="hold"/>
                                        <p:tgtEl>
                                          <p:spTgt spid="2052"/>
                                        </p:tgtEl>
                                        <p:attrNameLst>
                                          <p:attrName>ppt_x</p:attrName>
                                        </p:attrNameLst>
                                      </p:cBhvr>
                                      <p:tavLst>
                                        <p:tav tm="0">
                                          <p:val>
                                            <p:strVal val="#ppt_x"/>
                                          </p:val>
                                        </p:tav>
                                        <p:tav tm="100000">
                                          <p:val>
                                            <p:strVal val="#ppt_x"/>
                                          </p:val>
                                        </p:tav>
                                      </p:tavLst>
                                    </p:anim>
                                    <p:anim calcmode="lin" valueType="num">
                                      <p:cBhvr>
                                        <p:cTn id="37"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057"/>
                                        </p:tgtEl>
                                        <p:attrNameLst>
                                          <p:attrName>style.visibility</p:attrName>
                                        </p:attrNameLst>
                                      </p:cBhvr>
                                      <p:to>
                                        <p:strVal val="visible"/>
                                      </p:to>
                                    </p:set>
                                    <p:animEffect transition="in" filter="fade">
                                      <p:cBhvr>
                                        <p:cTn id="42" dur="1000"/>
                                        <p:tgtEl>
                                          <p:spTgt spid="2057"/>
                                        </p:tgtEl>
                                      </p:cBhvr>
                                    </p:animEffect>
                                    <p:anim calcmode="lin" valueType="num">
                                      <p:cBhvr>
                                        <p:cTn id="43" dur="1000" fill="hold"/>
                                        <p:tgtEl>
                                          <p:spTgt spid="2057"/>
                                        </p:tgtEl>
                                        <p:attrNameLst>
                                          <p:attrName>ppt_x</p:attrName>
                                        </p:attrNameLst>
                                      </p:cBhvr>
                                      <p:tavLst>
                                        <p:tav tm="0">
                                          <p:val>
                                            <p:strVal val="#ppt_x"/>
                                          </p:val>
                                        </p:tav>
                                        <p:tav tm="100000">
                                          <p:val>
                                            <p:strVal val="#ppt_x"/>
                                          </p:val>
                                        </p:tav>
                                      </p:tavLst>
                                    </p:anim>
                                    <p:anim calcmode="lin" valueType="num">
                                      <p:cBhvr>
                                        <p:cTn id="44" dur="1000" fill="hold"/>
                                        <p:tgtEl>
                                          <p:spTgt spid="205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058"/>
                                        </p:tgtEl>
                                        <p:attrNameLst>
                                          <p:attrName>style.visibility</p:attrName>
                                        </p:attrNameLst>
                                      </p:cBhvr>
                                      <p:to>
                                        <p:strVal val="visible"/>
                                      </p:to>
                                    </p:set>
                                    <p:anim calcmode="lin" valueType="num">
                                      <p:cBhvr additive="base">
                                        <p:cTn id="49" dur="500" fill="hold"/>
                                        <p:tgtEl>
                                          <p:spTgt spid="2058"/>
                                        </p:tgtEl>
                                        <p:attrNameLst>
                                          <p:attrName>ppt_x</p:attrName>
                                        </p:attrNameLst>
                                      </p:cBhvr>
                                      <p:tavLst>
                                        <p:tav tm="0">
                                          <p:val>
                                            <p:strVal val="#ppt_x"/>
                                          </p:val>
                                        </p:tav>
                                        <p:tav tm="100000">
                                          <p:val>
                                            <p:strVal val="#ppt_x"/>
                                          </p:val>
                                        </p:tav>
                                      </p:tavLst>
                                    </p:anim>
                                    <p:anim calcmode="lin" valueType="num">
                                      <p:cBhvr additive="base">
                                        <p:cTn id="50" dur="500" fill="hold"/>
                                        <p:tgtEl>
                                          <p:spTgt spid="205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054"/>
                                        </p:tgtEl>
                                        <p:attrNameLst>
                                          <p:attrName>style.visibility</p:attrName>
                                        </p:attrNameLst>
                                      </p:cBhvr>
                                      <p:to>
                                        <p:strVal val="visible"/>
                                      </p:to>
                                    </p:set>
                                    <p:animEffect transition="in" filter="fade">
                                      <p:cBhvr>
                                        <p:cTn id="55" dur="500"/>
                                        <p:tgtEl>
                                          <p:spTgt spid="2054"/>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2055"/>
                                        </p:tgtEl>
                                        <p:attrNameLst>
                                          <p:attrName>style.visibility</p:attrName>
                                        </p:attrNameLst>
                                      </p:cBhvr>
                                      <p:to>
                                        <p:strVal val="visible"/>
                                      </p:to>
                                    </p:set>
                                    <p:anim calcmode="lin" valueType="num">
                                      <p:cBhvr additive="base">
                                        <p:cTn id="60" dur="500" fill="hold"/>
                                        <p:tgtEl>
                                          <p:spTgt spid="2055"/>
                                        </p:tgtEl>
                                        <p:attrNameLst>
                                          <p:attrName>ppt_x</p:attrName>
                                        </p:attrNameLst>
                                      </p:cBhvr>
                                      <p:tavLst>
                                        <p:tav tm="0">
                                          <p:val>
                                            <p:strVal val="#ppt_x"/>
                                          </p:val>
                                        </p:tav>
                                        <p:tav tm="100000">
                                          <p:val>
                                            <p:strVal val="#ppt_x"/>
                                          </p:val>
                                        </p:tav>
                                      </p:tavLst>
                                    </p:anim>
                                    <p:anim calcmode="lin" valueType="num">
                                      <p:cBhvr additive="base">
                                        <p:cTn id="61" dur="500" fill="hold"/>
                                        <p:tgtEl>
                                          <p:spTgt spid="20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کادر متن 1"/>
          <p:cNvSpPr txBox="1"/>
          <p:nvPr/>
        </p:nvSpPr>
        <p:spPr>
          <a:xfrm>
            <a:off x="4211960" y="404664"/>
            <a:ext cx="4075636" cy="6001643"/>
          </a:xfrm>
          <a:prstGeom prst="rect">
            <a:avLst/>
          </a:prstGeom>
          <a:noFill/>
        </p:spPr>
        <p:txBody>
          <a:bodyPr wrap="square" rtlCol="1">
            <a:spAutoFit/>
          </a:bodyPr>
          <a:lstStyle/>
          <a:p>
            <a:r>
              <a:rPr lang="ar-SA" sz="2400" dirty="0">
                <a:cs typeface="B Titr" panose="00000700000000000000" pitchFamily="2" charset="-78"/>
              </a:rPr>
              <a:t>او </a:t>
            </a:r>
            <a:r>
              <a:rPr lang="ar-SA" sz="2400" dirty="0" smtClean="0">
                <a:cs typeface="B Titr" panose="00000700000000000000" pitchFamily="2" charset="-78"/>
              </a:rPr>
              <a:t>كارهاي </a:t>
            </a:r>
            <a:r>
              <a:rPr lang="ar-SA" sz="2400" dirty="0">
                <a:cs typeface="B Titr" panose="00000700000000000000" pitchFamily="2" charset="-78"/>
              </a:rPr>
              <a:t>بد مي‌كرد و از برادرش بدش مي‌آمد</a:t>
            </a:r>
            <a:r>
              <a:rPr lang="ar-SA" sz="2400" dirty="0" smtClean="0">
                <a:cs typeface="B Titr" panose="00000700000000000000" pitchFamily="2" charset="-78"/>
              </a:rPr>
              <a:t>.</a:t>
            </a:r>
            <a:endParaRPr lang="en-US" sz="2400" dirty="0" smtClean="0">
              <a:cs typeface="B Titr" panose="00000700000000000000" pitchFamily="2" charset="-78"/>
            </a:endParaRPr>
          </a:p>
          <a:p>
            <a:endParaRPr lang="fa-IR" sz="2400" dirty="0" smtClean="0">
              <a:cs typeface="B Titr" panose="00000700000000000000" pitchFamily="2" charset="-78"/>
            </a:endParaRPr>
          </a:p>
          <a:p>
            <a:r>
              <a:rPr lang="ar-SA" sz="2400" dirty="0" smtClean="0">
                <a:cs typeface="B Titr" panose="00000700000000000000" pitchFamily="2" charset="-78"/>
              </a:rPr>
              <a:t> </a:t>
            </a:r>
            <a:r>
              <a:rPr lang="ar-SA" sz="2400" dirty="0">
                <a:cs typeface="B Titr" panose="00000700000000000000" pitchFamily="2" charset="-78"/>
              </a:rPr>
              <a:t>به همين </a:t>
            </a:r>
            <a:r>
              <a:rPr lang="ar-SA" sz="2400" dirty="0" smtClean="0">
                <a:cs typeface="B Titr" panose="00000700000000000000" pitchFamily="2" charset="-78"/>
              </a:rPr>
              <a:t>دليل قابيل، </a:t>
            </a:r>
            <a:r>
              <a:rPr lang="ar-SA" sz="2400" dirty="0">
                <a:cs typeface="B Titr" panose="00000700000000000000" pitchFamily="2" charset="-78"/>
              </a:rPr>
              <a:t>هابيل را كشت</a:t>
            </a:r>
            <a:r>
              <a:rPr lang="ar-SA" sz="2400" dirty="0" smtClean="0">
                <a:cs typeface="B Titr" panose="00000700000000000000" pitchFamily="2" charset="-78"/>
              </a:rPr>
              <a:t>.</a:t>
            </a:r>
            <a:endParaRPr lang="fa-IR" sz="2400" dirty="0" smtClean="0">
              <a:cs typeface="B Titr" panose="00000700000000000000" pitchFamily="2" charset="-78"/>
            </a:endParaRPr>
          </a:p>
          <a:p>
            <a:endParaRPr lang="fa-IR" sz="2400" dirty="0" smtClean="0">
              <a:cs typeface="B Titr" panose="00000700000000000000" pitchFamily="2" charset="-78"/>
            </a:endParaRPr>
          </a:p>
          <a:p>
            <a:r>
              <a:rPr lang="ar-SA" sz="2400" dirty="0" smtClean="0">
                <a:cs typeface="B Titr" panose="00000700000000000000" pitchFamily="2" charset="-78"/>
              </a:rPr>
              <a:t> </a:t>
            </a:r>
            <a:r>
              <a:rPr lang="ar-SA" sz="2400" dirty="0">
                <a:cs typeface="B Titr" panose="00000700000000000000" pitchFamily="2" charset="-78"/>
              </a:rPr>
              <a:t>وقتي او را كشت، خيلي نگران شد. </a:t>
            </a:r>
            <a:endParaRPr lang="fa-IR" sz="2400" dirty="0" smtClean="0">
              <a:cs typeface="B Titr" panose="00000700000000000000" pitchFamily="2" charset="-78"/>
            </a:endParaRPr>
          </a:p>
          <a:p>
            <a:endParaRPr lang="fa-IR" sz="2400" dirty="0">
              <a:cs typeface="B Titr" panose="00000700000000000000" pitchFamily="2" charset="-78"/>
            </a:endParaRPr>
          </a:p>
          <a:p>
            <a:r>
              <a:rPr lang="ar-SA" sz="2400" dirty="0" smtClean="0">
                <a:cs typeface="B Titr" panose="00000700000000000000" pitchFamily="2" charset="-78"/>
              </a:rPr>
              <a:t>چون </a:t>
            </a:r>
            <a:r>
              <a:rPr lang="ar-SA" sz="2400" dirty="0">
                <a:cs typeface="B Titr" panose="00000700000000000000" pitchFamily="2" charset="-78"/>
              </a:rPr>
              <a:t>نمي‌دانست با جنازه‌اش </a:t>
            </a:r>
            <a:r>
              <a:rPr lang="ar-SA" sz="2400" dirty="0" smtClean="0">
                <a:cs typeface="B Titr" panose="00000700000000000000" pitchFamily="2" charset="-78"/>
              </a:rPr>
              <a:t>چ</a:t>
            </a:r>
            <a:r>
              <a:rPr lang="fa-IR" sz="2400" dirty="0" smtClean="0">
                <a:cs typeface="B Titr" panose="00000700000000000000" pitchFamily="2" charset="-78"/>
              </a:rPr>
              <a:t>ه</a:t>
            </a:r>
            <a:endParaRPr lang="en-US" sz="2400" dirty="0" smtClean="0">
              <a:cs typeface="B Titr" panose="00000700000000000000" pitchFamily="2" charset="-78"/>
            </a:endParaRPr>
          </a:p>
          <a:p>
            <a:r>
              <a:rPr lang="fa-IR" sz="2400" dirty="0" smtClean="0">
                <a:cs typeface="B Titr" panose="00000700000000000000" pitchFamily="2" charset="-78"/>
              </a:rPr>
              <a:t> </a:t>
            </a:r>
            <a:r>
              <a:rPr lang="ar-SA" sz="2400" dirty="0" smtClean="0">
                <a:cs typeface="B Titr" panose="00000700000000000000" pitchFamily="2" charset="-78"/>
              </a:rPr>
              <a:t>كار </a:t>
            </a:r>
            <a:r>
              <a:rPr lang="ar-SA" sz="2400" dirty="0">
                <a:cs typeface="B Titr" panose="00000700000000000000" pitchFamily="2" charset="-78"/>
              </a:rPr>
              <a:t>كند</a:t>
            </a:r>
            <a:r>
              <a:rPr lang="ar-SA" sz="2400" dirty="0" smtClean="0">
                <a:cs typeface="B Titr" panose="00000700000000000000" pitchFamily="2" charset="-78"/>
              </a:rPr>
              <a:t>.</a:t>
            </a:r>
            <a:endParaRPr lang="en-US" sz="2400" dirty="0" smtClean="0">
              <a:cs typeface="B Titr" panose="00000700000000000000" pitchFamily="2" charset="-78"/>
            </a:endParaRPr>
          </a:p>
          <a:p>
            <a:endParaRPr lang="fa-IR" sz="2400" dirty="0" smtClean="0">
              <a:cs typeface="B Titr" panose="00000700000000000000" pitchFamily="2" charset="-78"/>
            </a:endParaRPr>
          </a:p>
          <a:p>
            <a:r>
              <a:rPr lang="ar-SA" sz="2400" dirty="0" smtClean="0">
                <a:cs typeface="B Titr" panose="00000700000000000000" pitchFamily="2" charset="-78"/>
              </a:rPr>
              <a:t> </a:t>
            </a:r>
            <a:r>
              <a:rPr lang="ar-SA" sz="2400" dirty="0">
                <a:cs typeface="B Titr" panose="00000700000000000000" pitchFamily="2" charset="-78"/>
              </a:rPr>
              <a:t>جنازه را روي دوشش انداخت و حركت كرد. </a:t>
            </a:r>
            <a:endParaRPr lang="en-US" sz="2400" dirty="0" smtClean="0">
              <a:cs typeface="B Titr" panose="00000700000000000000" pitchFamily="2" charset="-78"/>
            </a:endParaRPr>
          </a:p>
          <a:p>
            <a:endParaRPr lang="en-US" sz="2400" dirty="0" smtClean="0">
              <a:cs typeface="B Titr" panose="00000700000000000000" pitchFamily="2" charset="-78"/>
            </a:endParaRPr>
          </a:p>
          <a:p>
            <a:r>
              <a:rPr lang="ar-SA" sz="2400" dirty="0" smtClean="0">
                <a:cs typeface="B Titr" panose="00000700000000000000" pitchFamily="2" charset="-78"/>
              </a:rPr>
              <a:t>حسابي </a:t>
            </a:r>
            <a:r>
              <a:rPr lang="ar-SA" sz="2400" dirty="0">
                <a:cs typeface="B Titr" panose="00000700000000000000" pitchFamily="2" charset="-78"/>
              </a:rPr>
              <a:t>خسته شده بود. سرگردان بود و دنبال جايي مي‌گشت تا جنازه را پنهان كند. </a:t>
            </a:r>
            <a:endParaRPr lang="fa-IR" sz="2400" dirty="0">
              <a:cs typeface="B Titr" panose="00000700000000000000" pitchFamily="2" charset="-78"/>
            </a:endParaRPr>
          </a:p>
        </p:txBody>
      </p:sp>
      <p:pic>
        <p:nvPicPr>
          <p:cNvPr id="4100" name="Picture 4"/>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backgroundRemoval t="9824" b="81612" l="1887" r="100000">
                        <a14:foregroundMark x1="75472" y1="70781" x2="69811" y2="77582"/>
                        <a14:foregroundMark x1="27170" y1="74055" x2="16226" y2="71285"/>
                        <a14:foregroundMark x1="7170" y1="65491" x2="1887" y2="72796"/>
                        <a14:foregroundMark x1="24528" y1="47607" x2="27925" y2="59698"/>
                        <a14:foregroundMark x1="78491" y1="58942" x2="79245" y2="60202"/>
                        <a14:foregroundMark x1="73962" y1="62720" x2="69811" y2="64232"/>
                        <a14:backgroundMark x1="72075" y1="54156" x2="70943" y2="56423"/>
                        <a14:backgroundMark x1="43019" y1="55164" x2="43019" y2="56675"/>
                      </a14:backgroundRemoval>
                    </a14:imgEffect>
                  </a14:imgLayer>
                </a14:imgProps>
              </a:ext>
              <a:ext uri="{28A0092B-C50C-407E-A947-70E740481C1C}">
                <a14:useLocalDpi xmlns:a14="http://schemas.microsoft.com/office/drawing/2010/main" xmlns="" val="0"/>
              </a:ext>
            </a:extLst>
          </a:blip>
          <a:srcRect/>
          <a:stretch>
            <a:fillRect/>
          </a:stretch>
        </p:blipFill>
        <p:spPr bwMode="auto">
          <a:xfrm>
            <a:off x="539552" y="894713"/>
            <a:ext cx="3532382" cy="52919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کادر متن 3"/>
          <p:cNvSpPr txBox="1"/>
          <p:nvPr/>
        </p:nvSpPr>
        <p:spPr>
          <a:xfrm rot="16200000">
            <a:off x="7309432" y="5242437"/>
            <a:ext cx="2969609" cy="369332"/>
          </a:xfrm>
          <a:prstGeom prst="rect">
            <a:avLst/>
          </a:prstGeom>
          <a:noFill/>
        </p:spPr>
        <p:txBody>
          <a:bodyPr wrap="square" rtlCol="1">
            <a:spAutoFit/>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anose="02040603050505030304" pitchFamily="18" charset="0"/>
                <a:cs typeface="B Titr" panose="00000700000000000000" pitchFamily="2" charset="-78"/>
              </a:rPr>
              <a:t>www.mahdishahbazi.blog.ir</a:t>
            </a:r>
            <a:endPar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anose="02040603050505030304" pitchFamily="18" charset="0"/>
              <a:cs typeface="B Titr" panose="00000700000000000000" pitchFamily="2" charset="-78"/>
            </a:endParaRPr>
          </a:p>
        </p:txBody>
      </p:sp>
    </p:spTree>
    <p:extLst>
      <p:ext uri="{BB962C8B-B14F-4D97-AF65-F5344CB8AC3E}">
        <p14:creationId xmlns:p14="http://schemas.microsoft.com/office/powerpoint/2010/main" xmlns="" val="1729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100"/>
                                        </p:tgtEl>
                                        <p:attrNameLst>
                                          <p:attrName>style.visibility</p:attrName>
                                        </p:attrNameLst>
                                      </p:cBhvr>
                                      <p:to>
                                        <p:strVal val="visible"/>
                                      </p:to>
                                    </p:set>
                                    <p:anim calcmode="lin" valueType="num">
                                      <p:cBhvr additive="base">
                                        <p:cTn id="14" dur="500" fill="hold"/>
                                        <p:tgtEl>
                                          <p:spTgt spid="4100"/>
                                        </p:tgtEl>
                                        <p:attrNameLst>
                                          <p:attrName>ppt_x</p:attrName>
                                        </p:attrNameLst>
                                      </p:cBhvr>
                                      <p:tavLst>
                                        <p:tav tm="0">
                                          <p:val>
                                            <p:strVal val="#ppt_x"/>
                                          </p:val>
                                        </p:tav>
                                        <p:tav tm="100000">
                                          <p:val>
                                            <p:strVal val="#ppt_x"/>
                                          </p:val>
                                        </p:tav>
                                      </p:tavLst>
                                    </p:anim>
                                    <p:anim calcmode="lin" valueType="num">
                                      <p:cBhvr additive="base">
                                        <p:cTn id="15"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کادر متن 1"/>
          <p:cNvSpPr txBox="1"/>
          <p:nvPr/>
        </p:nvSpPr>
        <p:spPr>
          <a:xfrm>
            <a:off x="4716016" y="980728"/>
            <a:ext cx="3816424" cy="5078313"/>
          </a:xfrm>
          <a:prstGeom prst="rect">
            <a:avLst/>
          </a:prstGeom>
          <a:noFill/>
        </p:spPr>
        <p:txBody>
          <a:bodyPr wrap="square" rtlCol="1">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just"/>
            <a:r>
              <a:rPr lang="ar-SA"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anose="00000700000000000000" pitchFamily="2" charset="-78"/>
              </a:rPr>
              <a:t>ناگهان </a:t>
            </a:r>
            <a:r>
              <a:rPr lang="ar-SA"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anose="00000700000000000000" pitchFamily="2" charset="-78"/>
              </a:rPr>
              <a:t>دو كلاغ را ديد كه در آسمان با هم دعوا مي‌كنند</a:t>
            </a:r>
            <a:r>
              <a:rPr lang="ar-SA"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anose="00000700000000000000" pitchFamily="2" charset="-78"/>
              </a:rPr>
              <a:t>.</a:t>
            </a:r>
            <a:endParaRPr 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anose="00000700000000000000" pitchFamily="2" charset="-78"/>
            </a:endParaRPr>
          </a:p>
          <a:p>
            <a:pPr algn="just"/>
            <a:endParaRPr lang="fa-IR"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anose="00000700000000000000" pitchFamily="2" charset="-78"/>
            </a:endParaRPr>
          </a:p>
          <a:p>
            <a:endParaRPr lang="fa-IR"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anose="00000700000000000000" pitchFamily="2" charset="-78"/>
            </a:endParaRPr>
          </a:p>
          <a:p>
            <a:pPr algn="just"/>
            <a:r>
              <a:rPr lang="ar-SA"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anose="00000700000000000000" pitchFamily="2" charset="-78"/>
              </a:rPr>
              <a:t>گوشه‌اي </a:t>
            </a:r>
            <a:r>
              <a:rPr lang="ar-SA"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anose="00000700000000000000" pitchFamily="2" charset="-78"/>
              </a:rPr>
              <a:t>نشست و دعواي كلاغ‌ها را نگاه </a:t>
            </a:r>
            <a:r>
              <a:rPr lang="ar-SA"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anose="00000700000000000000" pitchFamily="2" charset="-78"/>
              </a:rPr>
              <a:t>كرد </a:t>
            </a:r>
            <a:r>
              <a:rPr lang="ar-SA"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anose="00000700000000000000" pitchFamily="2" charset="-78"/>
              </a:rPr>
              <a:t>تا اين‌كه يكي از كلاغ‌ها كشته شد. </a:t>
            </a:r>
            <a:endParaRPr lang="fa-IR"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B Titr" panose="00000700000000000000" pitchFamily="2" charset="-78"/>
            </a:endParaRPr>
          </a:p>
        </p:txBody>
      </p:sp>
      <p:pic>
        <p:nvPicPr>
          <p:cNvPr id="5122" name="Picture 2"/>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backgroundRemoval t="1893" b="99054" l="873" r="100000">
                        <a14:foregroundMark x1="58079" y1="52050" x2="55022" y2="68139"/>
                        <a14:foregroundMark x1="50655" y1="49211" x2="47598" y2="66877"/>
                        <a14:foregroundMark x1="54148" y1="48580" x2="54148" y2="55205"/>
                        <a14:foregroundMark x1="69432" y1="58675" x2="69432" y2="58675"/>
                        <a14:foregroundMark x1="71179" y1="75710" x2="71179" y2="75710"/>
                        <a14:foregroundMark x1="17904" y1="64669" x2="17904" y2="64669"/>
                        <a14:foregroundMark x1="14410" y1="53943" x2="14410" y2="53943"/>
                        <a14:foregroundMark x1="26638" y1="59937" x2="26638" y2="59937"/>
                        <a14:foregroundMark x1="9170" y1="61830" x2="9170" y2="61830"/>
                        <a14:foregroundMark x1="47598" y1="82019" x2="49345" y2="82965"/>
                        <a14:foregroundMark x1="41485" y1="48265" x2="44541" y2="51735"/>
                      </a14:backgroundRemoval>
                    </a14:imgEffect>
                  </a14:imgLayer>
                </a14:imgProps>
              </a:ext>
              <a:ext uri="{28A0092B-C50C-407E-A947-70E740481C1C}">
                <a14:useLocalDpi xmlns:a14="http://schemas.microsoft.com/office/drawing/2010/main" xmlns="" val="0"/>
              </a:ext>
            </a:extLst>
          </a:blip>
          <a:srcRect/>
          <a:stretch>
            <a:fillRect/>
          </a:stretch>
        </p:blipFill>
        <p:spPr bwMode="auto">
          <a:xfrm>
            <a:off x="467544" y="1052736"/>
            <a:ext cx="3577233" cy="51521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کادر متن 3"/>
          <p:cNvSpPr txBox="1"/>
          <p:nvPr/>
        </p:nvSpPr>
        <p:spPr>
          <a:xfrm rot="16200000">
            <a:off x="7309432" y="5242437"/>
            <a:ext cx="2969609" cy="369332"/>
          </a:xfrm>
          <a:prstGeom prst="rect">
            <a:avLst/>
          </a:prstGeom>
          <a:noFill/>
        </p:spPr>
        <p:txBody>
          <a:bodyPr wrap="square" rtlCol="1">
            <a:spAutoFit/>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anose="02040603050505030304" pitchFamily="18" charset="0"/>
                <a:cs typeface="B Titr" panose="00000700000000000000" pitchFamily="2" charset="-78"/>
              </a:rPr>
              <a:t>www.mahdishahbazi.blog.ir</a:t>
            </a:r>
            <a:endPar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sto MT" panose="02040603050505030304" pitchFamily="18" charset="0"/>
              <a:cs typeface="B Titr" panose="00000700000000000000" pitchFamily="2" charset="-78"/>
            </a:endParaRPr>
          </a:p>
        </p:txBody>
      </p:sp>
    </p:spTree>
    <p:extLst>
      <p:ext uri="{BB962C8B-B14F-4D97-AF65-F5344CB8AC3E}">
        <p14:creationId xmlns:p14="http://schemas.microsoft.com/office/powerpoint/2010/main" xmlns="" val="234201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barn(inVertical)">
                                      <p:cBhvr>
                                        <p:cTn id="13"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طرح زمینه Office">
  <a:themeElements>
    <a:clrScheme name="دفتر کار">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دفتر کار">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دفتر کار">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طرح زمینه Office">
  <a:themeElements>
    <a:clrScheme name="دفتر کار">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دفتر کار">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دفتر کار">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1064</TotalTime>
  <Words>2773</Words>
  <Application>Microsoft Office PowerPoint</Application>
  <PresentationFormat>On-screen Show (4:3)</PresentationFormat>
  <Paragraphs>326</Paragraphs>
  <Slides>29</Slides>
  <Notes>7</Notes>
  <HiddenSlides>0</HiddenSlides>
  <MMClips>3</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29</vt:i4>
      </vt:variant>
    </vt:vector>
  </HeadingPairs>
  <TitlesOfParts>
    <vt:vector size="40" baseType="lpstr">
      <vt:lpstr>Arial</vt:lpstr>
      <vt:lpstr>Calibri</vt:lpstr>
      <vt:lpstr>Calisto MT</vt:lpstr>
      <vt:lpstr>B Titr</vt:lpstr>
      <vt:lpstr>Times New Roman</vt:lpstr>
      <vt:lpstr>2  Traffic</vt:lpstr>
      <vt:lpstr>B Koodak</vt:lpstr>
      <vt:lpstr>2  Titr</vt:lpstr>
      <vt:lpstr>B Mehr</vt:lpstr>
      <vt:lpstr>طرح زمینه Office</vt:lpstr>
      <vt:lpstr>2</vt:lpstr>
      <vt:lpstr>Slide 1</vt:lpstr>
      <vt:lpstr>Slide 2</vt:lpstr>
      <vt:lpstr>سلام</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حالا برويم سراغ راز سوم كلاغی</vt:lpstr>
      <vt:lpstr> راز چهارم كلاغ‌ها </vt:lpstr>
      <vt:lpstr>اما راز پنجم كلاغ‌ها</vt:lpstr>
      <vt:lpstr>بچه‌ها! كلاغ‌ها خصوصياتي دارند كه ما بايد از آن‌ها ياد بگيريم. اگر مي‌خواهيد بدانيد چه خصوصياتي دارند، به اين پرسش‌ها جواب دهيد و پيام جدول را پيدا كنيد.</vt:lpstr>
      <vt:lpstr>Slide 21</vt:lpstr>
      <vt:lpstr>Slide 22</vt:lpstr>
      <vt:lpstr>Slide 23</vt:lpstr>
      <vt:lpstr>Slide 24</vt:lpstr>
      <vt:lpstr>Slide 25</vt:lpstr>
      <vt:lpstr>Slide 26</vt:lpstr>
      <vt:lpstr>حضرت علي(علیه السلام) مي‌فرمايد كه ما چند چيز را بايد از كلاغ ياد بگيريم. </vt:lpstr>
      <vt:lpstr>بچه‌ها! دوّمين چيزي كه بايد از كلاغ ياد بگيريم چیست؟ </vt:lpstr>
      <vt:lpstr>بچه ها !كلاغ چند تا صفت بد هم دارد كه ان‌شاءالله شما بچه‌هاي خوب هيچ‌كدام از آن‌ها را نداريد.</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ارائه PowerPoint</dc:title>
  <dc:creator>mahdi</dc:creator>
  <cp:lastModifiedBy>mr.abedi</cp:lastModifiedBy>
  <cp:revision>168</cp:revision>
  <dcterms:created xsi:type="dcterms:W3CDTF">2014-05-02T12:49:17Z</dcterms:created>
  <dcterms:modified xsi:type="dcterms:W3CDTF">2019-03-07T05:39:18Z</dcterms:modified>
</cp:coreProperties>
</file>