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660" r:id="rId2"/>
  </p:sldMasterIdLst>
  <p:sldIdLst>
    <p:sldId id="303" r:id="rId3"/>
    <p:sldId id="305" r:id="rId4"/>
    <p:sldId id="283" r:id="rId5"/>
    <p:sldId id="257" r:id="rId6"/>
    <p:sldId id="291" r:id="rId7"/>
    <p:sldId id="271" r:id="rId8"/>
    <p:sldId id="290" r:id="rId9"/>
    <p:sldId id="289" r:id="rId10"/>
    <p:sldId id="278" r:id="rId11"/>
    <p:sldId id="288" r:id="rId12"/>
    <p:sldId id="280" r:id="rId13"/>
    <p:sldId id="285" r:id="rId14"/>
    <p:sldId id="282" r:id="rId15"/>
    <p:sldId id="284" r:id="rId16"/>
    <p:sldId id="287" r:id="rId17"/>
    <p:sldId id="296" r:id="rId18"/>
    <p:sldId id="297" r:id="rId19"/>
    <p:sldId id="298" r:id="rId20"/>
    <p:sldId id="299" r:id="rId21"/>
    <p:sldId id="300" r:id="rId22"/>
    <p:sldId id="304" r:id="rId23"/>
    <p:sldId id="301" r:id="rId24"/>
    <p:sldId id="307" r:id="rId25"/>
  </p:sldIdLst>
  <p:sldSz cx="9144000" cy="6858000" type="screen4x3"/>
  <p:notesSz cx="6858000" cy="9144000"/>
  <p:embeddedFontLst>
    <p:embeddedFont>
      <p:font typeface="B Jadid" pitchFamily="2" charset="-78"/>
      <p:bold r:id="rId26"/>
    </p:embeddedFont>
    <p:embeddedFont>
      <p:font typeface="B Homa" pitchFamily="2" charset="-78"/>
      <p:regular r:id="rId27"/>
    </p:embeddedFont>
    <p:embeddedFont>
      <p:font typeface="Calibri" pitchFamily="34" charset="0"/>
      <p:regular r:id="rId28"/>
      <p:bold r:id="rId29"/>
      <p:italic r:id="rId30"/>
      <p:boldItalic r:id="rId31"/>
    </p:embeddedFont>
    <p:embeddedFont>
      <p:font typeface="B Morvarid" charset="-78"/>
      <p:regular r:id="rId32"/>
    </p:embeddedFont>
    <p:embeddedFont>
      <p:font typeface="B Yekan" pitchFamily="2" charset="-78"/>
      <p:regular r:id="rId33"/>
    </p:embeddedFont>
    <p:embeddedFont>
      <p:font typeface="B Kamran" pitchFamily="2" charset="-78"/>
      <p:regular r:id="rId34"/>
      <p:bold r:id="rId35"/>
    </p:embeddedFont>
    <p:embeddedFont>
      <p:font typeface="B Titr" pitchFamily="2" charset="-78"/>
      <p:bold r:id="rId36"/>
    </p:embeddedFont>
    <p:embeddedFont>
      <p:font typeface="B Mitra" pitchFamily="2" charset="-78"/>
      <p:regular r:id="rId37"/>
      <p:bold r:id="rId38"/>
    </p:embeddedFont>
    <p:embeddedFont>
      <p:font typeface="B Koodak" pitchFamily="2" charset="-78"/>
      <p:bold r:id="rId39"/>
    </p:embeddedFont>
    <p:embeddedFont>
      <p:font typeface="Calibri Light" pitchFamily="34" charset="0"/>
      <p:regular r:id="rId40"/>
      <p:italic r:id="rId41"/>
    </p:embeddedFont>
    <p:embeddedFont>
      <p:font typeface="A Soraya" charset="-78"/>
      <p:bold r:id="rId42"/>
    </p:embeddedFont>
  </p:embeddedFontLst>
  <p:defaultTextStyle>
    <a:defPPr>
      <a:defRPr lang="fa-IR"/>
    </a:defPPr>
    <a:lvl1pPr algn="r" rtl="1" fontAlgn="base">
      <a:spcBef>
        <a:spcPct val="0"/>
      </a:spcBef>
      <a:spcAft>
        <a:spcPct val="0"/>
      </a:spcAft>
      <a:defRPr kern="1200">
        <a:solidFill>
          <a:schemeClr val="tx1"/>
        </a:solidFill>
        <a:latin typeface="Arial" panose="020B0604020202090204" pitchFamily="34" charset="0"/>
        <a:ea typeface="+mn-ea"/>
        <a:cs typeface="Arial" panose="020B0604020202090204" pitchFamily="34" charset="0"/>
      </a:defRPr>
    </a:lvl1pPr>
    <a:lvl2pPr marL="457200" algn="r" rtl="1" fontAlgn="base">
      <a:spcBef>
        <a:spcPct val="0"/>
      </a:spcBef>
      <a:spcAft>
        <a:spcPct val="0"/>
      </a:spcAft>
      <a:defRPr kern="1200">
        <a:solidFill>
          <a:schemeClr val="tx1"/>
        </a:solidFill>
        <a:latin typeface="Arial" panose="020B0604020202090204" pitchFamily="34" charset="0"/>
        <a:ea typeface="+mn-ea"/>
        <a:cs typeface="Arial" panose="020B0604020202090204" pitchFamily="34" charset="0"/>
      </a:defRPr>
    </a:lvl2pPr>
    <a:lvl3pPr marL="914400" algn="r" rtl="1" fontAlgn="base">
      <a:spcBef>
        <a:spcPct val="0"/>
      </a:spcBef>
      <a:spcAft>
        <a:spcPct val="0"/>
      </a:spcAft>
      <a:defRPr kern="1200">
        <a:solidFill>
          <a:schemeClr val="tx1"/>
        </a:solidFill>
        <a:latin typeface="Arial" panose="020B0604020202090204" pitchFamily="34" charset="0"/>
        <a:ea typeface="+mn-ea"/>
        <a:cs typeface="Arial" panose="020B0604020202090204" pitchFamily="34" charset="0"/>
      </a:defRPr>
    </a:lvl3pPr>
    <a:lvl4pPr marL="1371600" algn="r" rtl="1" fontAlgn="base">
      <a:spcBef>
        <a:spcPct val="0"/>
      </a:spcBef>
      <a:spcAft>
        <a:spcPct val="0"/>
      </a:spcAft>
      <a:defRPr kern="1200">
        <a:solidFill>
          <a:schemeClr val="tx1"/>
        </a:solidFill>
        <a:latin typeface="Arial" panose="020B0604020202090204" pitchFamily="34" charset="0"/>
        <a:ea typeface="+mn-ea"/>
        <a:cs typeface="Arial" panose="020B0604020202090204" pitchFamily="34" charset="0"/>
      </a:defRPr>
    </a:lvl4pPr>
    <a:lvl5pPr marL="1828800" algn="r" rtl="1" fontAlgn="base">
      <a:spcBef>
        <a:spcPct val="0"/>
      </a:spcBef>
      <a:spcAft>
        <a:spcPct val="0"/>
      </a:spcAft>
      <a:defRPr kern="1200">
        <a:solidFill>
          <a:schemeClr val="tx1"/>
        </a:solidFill>
        <a:latin typeface="Arial" panose="020B0604020202090204" pitchFamily="34" charset="0"/>
        <a:ea typeface="+mn-ea"/>
        <a:cs typeface="Arial" panose="020B0604020202090204" pitchFamily="34" charset="0"/>
      </a:defRPr>
    </a:lvl5pPr>
    <a:lvl6pPr marL="2286000" algn="r" defTabSz="914400" rtl="1" eaLnBrk="1" latinLnBrk="0" hangingPunct="1">
      <a:defRPr kern="1200">
        <a:solidFill>
          <a:schemeClr val="tx1"/>
        </a:solidFill>
        <a:latin typeface="Arial" panose="020B0604020202090204" pitchFamily="34" charset="0"/>
        <a:ea typeface="+mn-ea"/>
        <a:cs typeface="Arial" panose="020B0604020202090204" pitchFamily="34" charset="0"/>
      </a:defRPr>
    </a:lvl6pPr>
    <a:lvl7pPr marL="2743200" algn="r" defTabSz="914400" rtl="1" eaLnBrk="1" latinLnBrk="0" hangingPunct="1">
      <a:defRPr kern="1200">
        <a:solidFill>
          <a:schemeClr val="tx1"/>
        </a:solidFill>
        <a:latin typeface="Arial" panose="020B0604020202090204" pitchFamily="34" charset="0"/>
        <a:ea typeface="+mn-ea"/>
        <a:cs typeface="Arial" panose="020B0604020202090204" pitchFamily="34" charset="0"/>
      </a:defRPr>
    </a:lvl7pPr>
    <a:lvl8pPr marL="3200400" algn="r" defTabSz="914400" rtl="1" eaLnBrk="1" latinLnBrk="0" hangingPunct="1">
      <a:defRPr kern="1200">
        <a:solidFill>
          <a:schemeClr val="tx1"/>
        </a:solidFill>
        <a:latin typeface="Arial" panose="020B0604020202090204" pitchFamily="34" charset="0"/>
        <a:ea typeface="+mn-ea"/>
        <a:cs typeface="Arial" panose="020B0604020202090204" pitchFamily="34" charset="0"/>
      </a:defRPr>
    </a:lvl8pPr>
    <a:lvl9pPr marL="3657600" algn="r" defTabSz="914400" rtl="1" eaLnBrk="1" latinLnBrk="0" hangingPunct="1">
      <a:defRPr kern="1200">
        <a:solidFill>
          <a:schemeClr val="tx1"/>
        </a:solidFill>
        <a:latin typeface="Arial" panose="020B0604020202090204" pitchFamily="34" charset="0"/>
        <a:ea typeface="+mn-ea"/>
        <a:cs typeface="Arial" panose="020B060402020209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FFF1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709" autoAdjust="0"/>
  </p:normalViewPr>
  <p:slideViewPr>
    <p:cSldViewPr>
      <p:cViewPr varScale="1">
        <p:scale>
          <a:sx n="88" d="100"/>
          <a:sy n="88" d="100"/>
        </p:scale>
        <p:origin x="-9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a-IR" smtClean="0"/>
              <a:t>برای ویرایش سبک عنوان اسلاید اصلی، کلیک نمایید</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fa-IR"/>
          </a:p>
        </p:txBody>
      </p:sp>
      <p:sp>
        <p:nvSpPr>
          <p:cNvPr id="4" name="Date Placeholder 3"/>
          <p:cNvSpPr>
            <a:spLocks noGrp="1"/>
          </p:cNvSpPr>
          <p:nvPr>
            <p:ph type="dt" sz="half" idx="10"/>
          </p:nvPr>
        </p:nvSpPr>
        <p:spPr/>
        <p:txBody>
          <a:bodyPr/>
          <a:lstStyle>
            <a:lvl1pPr>
              <a:defRPr/>
            </a:lvl1pPr>
          </a:lstStyle>
          <a:p>
            <a:pPr>
              <a:defRPr/>
            </a:pPr>
            <a:fld id="{5859395B-9245-4675-AE69-DF6140D904AC}" type="datetimeFigureOut">
              <a:rPr lang="fa-IR"/>
              <a:pPr>
                <a:defRPr/>
              </a:pPr>
              <a:t>08/02/1440</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C31E40AD-0096-4BF6-99CF-8077A36DDC4B}" type="slidenum">
              <a:rPr lang="fa-IR"/>
              <a:pPr/>
              <a:t>‹#›</a:t>
            </a:fld>
            <a:endParaRPr lang="fa-IR"/>
          </a:p>
        </p:txBody>
      </p:sp>
    </p:spTree>
    <p:extLst>
      <p:ext uri="{BB962C8B-B14F-4D97-AF65-F5344CB8AC3E}">
        <p14:creationId xmlns="" xmlns:p14="http://schemas.microsoft.com/office/powerpoint/2010/main" val="397043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Vertical Text Placeholder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Date Placeholder 3"/>
          <p:cNvSpPr>
            <a:spLocks noGrp="1"/>
          </p:cNvSpPr>
          <p:nvPr>
            <p:ph type="dt" sz="half" idx="10"/>
          </p:nvPr>
        </p:nvSpPr>
        <p:spPr/>
        <p:txBody>
          <a:bodyPr/>
          <a:lstStyle>
            <a:lvl1pPr>
              <a:defRPr/>
            </a:lvl1pPr>
          </a:lstStyle>
          <a:p>
            <a:pPr>
              <a:defRPr/>
            </a:pPr>
            <a:fld id="{9C7D52C7-8865-46A3-9FA1-83A0BD159496}" type="datetimeFigureOut">
              <a:rPr lang="fa-IR"/>
              <a:pPr>
                <a:defRPr/>
              </a:pPr>
              <a:t>08/02/1440</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C3694A85-50AA-4A18-8506-94EC88506C51}" type="slidenum">
              <a:rPr lang="fa-IR"/>
              <a:pPr/>
              <a:t>‹#›</a:t>
            </a:fld>
            <a:endParaRPr lang="fa-IR"/>
          </a:p>
        </p:txBody>
      </p:sp>
    </p:spTree>
    <p:extLst>
      <p:ext uri="{BB962C8B-B14F-4D97-AF65-F5344CB8AC3E}">
        <p14:creationId xmlns="" xmlns:p14="http://schemas.microsoft.com/office/powerpoint/2010/main" val="176577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Date Placeholder 3"/>
          <p:cNvSpPr>
            <a:spLocks noGrp="1"/>
          </p:cNvSpPr>
          <p:nvPr>
            <p:ph type="dt" sz="half" idx="10"/>
          </p:nvPr>
        </p:nvSpPr>
        <p:spPr/>
        <p:txBody>
          <a:bodyPr/>
          <a:lstStyle>
            <a:lvl1pPr>
              <a:defRPr/>
            </a:lvl1pPr>
          </a:lstStyle>
          <a:p>
            <a:pPr>
              <a:defRPr/>
            </a:pPr>
            <a:fld id="{D7C2AF3A-CF26-46D1-BF25-1AE3D9618027}" type="datetimeFigureOut">
              <a:rPr lang="fa-IR"/>
              <a:pPr>
                <a:defRPr/>
              </a:pPr>
              <a:t>08/02/1440</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892DF9E7-39C7-46A3-AB57-4D79923CDF07}" type="slidenum">
              <a:rPr lang="fa-IR"/>
              <a:pPr/>
              <a:t>‹#›</a:t>
            </a:fld>
            <a:endParaRPr lang="fa-IR"/>
          </a:p>
        </p:txBody>
      </p:sp>
    </p:spTree>
    <p:extLst>
      <p:ext uri="{BB962C8B-B14F-4D97-AF65-F5344CB8AC3E}">
        <p14:creationId xmlns="" xmlns:p14="http://schemas.microsoft.com/office/powerpoint/2010/main" val="3643330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a-IR" smtClean="0"/>
              <a:t>برای ویرایش سبک عنوان اسلاید اصلی، کلیک نمایید</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a-IR" smtClean="0"/>
              <a:t>برای ویرایش سبک زیرعنوان اسلاید اصلی، کلیک نمایید</a:t>
            </a:r>
            <a:endParaRPr lang="en-US" dirty="0"/>
          </a:p>
        </p:txBody>
      </p:sp>
      <p:sp>
        <p:nvSpPr>
          <p:cNvPr id="4" name="Date Placeholder 3"/>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387672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dirty="0"/>
          </a:p>
        </p:txBody>
      </p:sp>
      <p:sp>
        <p:nvSpPr>
          <p:cNvPr id="3" name="Content Placeholder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Date Placeholder 3"/>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252751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a-IR" smtClean="0"/>
              <a:t>برای ویرایش سبک متن اسلاید اصلی، کلیک نمایید</a:t>
            </a:r>
          </a:p>
        </p:txBody>
      </p:sp>
      <p:sp>
        <p:nvSpPr>
          <p:cNvPr id="4" name="Date Placeholder 3"/>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103408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5" name="Date Placeholder 4"/>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3244327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Content Placeholder 3"/>
          <p:cNvSpPr>
            <a:spLocks noGrp="1"/>
          </p:cNvSpPr>
          <p:nvPr>
            <p:ph sz="half" idx="2"/>
          </p:nvPr>
        </p:nvSpPr>
        <p:spPr>
          <a:xfrm>
            <a:off x="629842" y="2505075"/>
            <a:ext cx="3868340" cy="3684588"/>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Content Placeholder 5"/>
          <p:cNvSpPr>
            <a:spLocks noGrp="1"/>
          </p:cNvSpPr>
          <p:nvPr>
            <p:ph sz="quarter" idx="4"/>
          </p:nvPr>
        </p:nvSpPr>
        <p:spPr>
          <a:xfrm>
            <a:off x="4629150" y="2505075"/>
            <a:ext cx="3887391" cy="3684588"/>
          </a:xfrm>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7" name="Date Placeholder 6"/>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765784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dirty="0"/>
          </a:p>
        </p:txBody>
      </p:sp>
      <p:sp>
        <p:nvSpPr>
          <p:cNvPr id="3" name="Date Placeholder 2"/>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1386927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3865177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a-IR" smtClean="0"/>
              <a:t>برای ویرایش سبک عنوان اسلاید اصلی، کلیک نمایید</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304625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Content Placeholder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Date Placeholder 3"/>
          <p:cNvSpPr>
            <a:spLocks noGrp="1"/>
          </p:cNvSpPr>
          <p:nvPr>
            <p:ph type="dt" sz="half" idx="10"/>
          </p:nvPr>
        </p:nvSpPr>
        <p:spPr/>
        <p:txBody>
          <a:bodyPr/>
          <a:lstStyle>
            <a:lvl1pPr>
              <a:defRPr/>
            </a:lvl1pPr>
          </a:lstStyle>
          <a:p>
            <a:pPr>
              <a:defRPr/>
            </a:pPr>
            <a:fld id="{68EE8E74-397D-4FF5-805F-82B44D591C7E}" type="datetimeFigureOut">
              <a:rPr lang="fa-IR"/>
              <a:pPr>
                <a:defRPr/>
              </a:pPr>
              <a:t>08/02/1440</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60AC9D39-30DC-493D-AB1B-B51504934FF5}" type="slidenum">
              <a:rPr lang="fa-IR"/>
              <a:pPr/>
              <a:t>‹#›</a:t>
            </a:fld>
            <a:endParaRPr lang="fa-IR"/>
          </a:p>
        </p:txBody>
      </p:sp>
    </p:spTree>
    <p:extLst>
      <p:ext uri="{BB962C8B-B14F-4D97-AF65-F5344CB8AC3E}">
        <p14:creationId xmlns="" xmlns:p14="http://schemas.microsoft.com/office/powerpoint/2010/main" val="709878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a-IR" smtClean="0"/>
              <a:t>برای ویرایش سبک عنوان اسلاید اصلی، کلیک نمایید</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smtClean="0"/>
              <a:t>برای اضافه کردن تصویر نماد را کلیک نمایید</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smtClean="0"/>
              <a:t>برای ویرایش سبک متن اسلاید اصلی، کلیک نمایید</a:t>
            </a:r>
          </a:p>
        </p:txBody>
      </p:sp>
      <p:sp>
        <p:nvSpPr>
          <p:cNvPr id="5" name="Date Placeholder 4"/>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4186627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en-US" dirty="0"/>
          </a:p>
        </p:txBody>
      </p:sp>
      <p:sp>
        <p:nvSpPr>
          <p:cNvPr id="3" name="Vertical Text Placeholder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Date Placeholder 3"/>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18181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a-IR" smtClean="0"/>
              <a:t>برای ویرایش سبک عنوان اسلاید اصلی، کلیک نمایید</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Date Placeholder 3"/>
          <p:cNvSpPr>
            <a:spLocks noGrp="1"/>
          </p:cNvSpPr>
          <p:nvPr>
            <p:ph type="dt" sz="half" idx="10"/>
          </p:nvPr>
        </p:nvSpPr>
        <p:spPr/>
        <p:txBody>
          <a:bodyPr/>
          <a:lstStyle/>
          <a:p>
            <a:fld id="{AF982AE8-52C2-426E-802A-A8B99F423AB2}" type="datetimeFigureOut">
              <a:rPr lang="fa-IR" smtClean="0">
                <a:solidFill>
                  <a:prstClr val="black">
                    <a:tint val="75000"/>
                  </a:prstClr>
                </a:solidFill>
              </a:rPr>
              <a:pPr/>
              <a:t>08/02/1440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40B2814-97C5-4628-93AF-165DA9AA097A}"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 xmlns:p14="http://schemas.microsoft.com/office/powerpoint/2010/main" val="290367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fa-IR" smtClean="0"/>
              <a:t>برای ویرایش سبک عنوان اسلاید اصلی، کلیک نمایید</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Date Placeholder 3"/>
          <p:cNvSpPr>
            <a:spLocks noGrp="1"/>
          </p:cNvSpPr>
          <p:nvPr>
            <p:ph type="dt" sz="half" idx="10"/>
          </p:nvPr>
        </p:nvSpPr>
        <p:spPr/>
        <p:txBody>
          <a:bodyPr/>
          <a:lstStyle>
            <a:lvl1pPr>
              <a:defRPr/>
            </a:lvl1pPr>
          </a:lstStyle>
          <a:p>
            <a:pPr>
              <a:defRPr/>
            </a:pPr>
            <a:fld id="{E8E54145-AE9D-449A-9423-8EE2E7030EDD}" type="datetimeFigureOut">
              <a:rPr lang="fa-IR"/>
              <a:pPr>
                <a:defRPr/>
              </a:pPr>
              <a:t>08/02/1440</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A1531C54-77F0-4EBA-B2A2-7B9C6853E27D}" type="slidenum">
              <a:rPr lang="fa-IR"/>
              <a:pPr/>
              <a:t>‹#›</a:t>
            </a:fld>
            <a:endParaRPr lang="fa-IR"/>
          </a:p>
        </p:txBody>
      </p:sp>
    </p:spTree>
    <p:extLst>
      <p:ext uri="{BB962C8B-B14F-4D97-AF65-F5344CB8AC3E}">
        <p14:creationId xmlns="" xmlns:p14="http://schemas.microsoft.com/office/powerpoint/2010/main" val="81033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Date Placeholder 3"/>
          <p:cNvSpPr>
            <a:spLocks noGrp="1"/>
          </p:cNvSpPr>
          <p:nvPr>
            <p:ph type="dt" sz="half" idx="10"/>
          </p:nvPr>
        </p:nvSpPr>
        <p:spPr/>
        <p:txBody>
          <a:bodyPr/>
          <a:lstStyle>
            <a:lvl1pPr>
              <a:defRPr/>
            </a:lvl1pPr>
          </a:lstStyle>
          <a:p>
            <a:pPr>
              <a:defRPr/>
            </a:pPr>
            <a:fld id="{8A74A315-7040-431F-966E-1F7034613CFA}" type="datetimeFigureOut">
              <a:rPr lang="fa-IR"/>
              <a:pPr>
                <a:defRPr/>
              </a:pPr>
              <a:t>08/02/1440</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10EC188D-3380-4DBC-8CE4-0715649C4E6F}" type="slidenum">
              <a:rPr lang="fa-IR"/>
              <a:pPr/>
              <a:t>‹#›</a:t>
            </a:fld>
            <a:endParaRPr lang="fa-IR"/>
          </a:p>
        </p:txBody>
      </p:sp>
    </p:spTree>
    <p:extLst>
      <p:ext uri="{BB962C8B-B14F-4D97-AF65-F5344CB8AC3E}">
        <p14:creationId xmlns="" xmlns:p14="http://schemas.microsoft.com/office/powerpoint/2010/main" val="324657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a-IR" smtClean="0"/>
              <a:t>برای ویرایش سبک عنوان اسلاید اصلی، کلیک نمایید</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7" name="Date Placeholder 3"/>
          <p:cNvSpPr>
            <a:spLocks noGrp="1"/>
          </p:cNvSpPr>
          <p:nvPr>
            <p:ph type="dt" sz="half" idx="10"/>
          </p:nvPr>
        </p:nvSpPr>
        <p:spPr/>
        <p:txBody>
          <a:bodyPr/>
          <a:lstStyle>
            <a:lvl1pPr>
              <a:defRPr/>
            </a:lvl1pPr>
          </a:lstStyle>
          <a:p>
            <a:pPr>
              <a:defRPr/>
            </a:pPr>
            <a:fld id="{EFC1AEC3-9DEA-47D8-A8DD-E274F4B7FDDC}" type="datetimeFigureOut">
              <a:rPr lang="fa-IR"/>
              <a:pPr>
                <a:defRPr/>
              </a:pPr>
              <a:t>08/02/1440</a:t>
            </a:fld>
            <a:endParaRPr lang="fa-IR"/>
          </a:p>
        </p:txBody>
      </p:sp>
      <p:sp>
        <p:nvSpPr>
          <p:cNvPr id="8" name="Footer Placeholder 4"/>
          <p:cNvSpPr>
            <a:spLocks noGrp="1"/>
          </p:cNvSpPr>
          <p:nvPr>
            <p:ph type="ftr" sz="quarter" idx="11"/>
          </p:nvPr>
        </p:nvSpPr>
        <p:spPr/>
        <p:txBody>
          <a:bodyPr/>
          <a:lstStyle>
            <a:lvl1pPr>
              <a:defRPr/>
            </a:lvl1pPr>
          </a:lstStyle>
          <a:p>
            <a:pPr>
              <a:defRPr/>
            </a:pPr>
            <a:endParaRPr lang="fa-IR"/>
          </a:p>
        </p:txBody>
      </p:sp>
      <p:sp>
        <p:nvSpPr>
          <p:cNvPr id="9" name="Slide Number Placeholder 5"/>
          <p:cNvSpPr>
            <a:spLocks noGrp="1"/>
          </p:cNvSpPr>
          <p:nvPr>
            <p:ph type="sldNum" sz="quarter" idx="12"/>
          </p:nvPr>
        </p:nvSpPr>
        <p:spPr/>
        <p:txBody>
          <a:bodyPr/>
          <a:lstStyle>
            <a:lvl1pPr>
              <a:defRPr/>
            </a:lvl1pPr>
          </a:lstStyle>
          <a:p>
            <a:fld id="{CEC1B767-712B-4670-95C2-574912440C6B}" type="slidenum">
              <a:rPr lang="fa-IR"/>
              <a:pPr/>
              <a:t>‹#›</a:t>
            </a:fld>
            <a:endParaRPr lang="fa-IR"/>
          </a:p>
        </p:txBody>
      </p:sp>
    </p:spTree>
    <p:extLst>
      <p:ext uri="{BB962C8B-B14F-4D97-AF65-F5344CB8AC3E}">
        <p14:creationId xmlns="" xmlns:p14="http://schemas.microsoft.com/office/powerpoint/2010/main" val="11504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Date Placeholder 3"/>
          <p:cNvSpPr>
            <a:spLocks noGrp="1"/>
          </p:cNvSpPr>
          <p:nvPr>
            <p:ph type="dt" sz="half" idx="10"/>
          </p:nvPr>
        </p:nvSpPr>
        <p:spPr/>
        <p:txBody>
          <a:bodyPr/>
          <a:lstStyle>
            <a:lvl1pPr>
              <a:defRPr/>
            </a:lvl1pPr>
          </a:lstStyle>
          <a:p>
            <a:pPr>
              <a:defRPr/>
            </a:pPr>
            <a:fld id="{CD074E1C-8ACC-49A2-A49C-5BCF0F85284D}" type="datetimeFigureOut">
              <a:rPr lang="fa-IR"/>
              <a:pPr>
                <a:defRPr/>
              </a:pPr>
              <a:t>08/02/1440</a:t>
            </a:fld>
            <a:endParaRPr lang="fa-IR"/>
          </a:p>
        </p:txBody>
      </p:sp>
      <p:sp>
        <p:nvSpPr>
          <p:cNvPr id="4" name="Footer Placeholder 4"/>
          <p:cNvSpPr>
            <a:spLocks noGrp="1"/>
          </p:cNvSpPr>
          <p:nvPr>
            <p:ph type="ftr" sz="quarter" idx="11"/>
          </p:nvPr>
        </p:nvSpPr>
        <p:spPr/>
        <p:txBody>
          <a:bodyPr/>
          <a:lstStyle>
            <a:lvl1pPr>
              <a:defRPr/>
            </a:lvl1pPr>
          </a:lstStyle>
          <a:p>
            <a:pPr>
              <a:defRPr/>
            </a:pPr>
            <a:endParaRPr lang="fa-IR"/>
          </a:p>
        </p:txBody>
      </p:sp>
      <p:sp>
        <p:nvSpPr>
          <p:cNvPr id="5" name="Slide Number Placeholder 5"/>
          <p:cNvSpPr>
            <a:spLocks noGrp="1"/>
          </p:cNvSpPr>
          <p:nvPr>
            <p:ph type="sldNum" sz="quarter" idx="12"/>
          </p:nvPr>
        </p:nvSpPr>
        <p:spPr/>
        <p:txBody>
          <a:bodyPr/>
          <a:lstStyle>
            <a:lvl1pPr>
              <a:defRPr/>
            </a:lvl1pPr>
          </a:lstStyle>
          <a:p>
            <a:fld id="{9ACF8E6E-5DF3-4A2F-B926-37C9C686BF14}" type="slidenum">
              <a:rPr lang="fa-IR"/>
              <a:pPr/>
              <a:t>‹#›</a:t>
            </a:fld>
            <a:endParaRPr lang="fa-IR"/>
          </a:p>
        </p:txBody>
      </p:sp>
    </p:spTree>
    <p:extLst>
      <p:ext uri="{BB962C8B-B14F-4D97-AF65-F5344CB8AC3E}">
        <p14:creationId xmlns="" xmlns:p14="http://schemas.microsoft.com/office/powerpoint/2010/main" val="267126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B8C330-0857-4AB1-B4B6-B04A4D18CC78}" type="datetimeFigureOut">
              <a:rPr lang="fa-IR"/>
              <a:pPr>
                <a:defRPr/>
              </a:pPr>
              <a:t>08/02/1440</a:t>
            </a:fld>
            <a:endParaRPr lang="fa-IR"/>
          </a:p>
        </p:txBody>
      </p:sp>
      <p:sp>
        <p:nvSpPr>
          <p:cNvPr id="3" name="Footer Placeholder 4"/>
          <p:cNvSpPr>
            <a:spLocks noGrp="1"/>
          </p:cNvSpPr>
          <p:nvPr>
            <p:ph type="ftr" sz="quarter" idx="11"/>
          </p:nvPr>
        </p:nvSpPr>
        <p:spPr/>
        <p:txBody>
          <a:bodyPr/>
          <a:lstStyle>
            <a:lvl1pPr>
              <a:defRPr/>
            </a:lvl1pPr>
          </a:lstStyle>
          <a:p>
            <a:pPr>
              <a:defRPr/>
            </a:pPr>
            <a:endParaRPr lang="fa-IR"/>
          </a:p>
        </p:txBody>
      </p:sp>
      <p:sp>
        <p:nvSpPr>
          <p:cNvPr id="4" name="Slide Number Placeholder 5"/>
          <p:cNvSpPr>
            <a:spLocks noGrp="1"/>
          </p:cNvSpPr>
          <p:nvPr>
            <p:ph type="sldNum" sz="quarter" idx="12"/>
          </p:nvPr>
        </p:nvSpPr>
        <p:spPr/>
        <p:txBody>
          <a:bodyPr/>
          <a:lstStyle>
            <a:lvl1pPr>
              <a:defRPr/>
            </a:lvl1pPr>
          </a:lstStyle>
          <a:p>
            <a:fld id="{ED0A0D8C-AE11-476B-A4F5-00C2EC9D6244}" type="slidenum">
              <a:rPr lang="fa-IR"/>
              <a:pPr/>
              <a:t>‹#›</a:t>
            </a:fld>
            <a:endParaRPr lang="fa-IR"/>
          </a:p>
        </p:txBody>
      </p:sp>
    </p:spTree>
    <p:extLst>
      <p:ext uri="{BB962C8B-B14F-4D97-AF65-F5344CB8AC3E}">
        <p14:creationId xmlns="" xmlns:p14="http://schemas.microsoft.com/office/powerpoint/2010/main" val="152372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3"/>
          <p:cNvSpPr>
            <a:spLocks noGrp="1"/>
          </p:cNvSpPr>
          <p:nvPr>
            <p:ph type="dt" sz="half" idx="10"/>
          </p:nvPr>
        </p:nvSpPr>
        <p:spPr/>
        <p:txBody>
          <a:bodyPr/>
          <a:lstStyle>
            <a:lvl1pPr>
              <a:defRPr/>
            </a:lvl1pPr>
          </a:lstStyle>
          <a:p>
            <a:pPr>
              <a:defRPr/>
            </a:pPr>
            <a:fld id="{35EE9797-3C08-4EF6-AFFB-31E07289AEDB}" type="datetimeFigureOut">
              <a:rPr lang="fa-IR"/>
              <a:pPr>
                <a:defRPr/>
              </a:pPr>
              <a:t>08/02/1440</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E337A2C1-70F3-4B23-9066-676E07EEF26A}" type="slidenum">
              <a:rPr lang="fa-IR"/>
              <a:pPr/>
              <a:t>‹#›</a:t>
            </a:fld>
            <a:endParaRPr lang="fa-IR"/>
          </a:p>
        </p:txBody>
      </p:sp>
    </p:spTree>
    <p:extLst>
      <p:ext uri="{BB962C8B-B14F-4D97-AF65-F5344CB8AC3E}">
        <p14:creationId xmlns="" xmlns:p14="http://schemas.microsoft.com/office/powerpoint/2010/main" val="91989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a-IR" noProof="0" smtClean="0"/>
              <a:t>برای اضافه کردن تصویر نماد را کلیک نمایید</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Date Placeholder 3"/>
          <p:cNvSpPr>
            <a:spLocks noGrp="1"/>
          </p:cNvSpPr>
          <p:nvPr>
            <p:ph type="dt" sz="half" idx="10"/>
          </p:nvPr>
        </p:nvSpPr>
        <p:spPr/>
        <p:txBody>
          <a:bodyPr/>
          <a:lstStyle>
            <a:lvl1pPr>
              <a:defRPr/>
            </a:lvl1pPr>
          </a:lstStyle>
          <a:p>
            <a:pPr>
              <a:defRPr/>
            </a:pPr>
            <a:fld id="{CDD58F89-CAAF-462F-950E-B77DD0B35DD7}" type="datetimeFigureOut">
              <a:rPr lang="fa-IR"/>
              <a:pPr>
                <a:defRPr/>
              </a:pPr>
              <a:t>08/02/1440</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38388EEA-C12C-46DC-B35F-33EBA12A20F8}" type="slidenum">
              <a:rPr lang="fa-IR"/>
              <a:pPr/>
              <a:t>‹#›</a:t>
            </a:fld>
            <a:endParaRPr lang="fa-IR"/>
          </a:p>
        </p:txBody>
      </p:sp>
    </p:spTree>
    <p:extLst>
      <p:ext uri="{BB962C8B-B14F-4D97-AF65-F5344CB8AC3E}">
        <p14:creationId xmlns="" xmlns:p14="http://schemas.microsoft.com/office/powerpoint/2010/main" val="86239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a-IR" smtClean="0"/>
              <a:t>برای ویرایش سبک عنوان اسلاید اصلی، کلیک نمایید</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smtClean="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AAA4659-3ECC-4B8F-B7CC-13048794E7DD}" type="datetimeFigureOut">
              <a:rPr lang="fa-IR"/>
              <a:pPr>
                <a:defRPr/>
              </a:pPr>
              <a:t>08/02/1440</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anose="020F0502020204030204" pitchFamily="34" charset="0"/>
              </a:defRPr>
            </a:lvl1pPr>
          </a:lstStyle>
          <a:p>
            <a:fld id="{D16E5BDE-33F4-4B80-BEBD-51AE1B4C8528}" type="slidenum">
              <a:rPr lang="fa-IR"/>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a-IR" smtClean="0"/>
              <a:t>برای ویرایش سبک عنوان اسلاید اصلی، کلیک نمایید</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F982AE8-52C2-426E-802A-A8B99F423AB2}" type="datetimeFigureOut">
              <a:rPr lang="fa-IR" smtClean="0">
                <a:solidFill>
                  <a:prstClr val="black">
                    <a:tint val="75000"/>
                  </a:prstClr>
                </a:solidFill>
                <a:latin typeface="Calibri" panose="020F0502020204030204"/>
              </a:rPr>
              <a:pPr fontAlgn="auto">
                <a:spcBef>
                  <a:spcPts val="0"/>
                </a:spcBef>
                <a:spcAft>
                  <a:spcPts val="0"/>
                </a:spcAft>
              </a:pPr>
              <a:t>08/02/1440</a:t>
            </a:fld>
            <a:endParaRPr lang="fa-IR">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fa-IR">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40B2814-97C5-4628-93AF-165DA9AA097A}" type="slidenum">
              <a:rPr lang="fa-IR" smtClean="0">
                <a:solidFill>
                  <a:prstClr val="black">
                    <a:tint val="75000"/>
                  </a:prstClr>
                </a:solidFill>
                <a:latin typeface="Calibri" panose="020F0502020204030204"/>
              </a:rPr>
              <a:pPr fontAlgn="auto">
                <a:spcBef>
                  <a:spcPts val="0"/>
                </a:spcBef>
                <a:spcAft>
                  <a:spcPts val="0"/>
                </a:spcAft>
              </a:pPr>
              <a:t>‹#›</a:t>
            </a:fld>
            <a:endParaRPr lang="fa-IR">
              <a:solidFill>
                <a:prstClr val="black">
                  <a:tint val="75000"/>
                </a:prstClr>
              </a:solidFill>
              <a:latin typeface="Calibri" panose="020F0502020204030204"/>
            </a:endParaRPr>
          </a:p>
        </p:txBody>
      </p:sp>
    </p:spTree>
    <p:extLst>
      <p:ext uri="{BB962C8B-B14F-4D97-AF65-F5344CB8AC3E}">
        <p14:creationId xmlns="" xmlns:p14="http://schemas.microsoft.com/office/powerpoint/2010/main" val="356977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3.gif"/><Relationship Id="rId7" Type="http://schemas.openxmlformats.org/officeDocument/2006/relationships/audio" Target="../media/audio3.wav"/><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3.gif"/><Relationship Id="rId7"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gif"/><Relationship Id="rId7" Type="http://schemas.openxmlformats.org/officeDocument/2006/relationships/audio" Target="../media/audio3.wav"/><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gif"/><Relationship Id="rId7" Type="http://schemas.openxmlformats.org/officeDocument/2006/relationships/audio" Target="../media/audio3.wav"/><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audio" Target="../media/audio3.wav"/><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audio" Target="../media/audio3.wav"/><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8.xml"/><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slide" Target="slide5.xml"/><Relationship Id="rId21" Type="http://schemas.openxmlformats.org/officeDocument/2006/relationships/slide" Target="slide12.xml"/><Relationship Id="rId34" Type="http://schemas.openxmlformats.org/officeDocument/2006/relationships/slide" Target="slide15.xml"/><Relationship Id="rId7" Type="http://schemas.openxmlformats.org/officeDocument/2006/relationships/slide" Target="slide6.xml"/><Relationship Id="rId12" Type="http://schemas.openxmlformats.org/officeDocument/2006/relationships/image" Target="../media/image11.png"/><Relationship Id="rId17" Type="http://schemas.openxmlformats.org/officeDocument/2006/relationships/slide" Target="slide10.xml"/><Relationship Id="rId25" Type="http://schemas.openxmlformats.org/officeDocument/2006/relationships/slide" Target="slide13.xml"/><Relationship Id="rId33" Type="http://schemas.openxmlformats.org/officeDocument/2006/relationships/slide" Target="slide3.xml"/><Relationship Id="rId2" Type="http://schemas.openxmlformats.org/officeDocument/2006/relationships/image" Target="../media/image6.tiff"/><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slide" Target="slide7.xml"/><Relationship Id="rId24" Type="http://schemas.openxmlformats.org/officeDocument/2006/relationships/image" Target="../media/image17.png"/><Relationship Id="rId32" Type="http://schemas.openxmlformats.org/officeDocument/2006/relationships/image" Target="../media/image21.png"/><Relationship Id="rId5" Type="http://schemas.openxmlformats.org/officeDocument/2006/relationships/slide" Target="slide16.xml"/><Relationship Id="rId15" Type="http://schemas.openxmlformats.org/officeDocument/2006/relationships/slide" Target="slide9.xml"/><Relationship Id="rId23" Type="http://schemas.openxmlformats.org/officeDocument/2006/relationships/slide" Target="slide18.xml"/><Relationship Id="rId28"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slide" Target="slide11.xml"/><Relationship Id="rId31" Type="http://schemas.openxmlformats.org/officeDocument/2006/relationships/slide" Target="slide14.xml"/><Relationship Id="rId4" Type="http://schemas.openxmlformats.org/officeDocument/2006/relationships/image" Target="../media/image7.png"/><Relationship Id="rId9" Type="http://schemas.openxmlformats.org/officeDocument/2006/relationships/slide" Target="slide17.xml"/><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slide" Target="slide19.xml"/><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gif"/><Relationship Id="rId7" Type="http://schemas.openxmlformats.org/officeDocument/2006/relationships/audio" Target="../media/audio3.wav"/><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gif"/><Relationship Id="rId7" Type="http://schemas.openxmlformats.org/officeDocument/2006/relationships/audio" Target="../media/audio3.wav"/><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3.gif"/><Relationship Id="rId7"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3.gif"/><Relationship Id="rId7" Type="http://schemas.openxmlformats.org/officeDocument/2006/relationships/slide" Target="slide4.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3.gif"/><Relationship Id="rId7" Type="http://schemas.openxmlformats.org/officeDocument/2006/relationships/slide" Target="slide4.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53868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7"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Oval 39"/>
          <p:cNvSpPr/>
          <p:nvPr/>
        </p:nvSpPr>
        <p:spPr bwMode="auto">
          <a:xfrm>
            <a:off x="7572375" y="28575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1" name="Oval 40"/>
          <p:cNvSpPr/>
          <p:nvPr/>
        </p:nvSpPr>
        <p:spPr bwMode="auto">
          <a:xfrm>
            <a:off x="7572375" y="38576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2" name="Oval 41"/>
          <p:cNvSpPr/>
          <p:nvPr/>
        </p:nvSpPr>
        <p:spPr bwMode="auto">
          <a:xfrm>
            <a:off x="7572375" y="4786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3" name="Oval 42"/>
          <p:cNvSpPr/>
          <p:nvPr/>
        </p:nvSpPr>
        <p:spPr bwMode="auto">
          <a:xfrm>
            <a:off x="7572375" y="57150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24638" name="Rectangle 62"/>
          <p:cNvSpPr>
            <a:spLocks noChangeArrowheads="1"/>
          </p:cNvSpPr>
          <p:nvPr/>
        </p:nvSpPr>
        <p:spPr bwMode="auto">
          <a:xfrm>
            <a:off x="38100" y="-22888"/>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24580" name="AutoShape 4"/>
          <p:cNvSpPr>
            <a:spLocks noChangeArrowheads="1"/>
          </p:cNvSpPr>
          <p:nvPr/>
        </p:nvSpPr>
        <p:spPr bwMode="auto">
          <a:xfrm>
            <a:off x="762000" y="498475"/>
            <a:ext cx="7848600" cy="1787525"/>
          </a:xfrm>
          <a:prstGeom prst="roundRect">
            <a:avLst>
              <a:gd name="adj" fmla="val 16667"/>
            </a:avLst>
          </a:prstGeom>
          <a:gradFill rotWithShape="1">
            <a:gsLst>
              <a:gs pos="0">
                <a:srgbClr val="0066FF">
                  <a:alpha val="60001"/>
                </a:srgbClr>
              </a:gs>
              <a:gs pos="100000">
                <a:srgbClr val="0033CC"/>
              </a:gs>
            </a:gsLst>
            <a:path path="shape">
              <a:fillToRect l="50000" t="50000" r="50000" b="50000"/>
            </a:path>
          </a:gradFill>
          <a:ln w="9525">
            <a:solidFill>
              <a:schemeClr val="tx1"/>
            </a:solidFill>
            <a:round/>
            <a:headEnd/>
            <a:tailEnd/>
          </a:ln>
          <a:effectLst/>
        </p:spPr>
        <p:txBody>
          <a:bodyPr wrap="none" anchor="ctr"/>
          <a:lstStyle/>
          <a:p>
            <a:pPr algn="ctr" fontAlgn="auto">
              <a:spcBef>
                <a:spcPts val="0"/>
              </a:spcBef>
              <a:spcAft>
                <a:spcPts val="0"/>
              </a:spcAft>
              <a:defRPr/>
            </a:pPr>
            <a:r>
              <a:rPr lang="fa-IR" sz="3200" dirty="0" smtClean="0">
                <a:solidFill>
                  <a:schemeClr val="bg1"/>
                </a:solidFill>
                <a:effectLst>
                  <a:outerShdw blurRad="38100" dist="38100" dir="2700000" algn="tl">
                    <a:srgbClr val="000000">
                      <a:alpha val="43137"/>
                    </a:srgbClr>
                  </a:outerShdw>
                </a:effectLst>
                <a:latin typeface="+mn-lt"/>
                <a:cs typeface="B Homa" pitchFamily="2" charset="-78"/>
              </a:rPr>
              <a:t>8- </a:t>
            </a:r>
            <a:r>
              <a:rPr lang="fa-IR" sz="3200" dirty="0" smtClean="0">
                <a:solidFill>
                  <a:schemeClr val="bg1"/>
                </a:solidFill>
                <a:effectLst>
                  <a:outerShdw blurRad="38100" dist="38100" dir="2700000" algn="tl">
                    <a:srgbClr val="000000">
                      <a:alpha val="43137"/>
                    </a:srgbClr>
                  </a:outerShdw>
                </a:effectLst>
                <a:latin typeface="+mn-lt"/>
                <a:cs typeface="B Homa" pitchFamily="2" charset="-78"/>
              </a:rPr>
              <a:t>روز ظهور امام زمان </a:t>
            </a:r>
            <a:r>
              <a:rPr lang="fa-IR" sz="2000" dirty="0" smtClean="0">
                <a:solidFill>
                  <a:schemeClr val="bg1"/>
                </a:solidFill>
                <a:effectLst>
                  <a:outerShdw blurRad="38100" dist="38100" dir="2700000" algn="tl">
                    <a:srgbClr val="000000">
                      <a:alpha val="43137"/>
                    </a:srgbClr>
                  </a:outerShdw>
                </a:effectLst>
                <a:latin typeface="+mn-lt"/>
                <a:cs typeface="B Homa" pitchFamily="2" charset="-78"/>
              </a:rPr>
              <a:t>عجل الله فرجه </a:t>
            </a:r>
            <a:r>
              <a:rPr lang="fa-IR" sz="2000" dirty="0" smtClean="0">
                <a:solidFill>
                  <a:schemeClr val="bg1"/>
                </a:solidFill>
                <a:effectLst>
                  <a:outerShdw blurRad="38100" dist="38100" dir="2700000" algn="tl">
                    <a:srgbClr val="000000">
                      <a:alpha val="43137"/>
                    </a:srgbClr>
                  </a:outerShdw>
                </a:effectLst>
                <a:latin typeface="+mn-lt"/>
                <a:cs typeface="B Homa" pitchFamily="2" charset="-78"/>
              </a:rPr>
              <a:t> </a:t>
            </a:r>
            <a:r>
              <a:rPr lang="fa-IR" sz="3200" dirty="0" smtClean="0">
                <a:solidFill>
                  <a:schemeClr val="bg1"/>
                </a:solidFill>
                <a:effectLst>
                  <a:outerShdw blurRad="38100" dist="38100" dir="2700000" algn="tl">
                    <a:srgbClr val="000000">
                      <a:alpha val="43137"/>
                    </a:srgbClr>
                  </a:outerShdw>
                </a:effectLst>
                <a:latin typeface="+mn-lt"/>
                <a:cs typeface="B Homa" pitchFamily="2" charset="-78"/>
              </a:rPr>
              <a:t>چه </a:t>
            </a:r>
            <a:r>
              <a:rPr lang="fa-IR" sz="3200" dirty="0" smtClean="0">
                <a:solidFill>
                  <a:schemeClr val="bg1"/>
                </a:solidFill>
                <a:effectLst>
                  <a:outerShdw blurRad="38100" dist="38100" dir="2700000" algn="tl">
                    <a:srgbClr val="000000">
                      <a:alpha val="43137"/>
                    </a:srgbClr>
                  </a:outerShdw>
                </a:effectLst>
                <a:latin typeface="+mn-lt"/>
                <a:cs typeface="B Homa" pitchFamily="2" charset="-78"/>
              </a:rPr>
              <a:t>روزی است؟</a:t>
            </a:r>
            <a:endParaRPr lang="en-US" sz="3200" dirty="0">
              <a:solidFill>
                <a:schemeClr val="bg1"/>
              </a:solidFill>
              <a:effectLst>
                <a:outerShdw blurRad="38100" dist="38100" dir="2700000" algn="tl">
                  <a:srgbClr val="000000">
                    <a:alpha val="43137"/>
                  </a:srgbClr>
                </a:outerShdw>
              </a:effectLst>
              <a:latin typeface="+mn-lt"/>
              <a:cs typeface="B Homa" pitchFamily="2" charset="-78"/>
            </a:endParaRPr>
          </a:p>
        </p:txBody>
      </p:sp>
      <p:sp>
        <p:nvSpPr>
          <p:cNvPr id="24581" name="AutoShape 5">
            <a:hlinkClick r:id="" action="ppaction://noaction">
              <a:snd r:embed="rId4" name="VIR_ALT.WAV"/>
            </a:hlinkClick>
          </p:cNvPr>
          <p:cNvSpPr>
            <a:spLocks noChangeArrowheads="1"/>
          </p:cNvSpPr>
          <p:nvPr/>
        </p:nvSpPr>
        <p:spPr bwMode="auto">
          <a:xfrm>
            <a:off x="3511550" y="3552825"/>
            <a:ext cx="5029200" cy="866775"/>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lvl1pPr marL="342900" indent="-342900" eaLnBrk="0" hangingPunct="0">
              <a:defRPr>
                <a:solidFill>
                  <a:schemeClr val="tx1"/>
                </a:solidFill>
                <a:latin typeface="Arial" panose="020B0604020202090204" pitchFamily="34" charset="0"/>
                <a:cs typeface="Arial" panose="020B0604020202090204" pitchFamily="34" charset="0"/>
              </a:defRPr>
            </a:lvl1pPr>
            <a:lvl2pPr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lvl="1" algn="ctr" eaLnBrk="1" hangingPunct="1"/>
            <a:r>
              <a:rPr lang="fa-IR" sz="2800" dirty="0" smtClean="0">
                <a:latin typeface="Calibri" panose="020F0502020204030204" pitchFamily="34" charset="0"/>
                <a:cs typeface="B Homa" panose="00000400000000000000" pitchFamily="2" charset="-78"/>
              </a:rPr>
              <a:t>روز عید قربان</a:t>
            </a:r>
            <a:endParaRPr lang="en-US" sz="2800" dirty="0">
              <a:latin typeface="Calibri" panose="020F0502020204030204" pitchFamily="34" charset="0"/>
              <a:cs typeface="B Homa" panose="00000400000000000000" pitchFamily="2" charset="-78"/>
            </a:endParaRPr>
          </a:p>
        </p:txBody>
      </p:sp>
      <p:sp>
        <p:nvSpPr>
          <p:cNvPr id="24582" name="AutoShape 6">
            <a:hlinkClick r:id="" action="ppaction://noaction" highlightClick="1">
              <a:snd r:embed="rId5" name="J0214098.WAV"/>
            </a:hlinkClick>
          </p:cNvPr>
          <p:cNvSpPr>
            <a:spLocks noChangeArrowheads="1"/>
          </p:cNvSpPr>
          <p:nvPr/>
        </p:nvSpPr>
        <p:spPr bwMode="auto">
          <a:xfrm>
            <a:off x="3473450" y="4514850"/>
            <a:ext cx="5029200" cy="89535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lvl1pPr marL="342900" indent="-342900" eaLnBrk="0" hangingPunct="0">
              <a:defRPr>
                <a:solidFill>
                  <a:schemeClr val="tx1"/>
                </a:solidFill>
                <a:latin typeface="Arial" panose="020B0604020202090204" pitchFamily="34" charset="0"/>
                <a:cs typeface="Arial" panose="020B0604020202090204" pitchFamily="34" charset="0"/>
              </a:defRPr>
            </a:lvl1pPr>
            <a:lvl2pPr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lvl="1" algn="ctr" eaLnBrk="1" hangingPunct="1"/>
            <a:r>
              <a:rPr lang="fa-IR" sz="2800" dirty="0" smtClean="0">
                <a:latin typeface="Calibri" panose="020F0502020204030204" pitchFamily="34" charset="0"/>
                <a:cs typeface="B Homa" panose="00000400000000000000" pitchFamily="2" charset="-78"/>
              </a:rPr>
              <a:t>روز عاشورا</a:t>
            </a:r>
            <a:endParaRPr lang="fa-IR" sz="2800" dirty="0">
              <a:latin typeface="Calibri" panose="020F0502020204030204" pitchFamily="34" charset="0"/>
              <a:cs typeface="B Homa" panose="00000400000000000000" pitchFamily="2" charset="-78"/>
            </a:endParaRPr>
          </a:p>
        </p:txBody>
      </p:sp>
      <p:sp>
        <p:nvSpPr>
          <p:cNvPr id="24583" name="AutoShape 7">
            <a:hlinkClick r:id="" action="ppaction://noaction">
              <a:snd r:embed="rId4" name="VIR_ALT.WAV"/>
            </a:hlinkClick>
          </p:cNvPr>
          <p:cNvSpPr>
            <a:spLocks noChangeArrowheads="1"/>
          </p:cNvSpPr>
          <p:nvPr/>
        </p:nvSpPr>
        <p:spPr bwMode="auto">
          <a:xfrm>
            <a:off x="3505200" y="5511800"/>
            <a:ext cx="5029200" cy="83820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lvl1pPr marL="342900" indent="-342900" eaLnBrk="0" hangingPunct="0">
              <a:defRPr>
                <a:solidFill>
                  <a:schemeClr val="tx1"/>
                </a:solidFill>
                <a:latin typeface="Arial" panose="020B0604020202090204" pitchFamily="34" charset="0"/>
                <a:cs typeface="Arial" panose="020B0604020202090204" pitchFamily="34" charset="0"/>
              </a:defRPr>
            </a:lvl1pPr>
            <a:lvl2pPr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lvl="1" algn="ctr" eaLnBrk="1" hangingPunct="1"/>
            <a:r>
              <a:rPr lang="fa-IR" sz="2400" dirty="0">
                <a:latin typeface="Calibri" panose="020F0502020204030204" pitchFamily="34" charset="0"/>
                <a:cs typeface="B Homa" panose="00000400000000000000" pitchFamily="2" charset="-78"/>
              </a:rPr>
              <a:t>   </a:t>
            </a:r>
            <a:r>
              <a:rPr lang="fa-IR" sz="2400" dirty="0" smtClean="0">
                <a:latin typeface="Calibri" panose="020F0502020204030204" pitchFamily="34" charset="0"/>
                <a:cs typeface="B Homa" panose="00000400000000000000" pitchFamily="2" charset="-78"/>
              </a:rPr>
              <a:t>روز عید غدیر</a:t>
            </a:r>
            <a:endParaRPr lang="fa-IR" sz="2400" dirty="0">
              <a:latin typeface="Calibri" panose="020F0502020204030204" pitchFamily="34" charset="0"/>
              <a:cs typeface="B Homa" panose="00000400000000000000" pitchFamily="2" charset="-78"/>
            </a:endParaRPr>
          </a:p>
        </p:txBody>
      </p:sp>
      <p:sp>
        <p:nvSpPr>
          <p:cNvPr id="24584" name="AutoShape 8">
            <a:hlinkClick r:id="" action="ppaction://noaction">
              <a:snd r:embed="rId4" name="VIR_ALT.WAV"/>
            </a:hlinkClick>
          </p:cNvPr>
          <p:cNvSpPr>
            <a:spLocks noChangeArrowheads="1"/>
          </p:cNvSpPr>
          <p:nvPr/>
        </p:nvSpPr>
        <p:spPr bwMode="auto">
          <a:xfrm>
            <a:off x="3505200" y="2638425"/>
            <a:ext cx="5029200" cy="78105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lvl1pPr marL="342900" indent="-342900" eaLnBrk="0" hangingPunct="0">
              <a:defRPr>
                <a:solidFill>
                  <a:schemeClr val="tx1"/>
                </a:solidFill>
                <a:latin typeface="Arial" panose="020B0604020202090204" pitchFamily="34" charset="0"/>
                <a:cs typeface="Arial" panose="020B0604020202090204" pitchFamily="34" charset="0"/>
              </a:defRPr>
            </a:lvl1pPr>
            <a:lvl2pPr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lvl="1" algn="ctr" eaLnBrk="1" hangingPunct="1"/>
            <a:r>
              <a:rPr lang="fa-IR" sz="2800" dirty="0" smtClean="0">
                <a:latin typeface="Calibri" panose="020F0502020204030204" pitchFamily="34" charset="0"/>
                <a:cs typeface="B Homa" panose="00000400000000000000" pitchFamily="2" charset="-78"/>
              </a:rPr>
              <a:t>روز عرفه</a:t>
            </a:r>
            <a:endParaRPr lang="en-US" sz="2800" dirty="0">
              <a:latin typeface="Calibri" panose="020F0502020204030204" pitchFamily="34" charset="0"/>
              <a:cs typeface="B Homa" panose="00000400000000000000" pitchFamily="2" charset="-78"/>
            </a:endParaRPr>
          </a:p>
        </p:txBody>
      </p:sp>
      <p:sp>
        <p:nvSpPr>
          <p:cNvPr id="9231" name="AutoShape 94">
            <a:hlinkClick r:id="rId6" action="ppaction://hlinksldjump" highlightClick="1">
              <a:snd r:embed="rId7"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pic>
        <p:nvPicPr>
          <p:cNvPr id="2" name="تصویر 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52198" y="3184052"/>
            <a:ext cx="3138690" cy="1687787"/>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58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4584"/>
                                        </p:tgtEl>
                                        <p:attrNameLst>
                                          <p:attrName>fillcolor</p:attrName>
                                        </p:attrNameLst>
                                      </p:cBhvr>
                                      <p:to>
                                        <a:srgbClr val="FF3300"/>
                                      </p:to>
                                    </p:animClr>
                                    <p:set>
                                      <p:cBhvr>
                                        <p:cTn id="20" dur="1000" fill="hold"/>
                                        <p:tgtEl>
                                          <p:spTgt spid="24584"/>
                                        </p:tgtEl>
                                        <p:attrNameLst>
                                          <p:attrName>fill.type</p:attrName>
                                        </p:attrNameLst>
                                      </p:cBhvr>
                                      <p:to>
                                        <p:strVal val="solid"/>
                                      </p:to>
                                    </p:set>
                                    <p:set>
                                      <p:cBhvr>
                                        <p:cTn id="21" dur="1000" fill="hold"/>
                                        <p:tgtEl>
                                          <p:spTgt spid="24584"/>
                                        </p:tgtEl>
                                        <p:attrNameLst>
                                          <p:attrName>fill.on</p:attrName>
                                        </p:attrNameLst>
                                      </p:cBhvr>
                                      <p:to>
                                        <p:strVal val="true"/>
                                      </p:to>
                                    </p:set>
                                  </p:childTnLst>
                                </p:cTn>
                              </p:par>
                            </p:childTnLst>
                          </p:cTn>
                        </p:par>
                      </p:childTnLst>
                    </p:cTn>
                  </p:par>
                </p:childTnLst>
              </p:cTn>
              <p:nextCondLst>
                <p:cond evt="onClick" delay="0">
                  <p:tgtEl>
                    <p:spTgt spid="24584"/>
                  </p:tgtEl>
                </p:cond>
              </p:nextCondLst>
            </p:seq>
            <p:seq concurrent="1" nextAc="seek">
              <p:cTn id="22" restart="whenNotActive" fill="hold" evtFilter="cancelBubble" nodeType="interactiveSeq">
                <p:stCondLst>
                  <p:cond evt="onClick" delay="0">
                    <p:tgtEl>
                      <p:spTgt spid="2458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4583"/>
                                        </p:tgtEl>
                                        <p:attrNameLst>
                                          <p:attrName>fillcolor</p:attrName>
                                        </p:attrNameLst>
                                      </p:cBhvr>
                                      <p:to>
                                        <a:srgbClr val="FF3300"/>
                                      </p:to>
                                    </p:animClr>
                                    <p:set>
                                      <p:cBhvr>
                                        <p:cTn id="27" dur="1000" fill="hold"/>
                                        <p:tgtEl>
                                          <p:spTgt spid="24583"/>
                                        </p:tgtEl>
                                        <p:attrNameLst>
                                          <p:attrName>fill.type</p:attrName>
                                        </p:attrNameLst>
                                      </p:cBhvr>
                                      <p:to>
                                        <p:strVal val="solid"/>
                                      </p:to>
                                    </p:set>
                                    <p:set>
                                      <p:cBhvr>
                                        <p:cTn id="28" dur="1000" fill="hold"/>
                                        <p:tgtEl>
                                          <p:spTgt spid="24583"/>
                                        </p:tgtEl>
                                        <p:attrNameLst>
                                          <p:attrName>fill.on</p:attrName>
                                        </p:attrNameLst>
                                      </p:cBhvr>
                                      <p:to>
                                        <p:strVal val="true"/>
                                      </p:to>
                                    </p:set>
                                  </p:childTnLst>
                                </p:cTn>
                              </p:par>
                            </p:childTnLst>
                          </p:cTn>
                        </p:par>
                      </p:childTnLst>
                    </p:cTn>
                  </p:par>
                </p:childTnLst>
              </p:cTn>
              <p:nextCondLst>
                <p:cond evt="onClick" delay="0">
                  <p:tgtEl>
                    <p:spTgt spid="24583"/>
                  </p:tgtEl>
                </p:cond>
              </p:nextCondLst>
            </p:seq>
            <p:seq concurrent="1" nextAc="seek">
              <p:cTn id="29" restart="whenNotActive" fill="hold" evtFilter="cancelBubble" nodeType="interactiveSeq">
                <p:stCondLst>
                  <p:cond evt="onClick" delay="0">
                    <p:tgtEl>
                      <p:spTgt spid="2458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4581"/>
                                        </p:tgtEl>
                                        <p:attrNameLst>
                                          <p:attrName>fillcolor</p:attrName>
                                        </p:attrNameLst>
                                      </p:cBhvr>
                                      <p:to>
                                        <a:srgbClr val="FF3300"/>
                                      </p:to>
                                    </p:animClr>
                                    <p:set>
                                      <p:cBhvr>
                                        <p:cTn id="34" dur="1000" fill="hold"/>
                                        <p:tgtEl>
                                          <p:spTgt spid="24581"/>
                                        </p:tgtEl>
                                        <p:attrNameLst>
                                          <p:attrName>fill.type</p:attrName>
                                        </p:attrNameLst>
                                      </p:cBhvr>
                                      <p:to>
                                        <p:strVal val="solid"/>
                                      </p:to>
                                    </p:set>
                                    <p:set>
                                      <p:cBhvr>
                                        <p:cTn id="35" dur="1000" fill="hold"/>
                                        <p:tgtEl>
                                          <p:spTgt spid="24581"/>
                                        </p:tgtEl>
                                        <p:attrNameLst>
                                          <p:attrName>fill.on</p:attrName>
                                        </p:attrNameLst>
                                      </p:cBhvr>
                                      <p:to>
                                        <p:strVal val="true"/>
                                      </p:to>
                                    </p:set>
                                  </p:childTnLst>
                                </p:cTn>
                              </p:par>
                            </p:childTnLst>
                          </p:cTn>
                        </p:par>
                      </p:childTnLst>
                    </p:cTn>
                  </p:par>
                </p:childTnLst>
              </p:cTn>
              <p:nextCondLst>
                <p:cond evt="onClick" delay="0">
                  <p:tgtEl>
                    <p:spTgt spid="24581"/>
                  </p:tgtEl>
                </p:cond>
              </p:nextCondLst>
            </p:seq>
            <p:seq concurrent="1" nextAc="seek">
              <p:cTn id="36" restart="whenNotActive" fill="hold" evtFilter="cancelBubble" nodeType="interactiveSeq">
                <p:stCondLst>
                  <p:cond evt="onClick" delay="0">
                    <p:tgtEl>
                      <p:spTgt spid="24582"/>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4582"/>
                                        </p:tgtEl>
                                        <p:attrNameLst>
                                          <p:attrName>fillcolor</p:attrName>
                                        </p:attrNameLst>
                                      </p:cBhvr>
                                      <p:to>
                                        <a:srgbClr val="009900"/>
                                      </p:to>
                                    </p:animClr>
                                    <p:set>
                                      <p:cBhvr>
                                        <p:cTn id="41" dur="2000" fill="hold"/>
                                        <p:tgtEl>
                                          <p:spTgt spid="24582"/>
                                        </p:tgtEl>
                                        <p:attrNameLst>
                                          <p:attrName>fill.type</p:attrName>
                                        </p:attrNameLst>
                                      </p:cBhvr>
                                      <p:to>
                                        <p:strVal val="solid"/>
                                      </p:to>
                                    </p:set>
                                    <p:set>
                                      <p:cBhvr>
                                        <p:cTn id="42" dur="2000" fill="hold"/>
                                        <p:tgtEl>
                                          <p:spTgt spid="24582"/>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4584"/>
                                        </p:tgtEl>
                                        <p:attrNameLst>
                                          <p:attrName>fillcolor</p:attrName>
                                        </p:attrNameLst>
                                      </p:cBhvr>
                                      <p:to>
                                        <a:srgbClr val="FF3300"/>
                                      </p:to>
                                    </p:animClr>
                                    <p:set>
                                      <p:cBhvr>
                                        <p:cTn id="45" dur="2000" fill="hold"/>
                                        <p:tgtEl>
                                          <p:spTgt spid="24584"/>
                                        </p:tgtEl>
                                        <p:attrNameLst>
                                          <p:attrName>fill.type</p:attrName>
                                        </p:attrNameLst>
                                      </p:cBhvr>
                                      <p:to>
                                        <p:strVal val="solid"/>
                                      </p:to>
                                    </p:set>
                                    <p:set>
                                      <p:cBhvr>
                                        <p:cTn id="46" dur="2000" fill="hold"/>
                                        <p:tgtEl>
                                          <p:spTgt spid="24584"/>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4581"/>
                                        </p:tgtEl>
                                        <p:attrNameLst>
                                          <p:attrName>fillcolor</p:attrName>
                                        </p:attrNameLst>
                                      </p:cBhvr>
                                      <p:to>
                                        <a:srgbClr val="FF3300"/>
                                      </p:to>
                                    </p:animClr>
                                    <p:set>
                                      <p:cBhvr>
                                        <p:cTn id="49" dur="2000" fill="hold"/>
                                        <p:tgtEl>
                                          <p:spTgt spid="24581"/>
                                        </p:tgtEl>
                                        <p:attrNameLst>
                                          <p:attrName>fill.type</p:attrName>
                                        </p:attrNameLst>
                                      </p:cBhvr>
                                      <p:to>
                                        <p:strVal val="solid"/>
                                      </p:to>
                                    </p:set>
                                    <p:set>
                                      <p:cBhvr>
                                        <p:cTn id="50" dur="2000" fill="hold"/>
                                        <p:tgtEl>
                                          <p:spTgt spid="24581"/>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4583"/>
                                        </p:tgtEl>
                                        <p:attrNameLst>
                                          <p:attrName>fillcolor</p:attrName>
                                        </p:attrNameLst>
                                      </p:cBhvr>
                                      <p:to>
                                        <a:srgbClr val="FF3300"/>
                                      </p:to>
                                    </p:animClr>
                                    <p:set>
                                      <p:cBhvr>
                                        <p:cTn id="53" dur="2000" fill="hold"/>
                                        <p:tgtEl>
                                          <p:spTgt spid="24583"/>
                                        </p:tgtEl>
                                        <p:attrNameLst>
                                          <p:attrName>fill.type</p:attrName>
                                        </p:attrNameLst>
                                      </p:cBhvr>
                                      <p:to>
                                        <p:strVal val="solid"/>
                                      </p:to>
                                    </p:set>
                                    <p:set>
                                      <p:cBhvr>
                                        <p:cTn id="54" dur="2000" fill="hold"/>
                                        <p:tgtEl>
                                          <p:spTgt spid="24583"/>
                                        </p:tgtEl>
                                        <p:attrNameLst>
                                          <p:attrName>fill.on</p:attrName>
                                        </p:attrNameLst>
                                      </p:cBhvr>
                                      <p:to>
                                        <p:strVal val="true"/>
                                      </p:to>
                                    </p:set>
                                  </p:childTnLst>
                                </p:cTn>
                              </p:par>
                            </p:childTnLst>
                          </p:cTn>
                        </p:par>
                      </p:childTnLst>
                    </p:cTn>
                  </p:par>
                </p:childTnLst>
              </p:cTn>
              <p:nextCondLst>
                <p:cond evt="onClick" delay="0">
                  <p:tgtEl>
                    <p:spTgt spid="24582"/>
                  </p:tgtEl>
                </p:cond>
              </p:nextCondLst>
            </p:seq>
            <p:seq concurrent="1" nextAc="seek">
              <p:cTn id="55" restart="whenNotActive" fill="hold" evtFilter="cancelBubble" nodeType="interactiveSeq">
                <p:stCondLst>
                  <p:cond evt="onClick" delay="0">
                    <p:tgtEl>
                      <p:spTgt spid="2463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24638"/>
                                        </p:tgtEl>
                                        <p:attrNameLst>
                                          <p:attrName>fillcolor</p:attrName>
                                        </p:attrNameLst>
                                      </p:cBhvr>
                                      <p:to>
                                        <a:srgbClr val="FF9999"/>
                                      </p:to>
                                    </p:animClr>
                                    <p:set>
                                      <p:cBhvr>
                                        <p:cTn id="60" dur="500" fill="hold"/>
                                        <p:tgtEl>
                                          <p:spTgt spid="24638"/>
                                        </p:tgtEl>
                                        <p:attrNameLst>
                                          <p:attrName>fill.type</p:attrName>
                                        </p:attrNameLst>
                                      </p:cBhvr>
                                      <p:to>
                                        <p:strVal val="solid"/>
                                      </p:to>
                                    </p:set>
                                    <p:set>
                                      <p:cBhvr>
                                        <p:cTn id="61" dur="500" fill="hold"/>
                                        <p:tgtEl>
                                          <p:spTgt spid="24638"/>
                                        </p:tgtEl>
                                        <p:attrNameLst>
                                          <p:attrName>fill.on</p:attrName>
                                        </p:attrNameLst>
                                      </p:cBhvr>
                                      <p:to>
                                        <p:strVal val="true"/>
                                      </p:to>
                                    </p:set>
                                  </p:childTnLst>
                                </p:cTn>
                              </p:par>
                            </p:childTnLst>
                          </p:cTn>
                        </p:par>
                      </p:childTnLst>
                    </p:cTn>
                  </p:par>
                </p:childTnLst>
              </p:cTn>
              <p:nextCondLst>
                <p:cond evt="onClick" delay="0">
                  <p:tgtEl>
                    <p:spTgt spid="24638"/>
                  </p:tgtEl>
                </p:cond>
              </p:nextCondLst>
            </p:seq>
            <p:seq concurrent="1" nextAc="seek">
              <p:cTn id="62" restart="whenNotActive" fill="hold" evtFilter="cancelBubble" nodeType="interactiveSeq">
                <p:stCondLst>
                  <p:cond evt="onClick" delay="0">
                    <p:tgtEl>
                      <p:spTgt spid="24580"/>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24580"/>
                                        </p:tgtEl>
                                        <p:attrNameLst>
                                          <p:attrName>fillcolor</p:attrName>
                                        </p:attrNameLst>
                                      </p:cBhvr>
                                      <p:to>
                                        <a:srgbClr val="FF3399"/>
                                      </p:to>
                                    </p:animClr>
                                    <p:set>
                                      <p:cBhvr>
                                        <p:cTn id="67" dur="2000" fill="hold"/>
                                        <p:tgtEl>
                                          <p:spTgt spid="24580"/>
                                        </p:tgtEl>
                                        <p:attrNameLst>
                                          <p:attrName>fill.type</p:attrName>
                                        </p:attrNameLst>
                                      </p:cBhvr>
                                      <p:to>
                                        <p:strVal val="solid"/>
                                      </p:to>
                                    </p:set>
                                    <p:set>
                                      <p:cBhvr>
                                        <p:cTn id="68" dur="2000" fill="hold"/>
                                        <p:tgtEl>
                                          <p:spTgt spid="24580"/>
                                        </p:tgtEl>
                                        <p:attrNameLst>
                                          <p:attrName>fill.on</p:attrName>
                                        </p:attrNameLst>
                                      </p:cBhvr>
                                      <p:to>
                                        <p:strVal val="true"/>
                                      </p:to>
                                    </p:set>
                                  </p:childTnLst>
                                </p:cTn>
                              </p:par>
                            </p:childTnLst>
                          </p:cTn>
                        </p:par>
                      </p:childTnLst>
                    </p:cTn>
                  </p:par>
                </p:childTnLst>
              </p:cTn>
              <p:nextCondLst>
                <p:cond evt="onClick" delay="0">
                  <p:tgtEl>
                    <p:spTgt spid="24580"/>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autoRev="1" fill="hold" nodeType="clickEffect">
                                  <p:stCondLst>
                                    <p:cond delay="0"/>
                                  </p:stCondLst>
                                  <p:childTnLst>
                                    <p:animClr clrSpc="rgb" dir="cw">
                                      <p:cBhvr>
                                        <p:cTn id="73" dur="2000" fill="hold"/>
                                        <p:tgtEl>
                                          <p:spTgt spid="14"/>
                                        </p:tgtEl>
                                        <p:attrNameLst>
                                          <p:attrName>fillcolor</p:attrName>
                                        </p:attrNameLst>
                                      </p:cBhvr>
                                      <p:to>
                                        <a:srgbClr val="FF9900"/>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8"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Oval 39"/>
          <p:cNvSpPr/>
          <p:nvPr/>
        </p:nvSpPr>
        <p:spPr bwMode="auto">
          <a:xfrm>
            <a:off x="7572375" y="28575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1" name="Oval 40"/>
          <p:cNvSpPr/>
          <p:nvPr/>
        </p:nvSpPr>
        <p:spPr bwMode="auto">
          <a:xfrm>
            <a:off x="7572375" y="38576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2" name="Oval 41"/>
          <p:cNvSpPr/>
          <p:nvPr/>
        </p:nvSpPr>
        <p:spPr bwMode="auto">
          <a:xfrm>
            <a:off x="7572375" y="4786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3" name="Oval 42"/>
          <p:cNvSpPr/>
          <p:nvPr/>
        </p:nvSpPr>
        <p:spPr bwMode="auto">
          <a:xfrm>
            <a:off x="7572375" y="57150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31806" name="Rectangle 62"/>
          <p:cNvSpPr>
            <a:spLocks noChangeArrowheads="1"/>
          </p:cNvSpPr>
          <p:nvPr/>
        </p:nvSpPr>
        <p:spPr bwMode="auto">
          <a:xfrm>
            <a:off x="13020" y="-22390"/>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31748" name="AutoShape 4"/>
          <p:cNvSpPr>
            <a:spLocks noChangeArrowheads="1"/>
          </p:cNvSpPr>
          <p:nvPr/>
        </p:nvSpPr>
        <p:spPr bwMode="auto">
          <a:xfrm>
            <a:off x="533400" y="498475"/>
            <a:ext cx="8071048" cy="1950811"/>
          </a:xfrm>
          <a:prstGeom prst="roundRect">
            <a:avLst>
              <a:gd name="adj" fmla="val 16667"/>
            </a:avLst>
          </a:prstGeom>
          <a:solidFill>
            <a:srgbClr val="FF9900">
              <a:alpha val="60001"/>
            </a:srgbClr>
          </a:solidFill>
          <a:ln w="9525">
            <a:solidFill>
              <a:schemeClr val="tx1"/>
            </a:solidFill>
            <a:round/>
            <a:headEnd/>
            <a:tailEnd/>
          </a:ln>
          <a:effectLst/>
        </p:spPr>
        <p:txBody>
          <a:bodyPr wrap="none" anchor="ctr"/>
          <a:lstStyle/>
          <a:p>
            <a:pPr algn="ctr">
              <a:defRPr/>
            </a:pPr>
            <a:r>
              <a:rPr lang="fa-IR" sz="3600" dirty="0" smtClean="0">
                <a:ln>
                  <a:solidFill>
                    <a:schemeClr val="tx1"/>
                  </a:solidFill>
                </a:ln>
                <a:solidFill>
                  <a:srgbClr val="002060"/>
                </a:solidFill>
                <a:latin typeface="Calibri" pitchFamily="34" charset="0"/>
                <a:cs typeface="B Homa" pitchFamily="2" charset="-78"/>
              </a:rPr>
              <a:t>9 </a:t>
            </a:r>
          </a:p>
          <a:p>
            <a:pPr algn="ctr">
              <a:defRPr/>
            </a:pPr>
            <a:r>
              <a:rPr lang="fa-IR" sz="3600" dirty="0" smtClean="0">
                <a:ln>
                  <a:solidFill>
                    <a:schemeClr val="tx1"/>
                  </a:solidFill>
                </a:ln>
                <a:solidFill>
                  <a:srgbClr val="002060"/>
                </a:solidFill>
                <a:latin typeface="Calibri" pitchFamily="34" charset="0"/>
                <a:cs typeface="B Homa" pitchFamily="2" charset="-78"/>
              </a:rPr>
              <a:t>بهترین </a:t>
            </a:r>
            <a:r>
              <a:rPr lang="fa-IR" sz="3600" dirty="0" smtClean="0">
                <a:ln>
                  <a:solidFill>
                    <a:schemeClr val="tx1"/>
                  </a:solidFill>
                </a:ln>
                <a:solidFill>
                  <a:srgbClr val="002060"/>
                </a:solidFill>
                <a:latin typeface="Calibri" pitchFamily="34" charset="0"/>
                <a:cs typeface="B Homa" pitchFamily="2" charset="-78"/>
              </a:rPr>
              <a:t>عمل در </a:t>
            </a:r>
            <a:r>
              <a:rPr lang="fa-IR" sz="3600" dirty="0" smtClean="0">
                <a:ln>
                  <a:solidFill>
                    <a:schemeClr val="tx1"/>
                  </a:solidFill>
                </a:ln>
                <a:solidFill>
                  <a:srgbClr val="002060"/>
                </a:solidFill>
                <a:latin typeface="Calibri" pitchFamily="34" charset="0"/>
                <a:cs typeface="B Homa" pitchFamily="2" charset="-78"/>
              </a:rPr>
              <a:t>شب میلاد </a:t>
            </a:r>
            <a:r>
              <a:rPr lang="fa-IR" sz="3600" dirty="0" smtClean="0">
                <a:ln>
                  <a:solidFill>
                    <a:schemeClr val="tx1"/>
                  </a:solidFill>
                </a:ln>
                <a:solidFill>
                  <a:srgbClr val="002060"/>
                </a:solidFill>
                <a:latin typeface="Calibri" pitchFamily="34" charset="0"/>
                <a:cs typeface="B Homa" pitchFamily="2" charset="-78"/>
              </a:rPr>
              <a:t>امام مهدی </a:t>
            </a:r>
            <a:r>
              <a:rPr lang="fa-IR" sz="1200" dirty="0" smtClean="0">
                <a:ln>
                  <a:solidFill>
                    <a:schemeClr val="tx1"/>
                  </a:solidFill>
                </a:ln>
                <a:solidFill>
                  <a:srgbClr val="002060"/>
                </a:solidFill>
                <a:latin typeface="Calibri" pitchFamily="34" charset="0"/>
                <a:cs typeface="B Homa" pitchFamily="2" charset="-78"/>
              </a:rPr>
              <a:t>عجل الله </a:t>
            </a:r>
            <a:r>
              <a:rPr lang="fa-IR" sz="1200" dirty="0" smtClean="0">
                <a:ln>
                  <a:solidFill>
                    <a:schemeClr val="tx1"/>
                  </a:solidFill>
                </a:ln>
                <a:solidFill>
                  <a:srgbClr val="002060"/>
                </a:solidFill>
                <a:latin typeface="Calibri" pitchFamily="34" charset="0"/>
                <a:cs typeface="B Homa" pitchFamily="2" charset="-78"/>
              </a:rPr>
              <a:t>فرجه</a:t>
            </a:r>
            <a:r>
              <a:rPr lang="fa-IR" sz="3600" dirty="0" smtClean="0">
                <a:ln>
                  <a:solidFill>
                    <a:schemeClr val="tx1"/>
                  </a:solidFill>
                </a:ln>
                <a:solidFill>
                  <a:srgbClr val="002060"/>
                </a:solidFill>
                <a:latin typeface="Calibri" pitchFamily="34" charset="0"/>
                <a:cs typeface="B Homa" pitchFamily="2" charset="-78"/>
              </a:rPr>
              <a:t> چیست</a:t>
            </a:r>
            <a:r>
              <a:rPr lang="fa-IR" sz="3600" dirty="0" smtClean="0">
                <a:ln>
                  <a:solidFill>
                    <a:schemeClr val="tx1"/>
                  </a:solidFill>
                </a:ln>
                <a:solidFill>
                  <a:srgbClr val="002060"/>
                </a:solidFill>
                <a:latin typeface="Calibri" pitchFamily="34" charset="0"/>
                <a:cs typeface="B Homa" pitchFamily="2" charset="-78"/>
              </a:rPr>
              <a:t>؟</a:t>
            </a:r>
            <a:endParaRPr lang="en-US" sz="3600" dirty="0">
              <a:ln>
                <a:solidFill>
                  <a:schemeClr val="tx1"/>
                </a:solidFill>
              </a:ln>
              <a:solidFill>
                <a:srgbClr val="002060"/>
              </a:solidFill>
              <a:latin typeface="Calibri" pitchFamily="34" charset="0"/>
              <a:cs typeface="B Homa" pitchFamily="2" charset="-78"/>
            </a:endParaRPr>
          </a:p>
        </p:txBody>
      </p:sp>
      <p:sp>
        <p:nvSpPr>
          <p:cNvPr id="31749" name="AutoShape 5">
            <a:hlinkClick r:id="" action="ppaction://noaction">
              <a:snd r:embed="rId4" name="VIR_ALT.WAV"/>
            </a:hlinkClick>
          </p:cNvPr>
          <p:cNvSpPr>
            <a:spLocks noChangeArrowheads="1"/>
          </p:cNvSpPr>
          <p:nvPr/>
        </p:nvSpPr>
        <p:spPr bwMode="auto">
          <a:xfrm>
            <a:off x="3505200" y="4543425"/>
            <a:ext cx="5029200" cy="866775"/>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marL="0" lvl="1" algn="ctr"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     دعای </a:t>
            </a:r>
            <a:r>
              <a:rPr lang="fa-IR" sz="3200" dirty="0" err="1" smtClean="0">
                <a:solidFill>
                  <a:srgbClr val="FF0000"/>
                </a:solidFill>
                <a:effectLst>
                  <a:outerShdw blurRad="38100" dist="38100" dir="2700000" algn="tl">
                    <a:srgbClr val="000000">
                      <a:alpha val="43137"/>
                    </a:srgbClr>
                  </a:outerShdw>
                </a:effectLst>
                <a:latin typeface="+mn-lt"/>
                <a:cs typeface="B Homa" pitchFamily="2" charset="-78"/>
              </a:rPr>
              <a:t>کمیل</a:t>
            </a:r>
            <a:endParaRPr lang="en-US" sz="32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31750" name="AutoShape 6">
            <a:hlinkClick r:id="" action="ppaction://noaction" highlightClick="1">
              <a:snd r:embed="rId5" name="J0214098.WAV"/>
            </a:hlinkClick>
          </p:cNvPr>
          <p:cNvSpPr>
            <a:spLocks noChangeArrowheads="1"/>
          </p:cNvSpPr>
          <p:nvPr/>
        </p:nvSpPr>
        <p:spPr bwMode="auto">
          <a:xfrm>
            <a:off x="3500438" y="2643188"/>
            <a:ext cx="5029200" cy="895350"/>
          </a:xfrm>
          <a:prstGeom prst="roundRect">
            <a:avLst>
              <a:gd name="adj" fmla="val 16667"/>
            </a:avLst>
          </a:prstGeom>
          <a:solidFill>
            <a:srgbClr val="FFCC00">
              <a:alpha val="50195"/>
            </a:srgbClr>
          </a:solidFill>
          <a:ln w="9525">
            <a:solidFill>
              <a:schemeClr val="tx1"/>
            </a:solidFill>
            <a:round/>
            <a:headEnd/>
            <a:tailEnd/>
          </a:ln>
        </p:spPr>
        <p:txBody>
          <a:bodyPr wrap="none" anchor="ctr"/>
          <a:lstStyle>
            <a:lvl1pPr marL="342900" indent="-342900" eaLnBrk="0" hangingPunct="0">
              <a:defRPr>
                <a:solidFill>
                  <a:schemeClr val="tx1"/>
                </a:solidFill>
                <a:latin typeface="Arial" panose="020B0604020202090204" pitchFamily="34" charset="0"/>
                <a:cs typeface="Arial" panose="020B0604020202090204" pitchFamily="34" charset="0"/>
              </a:defRPr>
            </a:lvl1pPr>
            <a:lvl2pPr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lvl="1" algn="ctr" eaLnBrk="1" hangingPunct="1"/>
            <a:r>
              <a:rPr lang="fa-IR" sz="2400" dirty="0">
                <a:solidFill>
                  <a:srgbClr val="FF0000"/>
                </a:solidFill>
                <a:cs typeface="B Homa" panose="00000400000000000000" pitchFamily="2" charset="-78"/>
              </a:rPr>
              <a:t>	</a:t>
            </a:r>
            <a:r>
              <a:rPr lang="fa-IR" sz="2400" dirty="0" smtClean="0">
                <a:solidFill>
                  <a:srgbClr val="FF0000"/>
                </a:solidFill>
                <a:cs typeface="B Homa" panose="00000400000000000000" pitchFamily="2" charset="-78"/>
              </a:rPr>
              <a:t>زیارت امام حسین علیه </a:t>
            </a:r>
            <a:r>
              <a:rPr lang="fa-IR" sz="2400" dirty="0" err="1" smtClean="0">
                <a:solidFill>
                  <a:srgbClr val="FF0000"/>
                </a:solidFill>
                <a:cs typeface="B Homa" panose="00000400000000000000" pitchFamily="2" charset="-78"/>
              </a:rPr>
              <a:t>السلام</a:t>
            </a:r>
            <a:endParaRPr lang="en-US" sz="2400" dirty="0">
              <a:solidFill>
                <a:srgbClr val="FF0000"/>
              </a:solidFill>
              <a:cs typeface="B Homa" panose="00000400000000000000" pitchFamily="2" charset="-78"/>
            </a:endParaRPr>
          </a:p>
        </p:txBody>
      </p:sp>
      <p:sp>
        <p:nvSpPr>
          <p:cNvPr id="31751" name="AutoShape 7">
            <a:hlinkClick r:id="" action="ppaction://noaction">
              <a:snd r:embed="rId4" name="VIR_ALT.WAV"/>
            </a:hlinkClick>
          </p:cNvPr>
          <p:cNvSpPr>
            <a:spLocks noChangeArrowheads="1"/>
          </p:cNvSpPr>
          <p:nvPr/>
        </p:nvSpPr>
        <p:spPr bwMode="auto">
          <a:xfrm>
            <a:off x="3505200" y="5511800"/>
            <a:ext cx="5029200" cy="83820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دعای عهد</a:t>
            </a:r>
            <a:endParaRPr lang="en-US" sz="2800" dirty="0">
              <a:solidFill>
                <a:srgbClr val="FF0000"/>
              </a:solidFill>
              <a:cs typeface="B Homa" pitchFamily="2" charset="-78"/>
            </a:endParaRPr>
          </a:p>
        </p:txBody>
      </p:sp>
      <p:sp>
        <p:nvSpPr>
          <p:cNvPr id="31752" name="AutoShape 8">
            <a:hlinkClick r:id="" action="ppaction://noaction">
              <a:snd r:embed="rId4" name="VIR_ALT.WAV"/>
            </a:hlinkClick>
          </p:cNvPr>
          <p:cNvSpPr>
            <a:spLocks noChangeArrowheads="1"/>
          </p:cNvSpPr>
          <p:nvPr/>
        </p:nvSpPr>
        <p:spPr bwMode="auto">
          <a:xfrm>
            <a:off x="3471863" y="3643313"/>
            <a:ext cx="5029200" cy="781050"/>
          </a:xfrm>
          <a:prstGeom prst="roundRect">
            <a:avLst>
              <a:gd name="adj" fmla="val 16667"/>
            </a:avLst>
          </a:prstGeom>
          <a:solidFill>
            <a:srgbClr val="FFCC00">
              <a:alpha val="50195"/>
            </a:srgbClr>
          </a:solidFill>
          <a:ln w="9525">
            <a:solidFill>
              <a:schemeClr val="tx1"/>
            </a:solidFill>
            <a:round/>
            <a:headEnd/>
            <a:tailEnd/>
          </a:ln>
        </p:spPr>
        <p:txBody>
          <a:bodyPr wrap="none" anchor="ctr"/>
          <a:lstStyle>
            <a:lvl1pPr marL="342900" indent="-342900" eaLnBrk="0" hangingPunct="0">
              <a:defRPr>
                <a:solidFill>
                  <a:schemeClr val="tx1"/>
                </a:solidFill>
                <a:latin typeface="Arial" panose="020B0604020202090204" pitchFamily="34" charset="0"/>
                <a:cs typeface="Arial" panose="020B0604020202090204" pitchFamily="34" charset="0"/>
              </a:defRPr>
            </a:lvl1pPr>
            <a:lvl2pPr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lvl="1" algn="ctr" eaLnBrk="1" hangingPunct="1"/>
            <a:r>
              <a:rPr lang="fa-IR" sz="3600" dirty="0" smtClean="0">
                <a:solidFill>
                  <a:srgbClr val="FF0000"/>
                </a:solidFill>
                <a:cs typeface="B Homa" panose="00000400000000000000" pitchFamily="2" charset="-78"/>
              </a:rPr>
              <a:t>دعای </a:t>
            </a:r>
            <a:r>
              <a:rPr lang="fa-IR" sz="3600" dirty="0" err="1" smtClean="0">
                <a:solidFill>
                  <a:srgbClr val="FF0000"/>
                </a:solidFill>
                <a:cs typeface="B Homa" panose="00000400000000000000" pitchFamily="2" charset="-78"/>
              </a:rPr>
              <a:t>ندبه</a:t>
            </a:r>
            <a:endParaRPr lang="en-US" sz="3600" dirty="0">
              <a:solidFill>
                <a:srgbClr val="FF0000"/>
              </a:solidFill>
              <a:cs typeface="B Homa" panose="00000400000000000000" pitchFamily="2" charset="-78"/>
            </a:endParaRPr>
          </a:p>
        </p:txBody>
      </p:sp>
      <p:pic>
        <p:nvPicPr>
          <p:cNvPr id="2" name="تصویر 1"/>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0" b="89982" l="9949" r="100000">
                        <a14:backgroundMark x1="88861" y1="35216" x2="73044" y2="64420"/>
                        <a14:backgroundMark x1="31037" y1="61870" x2="51786" y2="70917"/>
                        <a14:backgroundMark x1="21769" y1="30176" x2="20663" y2="34244"/>
                        <a14:backgroundMark x1="28231" y1="51670" x2="28231" y2="51670"/>
                        <a14:backgroundMark x1="58844" y1="27201" x2="58844" y2="27201"/>
                      </a14:backgroundRemoval>
                    </a14:imgEffect>
                  </a14:imgLayer>
                </a14:imgProps>
              </a:ext>
              <a:ext uri="{28A0092B-C50C-407E-A947-70E740481C1C}">
                <a14:useLocalDpi xmlns="" xmlns:a14="http://schemas.microsoft.com/office/drawing/2010/main" val="0"/>
              </a:ext>
            </a:extLst>
          </a:blip>
          <a:srcRect t="19950"/>
          <a:stretch/>
        </p:blipFill>
        <p:spPr>
          <a:xfrm>
            <a:off x="-685389" y="2276872"/>
            <a:ext cx="4898078" cy="5489848"/>
          </a:xfrm>
          <a:prstGeom prst="rect">
            <a:avLst/>
          </a:prstGeom>
        </p:spPr>
      </p:pic>
      <p:sp>
        <p:nvSpPr>
          <p:cNvPr id="10255" name="AutoShape 94">
            <a:hlinkClick r:id="rId8" action="ppaction://hlinksldjump" highlightClick="1">
              <a:snd r:embed="rId9"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r>
              <a:rPr lang="fa-IR" b="1">
                <a:solidFill>
                  <a:srgbClr val="006600"/>
                </a:solidFill>
                <a:latin typeface="Calibri" panose="020F0502020204030204" pitchFamily="34" charset="0"/>
                <a:cs typeface="B Homa" panose="00000400000000000000" pitchFamily="2" charset="-78"/>
              </a:rPr>
              <a:t>بازگشت</a:t>
            </a:r>
            <a:endParaRPr lang="en-US" b="1">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175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31752"/>
                                        </p:tgtEl>
                                        <p:attrNameLst>
                                          <p:attrName>fillcolor</p:attrName>
                                        </p:attrNameLst>
                                      </p:cBhvr>
                                      <p:to>
                                        <a:srgbClr val="FF3300"/>
                                      </p:to>
                                    </p:animClr>
                                    <p:set>
                                      <p:cBhvr>
                                        <p:cTn id="20" dur="1000" fill="hold"/>
                                        <p:tgtEl>
                                          <p:spTgt spid="31752"/>
                                        </p:tgtEl>
                                        <p:attrNameLst>
                                          <p:attrName>fill.type</p:attrName>
                                        </p:attrNameLst>
                                      </p:cBhvr>
                                      <p:to>
                                        <p:strVal val="solid"/>
                                      </p:to>
                                    </p:set>
                                    <p:set>
                                      <p:cBhvr>
                                        <p:cTn id="21" dur="1000" fill="hold"/>
                                        <p:tgtEl>
                                          <p:spTgt spid="31752"/>
                                        </p:tgtEl>
                                        <p:attrNameLst>
                                          <p:attrName>fill.on</p:attrName>
                                        </p:attrNameLst>
                                      </p:cBhvr>
                                      <p:to>
                                        <p:strVal val="true"/>
                                      </p:to>
                                    </p:set>
                                  </p:childTnLst>
                                </p:cTn>
                              </p:par>
                            </p:childTnLst>
                          </p:cTn>
                        </p:par>
                      </p:childTnLst>
                    </p:cTn>
                  </p:par>
                </p:childTnLst>
              </p:cTn>
              <p:nextCondLst>
                <p:cond evt="onClick" delay="0">
                  <p:tgtEl>
                    <p:spTgt spid="31752"/>
                  </p:tgtEl>
                </p:cond>
              </p:nextCondLst>
            </p:seq>
            <p:seq concurrent="1" nextAc="seek">
              <p:cTn id="22" restart="whenNotActive" fill="hold" evtFilter="cancelBubble" nodeType="interactiveSeq">
                <p:stCondLst>
                  <p:cond evt="onClick" delay="0">
                    <p:tgtEl>
                      <p:spTgt spid="3175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31751"/>
                                        </p:tgtEl>
                                        <p:attrNameLst>
                                          <p:attrName>fillcolor</p:attrName>
                                        </p:attrNameLst>
                                      </p:cBhvr>
                                      <p:to>
                                        <a:srgbClr val="FF3300"/>
                                      </p:to>
                                    </p:animClr>
                                    <p:set>
                                      <p:cBhvr>
                                        <p:cTn id="27" dur="1000" fill="hold"/>
                                        <p:tgtEl>
                                          <p:spTgt spid="31751"/>
                                        </p:tgtEl>
                                        <p:attrNameLst>
                                          <p:attrName>fill.type</p:attrName>
                                        </p:attrNameLst>
                                      </p:cBhvr>
                                      <p:to>
                                        <p:strVal val="solid"/>
                                      </p:to>
                                    </p:set>
                                    <p:set>
                                      <p:cBhvr>
                                        <p:cTn id="28" dur="1000" fill="hold"/>
                                        <p:tgtEl>
                                          <p:spTgt spid="31751"/>
                                        </p:tgtEl>
                                        <p:attrNameLst>
                                          <p:attrName>fill.on</p:attrName>
                                        </p:attrNameLst>
                                      </p:cBhvr>
                                      <p:to>
                                        <p:strVal val="true"/>
                                      </p:to>
                                    </p:set>
                                  </p:childTnLst>
                                </p:cTn>
                              </p:par>
                            </p:childTnLst>
                          </p:cTn>
                        </p:par>
                      </p:childTnLst>
                    </p:cTn>
                  </p:par>
                </p:childTnLst>
              </p:cTn>
              <p:nextCondLst>
                <p:cond evt="onClick" delay="0">
                  <p:tgtEl>
                    <p:spTgt spid="31751"/>
                  </p:tgtEl>
                </p:cond>
              </p:nextCondLst>
            </p:seq>
            <p:seq concurrent="1" nextAc="seek">
              <p:cTn id="29" restart="whenNotActive" fill="hold" evtFilter="cancelBubble" nodeType="interactiveSeq">
                <p:stCondLst>
                  <p:cond evt="onClick" delay="0">
                    <p:tgtEl>
                      <p:spTgt spid="3174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31749"/>
                                        </p:tgtEl>
                                        <p:attrNameLst>
                                          <p:attrName>fillcolor</p:attrName>
                                        </p:attrNameLst>
                                      </p:cBhvr>
                                      <p:to>
                                        <a:srgbClr val="FF3300"/>
                                      </p:to>
                                    </p:animClr>
                                    <p:set>
                                      <p:cBhvr>
                                        <p:cTn id="34" dur="1000" fill="hold"/>
                                        <p:tgtEl>
                                          <p:spTgt spid="31749"/>
                                        </p:tgtEl>
                                        <p:attrNameLst>
                                          <p:attrName>fill.type</p:attrName>
                                        </p:attrNameLst>
                                      </p:cBhvr>
                                      <p:to>
                                        <p:strVal val="solid"/>
                                      </p:to>
                                    </p:set>
                                    <p:set>
                                      <p:cBhvr>
                                        <p:cTn id="35" dur="1000" fill="hold"/>
                                        <p:tgtEl>
                                          <p:spTgt spid="31749"/>
                                        </p:tgtEl>
                                        <p:attrNameLst>
                                          <p:attrName>fill.on</p:attrName>
                                        </p:attrNameLst>
                                      </p:cBhvr>
                                      <p:to>
                                        <p:strVal val="true"/>
                                      </p:to>
                                    </p:set>
                                  </p:childTnLst>
                                </p:cTn>
                              </p:par>
                            </p:childTnLst>
                          </p:cTn>
                        </p:par>
                      </p:childTnLst>
                    </p:cTn>
                  </p:par>
                </p:childTnLst>
              </p:cTn>
              <p:nextCondLst>
                <p:cond evt="onClick" delay="0">
                  <p:tgtEl>
                    <p:spTgt spid="31749"/>
                  </p:tgtEl>
                </p:cond>
              </p:nextCondLst>
            </p:seq>
            <p:seq concurrent="1" nextAc="seek">
              <p:cTn id="36" restart="whenNotActive" fill="hold" evtFilter="cancelBubble" nodeType="interactiveSeq">
                <p:stCondLst>
                  <p:cond evt="onClick" delay="0">
                    <p:tgtEl>
                      <p:spTgt spid="3175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31750"/>
                                        </p:tgtEl>
                                        <p:attrNameLst>
                                          <p:attrName>fillcolor</p:attrName>
                                        </p:attrNameLst>
                                      </p:cBhvr>
                                      <p:to>
                                        <a:srgbClr val="009900"/>
                                      </p:to>
                                    </p:animClr>
                                    <p:set>
                                      <p:cBhvr>
                                        <p:cTn id="41" dur="2000" fill="hold"/>
                                        <p:tgtEl>
                                          <p:spTgt spid="31750"/>
                                        </p:tgtEl>
                                        <p:attrNameLst>
                                          <p:attrName>fill.type</p:attrName>
                                        </p:attrNameLst>
                                      </p:cBhvr>
                                      <p:to>
                                        <p:strVal val="solid"/>
                                      </p:to>
                                    </p:set>
                                    <p:set>
                                      <p:cBhvr>
                                        <p:cTn id="42" dur="2000" fill="hold"/>
                                        <p:tgtEl>
                                          <p:spTgt spid="3175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31752"/>
                                        </p:tgtEl>
                                        <p:attrNameLst>
                                          <p:attrName>fillcolor</p:attrName>
                                        </p:attrNameLst>
                                      </p:cBhvr>
                                      <p:to>
                                        <a:srgbClr val="FF3300"/>
                                      </p:to>
                                    </p:animClr>
                                    <p:set>
                                      <p:cBhvr>
                                        <p:cTn id="45" dur="2000" fill="hold"/>
                                        <p:tgtEl>
                                          <p:spTgt spid="31752"/>
                                        </p:tgtEl>
                                        <p:attrNameLst>
                                          <p:attrName>fill.type</p:attrName>
                                        </p:attrNameLst>
                                      </p:cBhvr>
                                      <p:to>
                                        <p:strVal val="solid"/>
                                      </p:to>
                                    </p:set>
                                    <p:set>
                                      <p:cBhvr>
                                        <p:cTn id="46" dur="2000" fill="hold"/>
                                        <p:tgtEl>
                                          <p:spTgt spid="3175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31749"/>
                                        </p:tgtEl>
                                        <p:attrNameLst>
                                          <p:attrName>fillcolor</p:attrName>
                                        </p:attrNameLst>
                                      </p:cBhvr>
                                      <p:to>
                                        <a:srgbClr val="FF3300"/>
                                      </p:to>
                                    </p:animClr>
                                    <p:set>
                                      <p:cBhvr>
                                        <p:cTn id="49" dur="2000" fill="hold"/>
                                        <p:tgtEl>
                                          <p:spTgt spid="31749"/>
                                        </p:tgtEl>
                                        <p:attrNameLst>
                                          <p:attrName>fill.type</p:attrName>
                                        </p:attrNameLst>
                                      </p:cBhvr>
                                      <p:to>
                                        <p:strVal val="solid"/>
                                      </p:to>
                                    </p:set>
                                    <p:set>
                                      <p:cBhvr>
                                        <p:cTn id="50" dur="2000" fill="hold"/>
                                        <p:tgtEl>
                                          <p:spTgt spid="31749"/>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31751"/>
                                        </p:tgtEl>
                                        <p:attrNameLst>
                                          <p:attrName>fillcolor</p:attrName>
                                        </p:attrNameLst>
                                      </p:cBhvr>
                                      <p:to>
                                        <a:srgbClr val="FF3300"/>
                                      </p:to>
                                    </p:animClr>
                                    <p:set>
                                      <p:cBhvr>
                                        <p:cTn id="53" dur="2000" fill="hold"/>
                                        <p:tgtEl>
                                          <p:spTgt spid="31751"/>
                                        </p:tgtEl>
                                        <p:attrNameLst>
                                          <p:attrName>fill.type</p:attrName>
                                        </p:attrNameLst>
                                      </p:cBhvr>
                                      <p:to>
                                        <p:strVal val="solid"/>
                                      </p:to>
                                    </p:set>
                                    <p:set>
                                      <p:cBhvr>
                                        <p:cTn id="54" dur="2000" fill="hold"/>
                                        <p:tgtEl>
                                          <p:spTgt spid="31751"/>
                                        </p:tgtEl>
                                        <p:attrNameLst>
                                          <p:attrName>fill.on</p:attrName>
                                        </p:attrNameLst>
                                      </p:cBhvr>
                                      <p:to>
                                        <p:strVal val="true"/>
                                      </p:to>
                                    </p:set>
                                  </p:childTnLst>
                                </p:cTn>
                              </p:par>
                            </p:childTnLst>
                          </p:cTn>
                        </p:par>
                      </p:childTnLst>
                    </p:cTn>
                  </p:par>
                </p:childTnLst>
              </p:cTn>
              <p:nextCondLst>
                <p:cond evt="onClick" delay="0">
                  <p:tgtEl>
                    <p:spTgt spid="31750"/>
                  </p:tgtEl>
                </p:cond>
              </p:nextCondLst>
            </p:seq>
            <p:seq concurrent="1" nextAc="seek">
              <p:cTn id="55" restart="whenNotActive" fill="hold" evtFilter="cancelBubble" nodeType="interactiveSeq">
                <p:stCondLst>
                  <p:cond evt="onClick" delay="0">
                    <p:tgtEl>
                      <p:spTgt spid="3180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31806"/>
                                        </p:tgtEl>
                                        <p:attrNameLst>
                                          <p:attrName>fillcolor</p:attrName>
                                        </p:attrNameLst>
                                      </p:cBhvr>
                                      <p:to>
                                        <a:srgbClr val="FF9999"/>
                                      </p:to>
                                    </p:animClr>
                                    <p:set>
                                      <p:cBhvr>
                                        <p:cTn id="60" dur="500" fill="hold"/>
                                        <p:tgtEl>
                                          <p:spTgt spid="31806"/>
                                        </p:tgtEl>
                                        <p:attrNameLst>
                                          <p:attrName>fill.type</p:attrName>
                                        </p:attrNameLst>
                                      </p:cBhvr>
                                      <p:to>
                                        <p:strVal val="solid"/>
                                      </p:to>
                                    </p:set>
                                    <p:set>
                                      <p:cBhvr>
                                        <p:cTn id="61" dur="500" fill="hold"/>
                                        <p:tgtEl>
                                          <p:spTgt spid="31806"/>
                                        </p:tgtEl>
                                        <p:attrNameLst>
                                          <p:attrName>fill.on</p:attrName>
                                        </p:attrNameLst>
                                      </p:cBhvr>
                                      <p:to>
                                        <p:strVal val="true"/>
                                      </p:to>
                                    </p:set>
                                  </p:childTnLst>
                                </p:cTn>
                              </p:par>
                            </p:childTnLst>
                          </p:cTn>
                        </p:par>
                      </p:childTnLst>
                    </p:cTn>
                  </p:par>
                </p:childTnLst>
              </p:cTn>
              <p:nextCondLst>
                <p:cond evt="onClick" delay="0">
                  <p:tgtEl>
                    <p:spTgt spid="3180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autoRev="1" fill="hold" nodeType="clickEffect">
                                  <p:stCondLst>
                                    <p:cond delay="0"/>
                                  </p:stCondLst>
                                  <p:childTnLst>
                                    <p:animClr clrSpc="rgb" dir="cw">
                                      <p:cBhvr>
                                        <p:cTn id="66" dur="2000" fill="hold"/>
                                        <p:tgtEl>
                                          <p:spTgt spid="14"/>
                                        </p:tgtEl>
                                        <p:attrNameLst>
                                          <p:attrName>fillcolor</p:attrName>
                                        </p:attrNameLst>
                                      </p:cBhvr>
                                      <p:to>
                                        <a:srgbClr val="FF9900"/>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8"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7100"/>
            <a:ext cx="4521317" cy="104140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7099"/>
            <a:ext cx="4605908" cy="1041400"/>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Oval 39"/>
          <p:cNvSpPr/>
          <p:nvPr/>
        </p:nvSpPr>
        <p:spPr bwMode="auto">
          <a:xfrm>
            <a:off x="7572375" y="28575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1" name="Oval 40"/>
          <p:cNvSpPr/>
          <p:nvPr/>
        </p:nvSpPr>
        <p:spPr bwMode="auto">
          <a:xfrm>
            <a:off x="7572375" y="38576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2" name="Oval 41"/>
          <p:cNvSpPr/>
          <p:nvPr/>
        </p:nvSpPr>
        <p:spPr bwMode="auto">
          <a:xfrm>
            <a:off x="7572375" y="4786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3" name="Oval 42"/>
          <p:cNvSpPr/>
          <p:nvPr/>
        </p:nvSpPr>
        <p:spPr bwMode="auto">
          <a:xfrm>
            <a:off x="7572375" y="57150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31806" name="Rectangle 62"/>
          <p:cNvSpPr>
            <a:spLocks noChangeArrowheads="1"/>
          </p:cNvSpPr>
          <p:nvPr/>
        </p:nvSpPr>
        <p:spPr bwMode="auto">
          <a:xfrm>
            <a:off x="27880" y="0"/>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31748" name="AutoShape 4"/>
          <p:cNvSpPr>
            <a:spLocks noChangeArrowheads="1"/>
          </p:cNvSpPr>
          <p:nvPr/>
        </p:nvSpPr>
        <p:spPr bwMode="auto">
          <a:xfrm>
            <a:off x="533400" y="498475"/>
            <a:ext cx="7848600" cy="1787525"/>
          </a:xfrm>
          <a:prstGeom prst="roundRect">
            <a:avLst>
              <a:gd name="adj" fmla="val 16667"/>
            </a:avLst>
          </a:prstGeom>
          <a:solidFill>
            <a:srgbClr val="FF9900">
              <a:alpha val="60001"/>
            </a:srgbClr>
          </a:solidFill>
          <a:ln w="9525">
            <a:solidFill>
              <a:schemeClr val="tx1"/>
            </a:solidFill>
            <a:round/>
            <a:headEnd/>
            <a:tailEnd/>
          </a:ln>
          <a:effectLst/>
        </p:spPr>
        <p:txBody>
          <a:bodyPr wrap="none" anchor="ctr"/>
          <a:lstStyle/>
          <a:p>
            <a:pPr algn="ctr" fontAlgn="auto">
              <a:spcBef>
                <a:spcPts val="0"/>
              </a:spcBef>
              <a:spcAft>
                <a:spcPts val="0"/>
              </a:spcAft>
              <a:defRPr/>
            </a:pPr>
            <a:r>
              <a:rPr lang="fa-IR" sz="3200" dirty="0" smtClean="0">
                <a:effectLst>
                  <a:outerShdw blurRad="38100" dist="38100" dir="2700000" algn="tl">
                    <a:srgbClr val="000000">
                      <a:alpha val="43137"/>
                    </a:srgbClr>
                  </a:outerShdw>
                </a:effectLst>
                <a:latin typeface="+mn-lt"/>
                <a:cs typeface="B Homa" pitchFamily="2" charset="-78"/>
              </a:rPr>
              <a:t>10</a:t>
            </a:r>
          </a:p>
          <a:p>
            <a:pPr algn="ctr" fontAlgn="auto">
              <a:spcBef>
                <a:spcPts val="0"/>
              </a:spcBef>
              <a:spcAft>
                <a:spcPts val="0"/>
              </a:spcAft>
              <a:defRPr/>
            </a:pPr>
            <a:r>
              <a:rPr lang="fa-IR" sz="3200" dirty="0" smtClean="0">
                <a:effectLst>
                  <a:outerShdw blurRad="38100" dist="38100" dir="2700000" algn="tl">
                    <a:srgbClr val="000000">
                      <a:alpha val="43137"/>
                    </a:srgbClr>
                  </a:outerShdw>
                </a:effectLst>
                <a:latin typeface="+mn-lt"/>
                <a:cs typeface="B Homa" pitchFamily="2" charset="-78"/>
              </a:rPr>
              <a:t> </a:t>
            </a:r>
            <a:r>
              <a:rPr lang="fa-IR" sz="3200" dirty="0" smtClean="0">
                <a:effectLst>
                  <a:outerShdw blurRad="38100" dist="38100" dir="2700000" algn="tl">
                    <a:srgbClr val="000000">
                      <a:alpha val="43137"/>
                    </a:srgbClr>
                  </a:outerShdw>
                </a:effectLst>
                <a:latin typeface="+mn-lt"/>
                <a:cs typeface="B Homa" pitchFamily="2" charset="-78"/>
              </a:rPr>
              <a:t>اولین رجعت کننده بعد </a:t>
            </a:r>
            <a:r>
              <a:rPr lang="fa-IR" sz="3200" dirty="0" smtClean="0">
                <a:effectLst>
                  <a:outerShdw blurRad="38100" dist="38100" dir="2700000" algn="tl">
                    <a:srgbClr val="000000">
                      <a:alpha val="43137"/>
                    </a:srgbClr>
                  </a:outerShdw>
                </a:effectLst>
                <a:latin typeface="+mn-lt"/>
                <a:cs typeface="B Homa" pitchFamily="2" charset="-78"/>
              </a:rPr>
              <a:t>از </a:t>
            </a:r>
            <a:r>
              <a:rPr lang="fa-IR" sz="3200" dirty="0" smtClean="0">
                <a:effectLst>
                  <a:outerShdw blurRad="38100" dist="38100" dir="2700000" algn="tl">
                    <a:srgbClr val="000000">
                      <a:alpha val="43137"/>
                    </a:srgbClr>
                  </a:outerShdw>
                </a:effectLst>
                <a:latin typeface="+mn-lt"/>
                <a:cs typeface="B Homa" pitchFamily="2" charset="-78"/>
              </a:rPr>
              <a:t>ظهور امام زمان</a:t>
            </a:r>
            <a:r>
              <a:rPr lang="fa-IR" sz="1400" dirty="0" smtClean="0">
                <a:effectLst>
                  <a:outerShdw blurRad="38100" dist="38100" dir="2700000" algn="tl">
                    <a:srgbClr val="000000">
                      <a:alpha val="43137"/>
                    </a:srgbClr>
                  </a:outerShdw>
                </a:effectLst>
                <a:latin typeface="+mn-lt"/>
                <a:cs typeface="B Homa" pitchFamily="2" charset="-78"/>
              </a:rPr>
              <a:t> </a:t>
            </a:r>
            <a:r>
              <a:rPr lang="fa-IR" sz="1050" dirty="0" smtClean="0">
                <a:effectLst>
                  <a:outerShdw blurRad="38100" dist="38100" dir="2700000" algn="tl">
                    <a:srgbClr val="000000">
                      <a:alpha val="43137"/>
                    </a:srgbClr>
                  </a:outerShdw>
                </a:effectLst>
                <a:latin typeface="+mn-lt"/>
                <a:cs typeface="B Homa" pitchFamily="2" charset="-78"/>
              </a:rPr>
              <a:t>عجل الله </a:t>
            </a:r>
            <a:r>
              <a:rPr lang="fa-IR" sz="1050" dirty="0" smtClean="0">
                <a:effectLst>
                  <a:outerShdw blurRad="38100" dist="38100" dir="2700000" algn="tl">
                    <a:srgbClr val="000000">
                      <a:alpha val="43137"/>
                    </a:srgbClr>
                  </a:outerShdw>
                </a:effectLst>
                <a:latin typeface="+mn-lt"/>
                <a:cs typeface="B Homa" pitchFamily="2" charset="-78"/>
              </a:rPr>
              <a:t>فرجه </a:t>
            </a:r>
            <a:r>
              <a:rPr lang="fa-IR" sz="3200" dirty="0" smtClean="0">
                <a:effectLst>
                  <a:outerShdw blurRad="38100" dist="38100" dir="2700000" algn="tl">
                    <a:srgbClr val="000000">
                      <a:alpha val="43137"/>
                    </a:srgbClr>
                  </a:outerShdw>
                </a:effectLst>
                <a:latin typeface="+mn-lt"/>
                <a:cs typeface="B Homa" pitchFamily="2" charset="-78"/>
              </a:rPr>
              <a:t>کیست؟  </a:t>
            </a:r>
            <a:endParaRPr lang="en-US" sz="3200" dirty="0">
              <a:effectLst>
                <a:outerShdw blurRad="38100" dist="38100" dir="2700000" algn="tl">
                  <a:srgbClr val="000000">
                    <a:alpha val="43137"/>
                  </a:srgbClr>
                </a:outerShdw>
              </a:effectLst>
              <a:latin typeface="+mn-lt"/>
              <a:cs typeface="B Homa" pitchFamily="2" charset="-78"/>
            </a:endParaRPr>
          </a:p>
        </p:txBody>
      </p:sp>
      <p:sp>
        <p:nvSpPr>
          <p:cNvPr id="31749" name="AutoShape 5">
            <a:hlinkClick r:id="" action="ppaction://noaction">
              <a:snd r:embed="rId4" name="VIR_ALT.WAV"/>
            </a:hlinkClick>
          </p:cNvPr>
          <p:cNvSpPr>
            <a:spLocks noChangeArrowheads="1"/>
          </p:cNvSpPr>
          <p:nvPr/>
        </p:nvSpPr>
        <p:spPr bwMode="auto">
          <a:xfrm>
            <a:off x="3505200" y="4543425"/>
            <a:ext cx="5029200" cy="866775"/>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امام رضا علیه </a:t>
            </a:r>
            <a:r>
              <a:rPr lang="fa-IR" sz="3200" dirty="0" err="1" smtClean="0">
                <a:solidFill>
                  <a:srgbClr val="FF0000"/>
                </a:solidFill>
                <a:effectLst>
                  <a:outerShdw blurRad="38100" dist="38100" dir="2700000" algn="tl">
                    <a:srgbClr val="000000">
                      <a:alpha val="43137"/>
                    </a:srgbClr>
                  </a:outerShdw>
                </a:effectLst>
                <a:latin typeface="+mn-lt"/>
                <a:cs typeface="B Homa" pitchFamily="2" charset="-78"/>
              </a:rPr>
              <a:t>السلام</a:t>
            </a:r>
            <a:endParaRPr lang="en-US" sz="32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31750" name="AutoShape 6">
            <a:hlinkClick r:id="" action="ppaction://noaction" highlightClick="1">
              <a:snd r:embed="rId5" name="J0214098.WAV"/>
            </a:hlinkClick>
          </p:cNvPr>
          <p:cNvSpPr>
            <a:spLocks noChangeArrowheads="1"/>
          </p:cNvSpPr>
          <p:nvPr/>
        </p:nvSpPr>
        <p:spPr bwMode="auto">
          <a:xfrm>
            <a:off x="3505200" y="3552825"/>
            <a:ext cx="5029200" cy="89535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امام حسین علیه </a:t>
            </a:r>
            <a:r>
              <a:rPr lang="fa-IR" sz="3200" dirty="0" err="1" smtClean="0">
                <a:solidFill>
                  <a:srgbClr val="FF0000"/>
                </a:solidFill>
                <a:effectLst>
                  <a:outerShdw blurRad="38100" dist="38100" dir="2700000" algn="tl">
                    <a:srgbClr val="000000">
                      <a:alpha val="43137"/>
                    </a:srgbClr>
                  </a:outerShdw>
                </a:effectLst>
                <a:latin typeface="+mn-lt"/>
                <a:cs typeface="B Homa" pitchFamily="2" charset="-78"/>
              </a:rPr>
              <a:t>السلام</a:t>
            </a:r>
            <a:endParaRPr lang="en-US" sz="32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31751" name="AutoShape 7">
            <a:hlinkClick r:id="" action="ppaction://noaction">
              <a:snd r:embed="rId4" name="VIR_ALT.WAV"/>
            </a:hlinkClick>
          </p:cNvPr>
          <p:cNvSpPr>
            <a:spLocks noChangeArrowheads="1"/>
          </p:cNvSpPr>
          <p:nvPr/>
        </p:nvSpPr>
        <p:spPr bwMode="auto">
          <a:xfrm>
            <a:off x="3505200" y="5511800"/>
            <a:ext cx="5029200" cy="83820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امام حسن علیه </a:t>
            </a:r>
            <a:r>
              <a:rPr lang="fa-IR" sz="3200" dirty="0" err="1" smtClean="0">
                <a:solidFill>
                  <a:srgbClr val="FF0000"/>
                </a:solidFill>
                <a:effectLst>
                  <a:outerShdw blurRad="38100" dist="38100" dir="2700000" algn="tl">
                    <a:srgbClr val="000000">
                      <a:alpha val="43137"/>
                    </a:srgbClr>
                  </a:outerShdw>
                </a:effectLst>
                <a:latin typeface="+mn-lt"/>
                <a:cs typeface="B Homa" pitchFamily="2" charset="-78"/>
              </a:rPr>
              <a:t>السلام</a:t>
            </a:r>
            <a:endParaRPr lang="en-US" sz="28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31752" name="AutoShape 8">
            <a:hlinkClick r:id="" action="ppaction://noaction">
              <a:snd r:embed="rId4" name="VIR_ALT.WAV"/>
            </a:hlinkClick>
          </p:cNvPr>
          <p:cNvSpPr>
            <a:spLocks noChangeArrowheads="1"/>
          </p:cNvSpPr>
          <p:nvPr/>
        </p:nvSpPr>
        <p:spPr bwMode="auto">
          <a:xfrm>
            <a:off x="3505200" y="2638425"/>
            <a:ext cx="5029200" cy="78105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200" dirty="0">
                <a:solidFill>
                  <a:srgbClr val="FF0000"/>
                </a:solidFill>
                <a:effectLst>
                  <a:outerShdw blurRad="38100" dist="38100" dir="2700000" algn="tl">
                    <a:srgbClr val="000000">
                      <a:alpha val="43137"/>
                    </a:srgbClr>
                  </a:outerShdw>
                </a:effectLst>
                <a:latin typeface="+mn-lt"/>
                <a:cs typeface="B Homa" pitchFamily="2" charset="-78"/>
              </a:rPr>
              <a:t>       </a:t>
            </a: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حضرت </a:t>
            </a:r>
            <a:r>
              <a:rPr lang="fa-IR" sz="3200" dirty="0">
                <a:solidFill>
                  <a:srgbClr val="FF0000"/>
                </a:solidFill>
                <a:effectLst>
                  <a:outerShdw blurRad="38100" dist="38100" dir="2700000" algn="tl">
                    <a:srgbClr val="000000">
                      <a:alpha val="43137"/>
                    </a:srgbClr>
                  </a:outerShdw>
                </a:effectLst>
                <a:latin typeface="+mn-lt"/>
                <a:cs typeface="B Homa" pitchFamily="2" charset="-78"/>
              </a:rPr>
              <a:t>علی </a:t>
            </a: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علیه السلام </a:t>
            </a:r>
            <a:endParaRPr lang="fa-IR" sz="32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11279" name="AutoShape 94">
            <a:hlinkClick r:id="rId6" action="ppaction://hlinksldjump" highlightClick="1">
              <a:snd r:embed="rId7"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r>
              <a:rPr lang="fa-IR" b="1">
                <a:solidFill>
                  <a:srgbClr val="006600"/>
                </a:solidFill>
                <a:latin typeface="Calibri" panose="020F0502020204030204" pitchFamily="34" charset="0"/>
                <a:cs typeface="B Homa" panose="00000400000000000000" pitchFamily="2" charset="-78"/>
              </a:rPr>
              <a:t>بازگشت</a:t>
            </a:r>
            <a:endParaRPr lang="en-US" b="1">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pic>
        <p:nvPicPr>
          <p:cNvPr id="2" name="تصویر 1"/>
          <p:cNvPicPr>
            <a:picLocks noChangeAspect="1"/>
          </p:cNvPicPr>
          <p:nvPr/>
        </p:nvPicPr>
        <p:blipFill rotWithShape="1">
          <a:blip r:embed="rId8" cstate="print">
            <a:extLst>
              <a:ext uri="{28A0092B-C50C-407E-A947-70E740481C1C}">
                <a14:useLocalDpi xmlns="" xmlns:a14="http://schemas.microsoft.com/office/drawing/2010/main" val="0"/>
              </a:ext>
            </a:extLst>
          </a:blip>
          <a:srcRect l="59276"/>
          <a:stretch/>
        </p:blipFill>
        <p:spPr>
          <a:xfrm>
            <a:off x="1452984" y="2638425"/>
            <a:ext cx="2275632" cy="3492500"/>
          </a:xfrm>
          <a:prstGeom prst="rect">
            <a:avLst/>
          </a:prstGeom>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175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31752"/>
                                        </p:tgtEl>
                                        <p:attrNameLst>
                                          <p:attrName>fillcolor</p:attrName>
                                        </p:attrNameLst>
                                      </p:cBhvr>
                                      <p:to>
                                        <a:srgbClr val="FF3300"/>
                                      </p:to>
                                    </p:animClr>
                                    <p:set>
                                      <p:cBhvr>
                                        <p:cTn id="20" dur="1000" fill="hold"/>
                                        <p:tgtEl>
                                          <p:spTgt spid="31752"/>
                                        </p:tgtEl>
                                        <p:attrNameLst>
                                          <p:attrName>fill.type</p:attrName>
                                        </p:attrNameLst>
                                      </p:cBhvr>
                                      <p:to>
                                        <p:strVal val="solid"/>
                                      </p:to>
                                    </p:set>
                                    <p:set>
                                      <p:cBhvr>
                                        <p:cTn id="21" dur="1000" fill="hold"/>
                                        <p:tgtEl>
                                          <p:spTgt spid="31752"/>
                                        </p:tgtEl>
                                        <p:attrNameLst>
                                          <p:attrName>fill.on</p:attrName>
                                        </p:attrNameLst>
                                      </p:cBhvr>
                                      <p:to>
                                        <p:strVal val="true"/>
                                      </p:to>
                                    </p:set>
                                  </p:childTnLst>
                                </p:cTn>
                              </p:par>
                            </p:childTnLst>
                          </p:cTn>
                        </p:par>
                      </p:childTnLst>
                    </p:cTn>
                  </p:par>
                </p:childTnLst>
              </p:cTn>
              <p:nextCondLst>
                <p:cond evt="onClick" delay="0">
                  <p:tgtEl>
                    <p:spTgt spid="31752"/>
                  </p:tgtEl>
                </p:cond>
              </p:nextCondLst>
            </p:seq>
            <p:seq concurrent="1" nextAc="seek">
              <p:cTn id="22" restart="whenNotActive" fill="hold" evtFilter="cancelBubble" nodeType="interactiveSeq">
                <p:stCondLst>
                  <p:cond evt="onClick" delay="0">
                    <p:tgtEl>
                      <p:spTgt spid="3175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31751"/>
                                        </p:tgtEl>
                                        <p:attrNameLst>
                                          <p:attrName>fillcolor</p:attrName>
                                        </p:attrNameLst>
                                      </p:cBhvr>
                                      <p:to>
                                        <a:srgbClr val="FF3300"/>
                                      </p:to>
                                    </p:animClr>
                                    <p:set>
                                      <p:cBhvr>
                                        <p:cTn id="27" dur="1000" fill="hold"/>
                                        <p:tgtEl>
                                          <p:spTgt spid="31751"/>
                                        </p:tgtEl>
                                        <p:attrNameLst>
                                          <p:attrName>fill.type</p:attrName>
                                        </p:attrNameLst>
                                      </p:cBhvr>
                                      <p:to>
                                        <p:strVal val="solid"/>
                                      </p:to>
                                    </p:set>
                                    <p:set>
                                      <p:cBhvr>
                                        <p:cTn id="28" dur="1000" fill="hold"/>
                                        <p:tgtEl>
                                          <p:spTgt spid="31751"/>
                                        </p:tgtEl>
                                        <p:attrNameLst>
                                          <p:attrName>fill.on</p:attrName>
                                        </p:attrNameLst>
                                      </p:cBhvr>
                                      <p:to>
                                        <p:strVal val="true"/>
                                      </p:to>
                                    </p:set>
                                  </p:childTnLst>
                                </p:cTn>
                              </p:par>
                            </p:childTnLst>
                          </p:cTn>
                        </p:par>
                      </p:childTnLst>
                    </p:cTn>
                  </p:par>
                </p:childTnLst>
              </p:cTn>
              <p:nextCondLst>
                <p:cond evt="onClick" delay="0">
                  <p:tgtEl>
                    <p:spTgt spid="31751"/>
                  </p:tgtEl>
                </p:cond>
              </p:nextCondLst>
            </p:seq>
            <p:seq concurrent="1" nextAc="seek">
              <p:cTn id="29" restart="whenNotActive" fill="hold" evtFilter="cancelBubble" nodeType="interactiveSeq">
                <p:stCondLst>
                  <p:cond evt="onClick" delay="0">
                    <p:tgtEl>
                      <p:spTgt spid="3174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31749"/>
                                        </p:tgtEl>
                                        <p:attrNameLst>
                                          <p:attrName>fillcolor</p:attrName>
                                        </p:attrNameLst>
                                      </p:cBhvr>
                                      <p:to>
                                        <a:srgbClr val="FF3300"/>
                                      </p:to>
                                    </p:animClr>
                                    <p:set>
                                      <p:cBhvr>
                                        <p:cTn id="34" dur="1000" fill="hold"/>
                                        <p:tgtEl>
                                          <p:spTgt spid="31749"/>
                                        </p:tgtEl>
                                        <p:attrNameLst>
                                          <p:attrName>fill.type</p:attrName>
                                        </p:attrNameLst>
                                      </p:cBhvr>
                                      <p:to>
                                        <p:strVal val="solid"/>
                                      </p:to>
                                    </p:set>
                                    <p:set>
                                      <p:cBhvr>
                                        <p:cTn id="35" dur="1000" fill="hold"/>
                                        <p:tgtEl>
                                          <p:spTgt spid="31749"/>
                                        </p:tgtEl>
                                        <p:attrNameLst>
                                          <p:attrName>fill.on</p:attrName>
                                        </p:attrNameLst>
                                      </p:cBhvr>
                                      <p:to>
                                        <p:strVal val="true"/>
                                      </p:to>
                                    </p:set>
                                  </p:childTnLst>
                                </p:cTn>
                              </p:par>
                            </p:childTnLst>
                          </p:cTn>
                        </p:par>
                      </p:childTnLst>
                    </p:cTn>
                  </p:par>
                </p:childTnLst>
              </p:cTn>
              <p:nextCondLst>
                <p:cond evt="onClick" delay="0">
                  <p:tgtEl>
                    <p:spTgt spid="31749"/>
                  </p:tgtEl>
                </p:cond>
              </p:nextCondLst>
            </p:seq>
            <p:seq concurrent="1" nextAc="seek">
              <p:cTn id="36" restart="whenNotActive" fill="hold" evtFilter="cancelBubble" nodeType="interactiveSeq">
                <p:stCondLst>
                  <p:cond evt="onClick" delay="0">
                    <p:tgtEl>
                      <p:spTgt spid="3175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31750"/>
                                        </p:tgtEl>
                                        <p:attrNameLst>
                                          <p:attrName>fillcolor</p:attrName>
                                        </p:attrNameLst>
                                      </p:cBhvr>
                                      <p:to>
                                        <a:srgbClr val="009900"/>
                                      </p:to>
                                    </p:animClr>
                                    <p:set>
                                      <p:cBhvr>
                                        <p:cTn id="41" dur="2000" fill="hold"/>
                                        <p:tgtEl>
                                          <p:spTgt spid="31750"/>
                                        </p:tgtEl>
                                        <p:attrNameLst>
                                          <p:attrName>fill.type</p:attrName>
                                        </p:attrNameLst>
                                      </p:cBhvr>
                                      <p:to>
                                        <p:strVal val="solid"/>
                                      </p:to>
                                    </p:set>
                                    <p:set>
                                      <p:cBhvr>
                                        <p:cTn id="42" dur="2000" fill="hold"/>
                                        <p:tgtEl>
                                          <p:spTgt spid="3175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31752"/>
                                        </p:tgtEl>
                                        <p:attrNameLst>
                                          <p:attrName>fillcolor</p:attrName>
                                        </p:attrNameLst>
                                      </p:cBhvr>
                                      <p:to>
                                        <a:srgbClr val="FF3300"/>
                                      </p:to>
                                    </p:animClr>
                                    <p:set>
                                      <p:cBhvr>
                                        <p:cTn id="45" dur="2000" fill="hold"/>
                                        <p:tgtEl>
                                          <p:spTgt spid="31752"/>
                                        </p:tgtEl>
                                        <p:attrNameLst>
                                          <p:attrName>fill.type</p:attrName>
                                        </p:attrNameLst>
                                      </p:cBhvr>
                                      <p:to>
                                        <p:strVal val="solid"/>
                                      </p:to>
                                    </p:set>
                                    <p:set>
                                      <p:cBhvr>
                                        <p:cTn id="46" dur="2000" fill="hold"/>
                                        <p:tgtEl>
                                          <p:spTgt spid="3175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31749"/>
                                        </p:tgtEl>
                                        <p:attrNameLst>
                                          <p:attrName>fillcolor</p:attrName>
                                        </p:attrNameLst>
                                      </p:cBhvr>
                                      <p:to>
                                        <a:srgbClr val="FF3300"/>
                                      </p:to>
                                    </p:animClr>
                                    <p:set>
                                      <p:cBhvr>
                                        <p:cTn id="49" dur="2000" fill="hold"/>
                                        <p:tgtEl>
                                          <p:spTgt spid="31749"/>
                                        </p:tgtEl>
                                        <p:attrNameLst>
                                          <p:attrName>fill.type</p:attrName>
                                        </p:attrNameLst>
                                      </p:cBhvr>
                                      <p:to>
                                        <p:strVal val="solid"/>
                                      </p:to>
                                    </p:set>
                                    <p:set>
                                      <p:cBhvr>
                                        <p:cTn id="50" dur="2000" fill="hold"/>
                                        <p:tgtEl>
                                          <p:spTgt spid="31749"/>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31751"/>
                                        </p:tgtEl>
                                        <p:attrNameLst>
                                          <p:attrName>fillcolor</p:attrName>
                                        </p:attrNameLst>
                                      </p:cBhvr>
                                      <p:to>
                                        <a:srgbClr val="FF3300"/>
                                      </p:to>
                                    </p:animClr>
                                    <p:set>
                                      <p:cBhvr>
                                        <p:cTn id="53" dur="2000" fill="hold"/>
                                        <p:tgtEl>
                                          <p:spTgt spid="31751"/>
                                        </p:tgtEl>
                                        <p:attrNameLst>
                                          <p:attrName>fill.type</p:attrName>
                                        </p:attrNameLst>
                                      </p:cBhvr>
                                      <p:to>
                                        <p:strVal val="solid"/>
                                      </p:to>
                                    </p:set>
                                    <p:set>
                                      <p:cBhvr>
                                        <p:cTn id="54" dur="2000" fill="hold"/>
                                        <p:tgtEl>
                                          <p:spTgt spid="31751"/>
                                        </p:tgtEl>
                                        <p:attrNameLst>
                                          <p:attrName>fill.on</p:attrName>
                                        </p:attrNameLst>
                                      </p:cBhvr>
                                      <p:to>
                                        <p:strVal val="true"/>
                                      </p:to>
                                    </p:set>
                                  </p:childTnLst>
                                </p:cTn>
                              </p:par>
                            </p:childTnLst>
                          </p:cTn>
                        </p:par>
                      </p:childTnLst>
                    </p:cTn>
                  </p:par>
                </p:childTnLst>
              </p:cTn>
              <p:nextCondLst>
                <p:cond evt="onClick" delay="0">
                  <p:tgtEl>
                    <p:spTgt spid="31750"/>
                  </p:tgtEl>
                </p:cond>
              </p:nextCondLst>
            </p:seq>
            <p:seq concurrent="1" nextAc="seek">
              <p:cTn id="55" restart="whenNotActive" fill="hold" evtFilter="cancelBubble" nodeType="interactiveSeq">
                <p:stCondLst>
                  <p:cond evt="onClick" delay="0">
                    <p:tgtEl>
                      <p:spTgt spid="3180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31806"/>
                                        </p:tgtEl>
                                        <p:attrNameLst>
                                          <p:attrName>fillcolor</p:attrName>
                                        </p:attrNameLst>
                                      </p:cBhvr>
                                      <p:to>
                                        <a:srgbClr val="FF9999"/>
                                      </p:to>
                                    </p:animClr>
                                    <p:set>
                                      <p:cBhvr>
                                        <p:cTn id="60" dur="500" fill="hold"/>
                                        <p:tgtEl>
                                          <p:spTgt spid="31806"/>
                                        </p:tgtEl>
                                        <p:attrNameLst>
                                          <p:attrName>fill.type</p:attrName>
                                        </p:attrNameLst>
                                      </p:cBhvr>
                                      <p:to>
                                        <p:strVal val="solid"/>
                                      </p:to>
                                    </p:set>
                                    <p:set>
                                      <p:cBhvr>
                                        <p:cTn id="61" dur="500" fill="hold"/>
                                        <p:tgtEl>
                                          <p:spTgt spid="31806"/>
                                        </p:tgtEl>
                                        <p:attrNameLst>
                                          <p:attrName>fill.on</p:attrName>
                                        </p:attrNameLst>
                                      </p:cBhvr>
                                      <p:to>
                                        <p:strVal val="true"/>
                                      </p:to>
                                    </p:set>
                                  </p:childTnLst>
                                </p:cTn>
                              </p:par>
                            </p:childTnLst>
                          </p:cTn>
                        </p:par>
                      </p:childTnLst>
                    </p:cTn>
                  </p:par>
                </p:childTnLst>
              </p:cTn>
              <p:nextCondLst>
                <p:cond evt="onClick" delay="0">
                  <p:tgtEl>
                    <p:spTgt spid="31806"/>
                  </p:tgtEl>
                </p:cond>
              </p:nextCondLst>
            </p:seq>
            <p:seq concurrent="1" nextAc="seek">
              <p:cTn id="62" restart="whenNotActive" fill="hold" evtFilter="cancelBubble" nodeType="interactiveSeq">
                <p:stCondLst>
                  <p:cond evt="onClick" delay="0">
                    <p:tgtEl>
                      <p:spTgt spid="31748"/>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31748"/>
                                        </p:tgtEl>
                                        <p:attrNameLst>
                                          <p:attrName>fillcolor</p:attrName>
                                        </p:attrNameLst>
                                      </p:cBhvr>
                                      <p:to>
                                        <a:srgbClr val="FFFF66"/>
                                      </p:to>
                                    </p:animClr>
                                    <p:set>
                                      <p:cBhvr>
                                        <p:cTn id="67" dur="2000" fill="hold"/>
                                        <p:tgtEl>
                                          <p:spTgt spid="31748"/>
                                        </p:tgtEl>
                                        <p:attrNameLst>
                                          <p:attrName>fill.type</p:attrName>
                                        </p:attrNameLst>
                                      </p:cBhvr>
                                      <p:to>
                                        <p:strVal val="solid"/>
                                      </p:to>
                                    </p:set>
                                    <p:set>
                                      <p:cBhvr>
                                        <p:cTn id="68" dur="2000" fill="hold"/>
                                        <p:tgtEl>
                                          <p:spTgt spid="31748"/>
                                        </p:tgtEl>
                                        <p:attrNameLst>
                                          <p:attrName>fill.on</p:attrName>
                                        </p:attrNameLst>
                                      </p:cBhvr>
                                      <p:to>
                                        <p:strVal val="true"/>
                                      </p:to>
                                    </p:set>
                                  </p:childTnLst>
                                </p:cTn>
                              </p:par>
                            </p:childTnLst>
                          </p:cTn>
                        </p:par>
                      </p:childTnLst>
                    </p:cTn>
                  </p:par>
                </p:childTnLst>
              </p:cTn>
              <p:nextCondLst>
                <p:cond evt="onClick" delay="0">
                  <p:tgtEl>
                    <p:spTgt spid="31748"/>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autoRev="1" fill="hold" nodeType="clickEffect">
                                  <p:stCondLst>
                                    <p:cond delay="0"/>
                                  </p:stCondLst>
                                  <p:childTnLst>
                                    <p:animClr clrSpc="rgb" dir="cw">
                                      <p:cBhvr>
                                        <p:cTn id="73" dur="2000" fill="hold"/>
                                        <p:tgtEl>
                                          <p:spTgt spid="14"/>
                                        </p:tgtEl>
                                        <p:attrNameLst>
                                          <p:attrName>fillcolor</p:attrName>
                                        </p:attrNameLst>
                                      </p:cBhvr>
                                      <p:to>
                                        <a:srgbClr val="FF9900"/>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7"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Oval 41"/>
          <p:cNvSpPr/>
          <p:nvPr/>
        </p:nvSpPr>
        <p:spPr bwMode="auto">
          <a:xfrm>
            <a:off x="7500938" y="4357688"/>
            <a:ext cx="785812"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0" name="Oval 39"/>
          <p:cNvSpPr/>
          <p:nvPr/>
        </p:nvSpPr>
        <p:spPr bwMode="auto">
          <a:xfrm>
            <a:off x="7500938" y="2786063"/>
            <a:ext cx="785812"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3" name="Oval 42"/>
          <p:cNvSpPr/>
          <p:nvPr/>
        </p:nvSpPr>
        <p:spPr bwMode="auto">
          <a:xfrm>
            <a:off x="5072063" y="4357688"/>
            <a:ext cx="785812"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41" name="Oval 40"/>
          <p:cNvSpPr/>
          <p:nvPr/>
        </p:nvSpPr>
        <p:spPr bwMode="auto">
          <a:xfrm>
            <a:off x="5072063" y="2857500"/>
            <a:ext cx="785812"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22583" name="Rectangle 55"/>
          <p:cNvSpPr>
            <a:spLocks noChangeArrowheads="1"/>
          </p:cNvSpPr>
          <p:nvPr/>
        </p:nvSpPr>
        <p:spPr bwMode="auto">
          <a:xfrm>
            <a:off x="0" y="0"/>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22532" name="AutoShape 4"/>
          <p:cNvSpPr>
            <a:spLocks noChangeArrowheads="1"/>
          </p:cNvSpPr>
          <p:nvPr/>
        </p:nvSpPr>
        <p:spPr bwMode="auto">
          <a:xfrm>
            <a:off x="457200" y="652463"/>
            <a:ext cx="8219256" cy="1912441"/>
          </a:xfrm>
          <a:prstGeom prst="roundRect">
            <a:avLst>
              <a:gd name="adj" fmla="val 16667"/>
            </a:avLst>
          </a:prstGeom>
          <a:solidFill>
            <a:srgbClr val="000080">
              <a:alpha val="79999"/>
            </a:srgbClr>
          </a:solidFill>
          <a:ln w="9525">
            <a:solidFill>
              <a:schemeClr val="tx1"/>
            </a:solidFill>
            <a:round/>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algn="ctr" eaLnBrk="1" hangingPunct="1"/>
            <a:r>
              <a:rPr lang="fa-IR" sz="3600" dirty="0" smtClean="0">
                <a:solidFill>
                  <a:schemeClr val="bg1"/>
                </a:solidFill>
                <a:latin typeface="Calibri" panose="020F0502020204030204" pitchFamily="34" charset="0"/>
                <a:cs typeface="B Homa" panose="00000400000000000000" pitchFamily="2" charset="-78"/>
              </a:rPr>
              <a:t>12</a:t>
            </a:r>
          </a:p>
          <a:p>
            <a:pPr algn="ctr" eaLnBrk="1" hangingPunct="1"/>
            <a:r>
              <a:rPr lang="fa-IR" sz="3600" dirty="0" smtClean="0">
                <a:solidFill>
                  <a:schemeClr val="bg1"/>
                </a:solidFill>
                <a:latin typeface="Calibri" panose="020F0502020204030204" pitchFamily="34" charset="0"/>
                <a:cs typeface="B Homa" panose="00000400000000000000" pitchFamily="2" charset="-78"/>
              </a:rPr>
              <a:t>کدام مصیبت بر </a:t>
            </a:r>
            <a:r>
              <a:rPr lang="fa-IR" sz="3600" dirty="0" smtClean="0">
                <a:solidFill>
                  <a:schemeClr val="bg1"/>
                </a:solidFill>
                <a:latin typeface="Calibri" panose="020F0502020204030204" pitchFamily="34" charset="0"/>
                <a:cs typeface="B Homa" panose="00000400000000000000" pitchFamily="2" charset="-78"/>
              </a:rPr>
              <a:t>امام </a:t>
            </a:r>
            <a:r>
              <a:rPr lang="fa-IR" sz="3600" dirty="0" smtClean="0">
                <a:solidFill>
                  <a:schemeClr val="bg1"/>
                </a:solidFill>
                <a:latin typeface="Calibri" panose="020F0502020204030204" pitchFamily="34" charset="0"/>
                <a:cs typeface="B Homa" panose="00000400000000000000" pitchFamily="2" charset="-78"/>
              </a:rPr>
              <a:t>زمان </a:t>
            </a:r>
            <a:r>
              <a:rPr lang="fa-IR" sz="1100" dirty="0" smtClean="0">
                <a:solidFill>
                  <a:schemeClr val="bg1"/>
                </a:solidFill>
                <a:latin typeface="Calibri" panose="020F0502020204030204" pitchFamily="34" charset="0"/>
                <a:cs typeface="B Homa" panose="00000400000000000000" pitchFamily="2" charset="-78"/>
              </a:rPr>
              <a:t>عجل </a:t>
            </a:r>
            <a:r>
              <a:rPr lang="fa-IR" sz="1100" dirty="0" smtClean="0">
                <a:solidFill>
                  <a:schemeClr val="bg1"/>
                </a:solidFill>
                <a:latin typeface="Calibri" panose="020F0502020204030204" pitchFamily="34" charset="0"/>
                <a:cs typeface="B Homa" panose="00000400000000000000" pitchFamily="2" charset="-78"/>
              </a:rPr>
              <a:t>الله فرجه </a:t>
            </a:r>
            <a:r>
              <a:rPr lang="fa-IR" sz="1100" dirty="0" smtClean="0">
                <a:solidFill>
                  <a:schemeClr val="bg1"/>
                </a:solidFill>
                <a:latin typeface="Calibri" panose="020F0502020204030204" pitchFamily="34" charset="0"/>
                <a:cs typeface="B Homa" panose="00000400000000000000" pitchFamily="2" charset="-78"/>
              </a:rPr>
              <a:t> </a:t>
            </a:r>
            <a:r>
              <a:rPr lang="fa-IR" sz="3600" dirty="0" smtClean="0">
                <a:solidFill>
                  <a:schemeClr val="bg1"/>
                </a:solidFill>
                <a:latin typeface="Calibri" panose="020F0502020204030204" pitchFamily="34" charset="0"/>
                <a:cs typeface="B Homa" panose="00000400000000000000" pitchFamily="2" charset="-78"/>
              </a:rPr>
              <a:t>غم </a:t>
            </a:r>
            <a:r>
              <a:rPr lang="fa-IR" sz="3600" dirty="0" smtClean="0">
                <a:solidFill>
                  <a:schemeClr val="bg1"/>
                </a:solidFill>
                <a:latin typeface="Calibri" panose="020F0502020204030204" pitchFamily="34" charset="0"/>
                <a:cs typeface="B Homa" panose="00000400000000000000" pitchFamily="2" charset="-78"/>
              </a:rPr>
              <a:t>بار </a:t>
            </a:r>
            <a:r>
              <a:rPr lang="fa-IR" sz="3600" dirty="0" smtClean="0">
                <a:solidFill>
                  <a:schemeClr val="bg1"/>
                </a:solidFill>
                <a:latin typeface="Calibri" panose="020F0502020204030204" pitchFamily="34" charset="0"/>
                <a:cs typeface="B Homa" panose="00000400000000000000" pitchFamily="2" charset="-78"/>
              </a:rPr>
              <a:t>ترین </a:t>
            </a:r>
            <a:r>
              <a:rPr lang="fa-IR" sz="3600" dirty="0" smtClean="0">
                <a:solidFill>
                  <a:schemeClr val="bg1"/>
                </a:solidFill>
                <a:latin typeface="Calibri" panose="020F0502020204030204" pitchFamily="34" charset="0"/>
                <a:cs typeface="B Homa" panose="00000400000000000000" pitchFamily="2" charset="-78"/>
              </a:rPr>
              <a:t>است؟</a:t>
            </a:r>
            <a:endParaRPr lang="en-US" sz="3600" dirty="0">
              <a:solidFill>
                <a:schemeClr val="bg1"/>
              </a:solidFill>
              <a:latin typeface="Calibri" panose="020F0502020204030204" pitchFamily="34" charset="0"/>
              <a:cs typeface="B Homa" panose="00000400000000000000" pitchFamily="2" charset="-78"/>
            </a:endParaRPr>
          </a:p>
        </p:txBody>
      </p:sp>
      <p:sp>
        <p:nvSpPr>
          <p:cNvPr id="22579" name="AutoShape 51">
            <a:hlinkClick r:id="" action="ppaction://noaction">
              <a:snd r:embed="rId4" name="VIR_ALT.WAV"/>
            </a:hlinkClick>
          </p:cNvPr>
          <p:cNvSpPr>
            <a:spLocks noChangeArrowheads="1"/>
          </p:cNvSpPr>
          <p:nvPr/>
        </p:nvSpPr>
        <p:spPr bwMode="auto">
          <a:xfrm>
            <a:off x="3810000" y="2743200"/>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fontAlgn="auto">
              <a:spcBef>
                <a:spcPts val="0"/>
              </a:spcBef>
              <a:spcAft>
                <a:spcPts val="0"/>
              </a:spcAft>
              <a:defRPr/>
            </a:pPr>
            <a:r>
              <a:rPr lang="fa-IR" sz="2600" dirty="0" smtClean="0">
                <a:solidFill>
                  <a:srgbClr val="FF0000"/>
                </a:solidFill>
                <a:effectLst>
                  <a:outerShdw blurRad="38100" dist="38100" dir="2700000" algn="tl">
                    <a:srgbClr val="000000">
                      <a:alpha val="43137"/>
                    </a:srgbClr>
                  </a:outerShdw>
                </a:effectLst>
                <a:cs typeface="B Homa" pitchFamily="2" charset="-78"/>
              </a:rPr>
              <a:t>مصیبت علی اکبر</a:t>
            </a:r>
          </a:p>
          <a:p>
            <a:pPr fontAlgn="auto">
              <a:spcBef>
                <a:spcPts val="0"/>
              </a:spcBef>
              <a:spcAft>
                <a:spcPts val="0"/>
              </a:spcAft>
              <a:defRPr/>
            </a:pPr>
            <a:r>
              <a:rPr lang="fa-IR" sz="2600" dirty="0">
                <a:solidFill>
                  <a:srgbClr val="FF0000"/>
                </a:solidFill>
                <a:effectLst>
                  <a:outerShdw blurRad="38100" dist="38100" dir="2700000" algn="tl">
                    <a:srgbClr val="000000">
                      <a:alpha val="43137"/>
                    </a:srgbClr>
                  </a:outerShdw>
                </a:effectLst>
                <a:cs typeface="B Homa" pitchFamily="2" charset="-78"/>
              </a:rPr>
              <a:t> علیه </a:t>
            </a:r>
            <a:r>
              <a:rPr lang="fa-IR" sz="2600" dirty="0" err="1" smtClean="0">
                <a:solidFill>
                  <a:srgbClr val="FF0000"/>
                </a:solidFill>
                <a:effectLst>
                  <a:outerShdw blurRad="38100" dist="38100" dir="2700000" algn="tl">
                    <a:srgbClr val="000000">
                      <a:alpha val="43137"/>
                    </a:srgbClr>
                  </a:outerShdw>
                </a:effectLst>
                <a:cs typeface="B Homa" pitchFamily="2" charset="-78"/>
              </a:rPr>
              <a:t>السلام</a:t>
            </a:r>
            <a:endParaRPr lang="fa-IR" sz="2600" dirty="0">
              <a:solidFill>
                <a:srgbClr val="FF0000"/>
              </a:solidFill>
              <a:effectLst>
                <a:outerShdw blurRad="38100" dist="38100" dir="2700000" algn="tl">
                  <a:srgbClr val="000000">
                    <a:alpha val="43137"/>
                  </a:srgbClr>
                </a:outerShdw>
              </a:effectLst>
              <a:cs typeface="B Homa" pitchFamily="2" charset="-78"/>
            </a:endParaRPr>
          </a:p>
        </p:txBody>
      </p:sp>
      <p:sp>
        <p:nvSpPr>
          <p:cNvPr id="22580" name="AutoShape 52">
            <a:hlinkClick r:id="" action="ppaction://noaction" highlightClick="1">
              <a:snd r:embed="rId5" name="J0214098.WAV"/>
            </a:hlinkClick>
          </p:cNvPr>
          <p:cNvSpPr>
            <a:spLocks noChangeArrowheads="1"/>
          </p:cNvSpPr>
          <p:nvPr/>
        </p:nvSpPr>
        <p:spPr bwMode="auto">
          <a:xfrm>
            <a:off x="6286500" y="2714625"/>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fontAlgn="auto">
              <a:spcBef>
                <a:spcPts val="0"/>
              </a:spcBef>
              <a:spcAft>
                <a:spcPts val="0"/>
              </a:spcAft>
              <a:defRPr/>
            </a:pPr>
            <a:r>
              <a:rPr lang="fa-IR" sz="2000" b="1" dirty="0" smtClean="0">
                <a:solidFill>
                  <a:srgbClr val="FF0000"/>
                </a:solidFill>
                <a:effectLst>
                  <a:outerShdw blurRad="38100" dist="38100" dir="2700000" algn="tl">
                    <a:srgbClr val="000000">
                      <a:alpha val="43137"/>
                    </a:srgbClr>
                  </a:outerShdw>
                </a:effectLst>
                <a:cs typeface="B Homa" pitchFamily="2" charset="-78"/>
              </a:rPr>
              <a:t>مصیبت اسیری زینب</a:t>
            </a:r>
          </a:p>
          <a:p>
            <a:pPr fontAlgn="auto">
              <a:spcBef>
                <a:spcPts val="0"/>
              </a:spcBef>
              <a:spcAft>
                <a:spcPts val="0"/>
              </a:spcAft>
              <a:defRPr/>
            </a:pPr>
            <a:r>
              <a:rPr lang="fa-IR" sz="2000" b="1" dirty="0" smtClean="0">
                <a:solidFill>
                  <a:srgbClr val="FF0000"/>
                </a:solidFill>
                <a:effectLst>
                  <a:outerShdw blurRad="38100" dist="38100" dir="2700000" algn="tl">
                    <a:srgbClr val="000000">
                      <a:alpha val="43137"/>
                    </a:srgbClr>
                  </a:outerShdw>
                </a:effectLst>
                <a:cs typeface="B Homa" pitchFamily="2" charset="-78"/>
              </a:rPr>
              <a:t> سلام الله </a:t>
            </a:r>
            <a:r>
              <a:rPr lang="fa-IR" sz="2000" b="1" dirty="0" err="1" smtClean="0">
                <a:solidFill>
                  <a:srgbClr val="FF0000"/>
                </a:solidFill>
                <a:effectLst>
                  <a:outerShdw blurRad="38100" dist="38100" dir="2700000" algn="tl">
                    <a:srgbClr val="000000">
                      <a:alpha val="43137"/>
                    </a:srgbClr>
                  </a:outerShdw>
                </a:effectLst>
                <a:cs typeface="B Homa" pitchFamily="2" charset="-78"/>
              </a:rPr>
              <a:t>علیها</a:t>
            </a:r>
            <a:endParaRPr lang="en-US" sz="2000" b="1" dirty="0">
              <a:solidFill>
                <a:srgbClr val="FF0000"/>
              </a:solidFill>
              <a:effectLst>
                <a:outerShdw blurRad="38100" dist="38100" dir="2700000" algn="tl">
                  <a:srgbClr val="000000">
                    <a:alpha val="43137"/>
                  </a:srgbClr>
                </a:outerShdw>
              </a:effectLst>
              <a:cs typeface="B Homa" pitchFamily="2" charset="-78"/>
            </a:endParaRPr>
          </a:p>
        </p:txBody>
      </p:sp>
      <p:sp>
        <p:nvSpPr>
          <p:cNvPr id="22581" name="AutoShape 53">
            <a:hlinkClick r:id="" action="ppaction://noaction">
              <a:snd r:embed="rId4" name="VIR_ALT.WAV"/>
            </a:hlinkClick>
          </p:cNvPr>
          <p:cNvSpPr>
            <a:spLocks noChangeArrowheads="1"/>
          </p:cNvSpPr>
          <p:nvPr/>
        </p:nvSpPr>
        <p:spPr bwMode="auto">
          <a:xfrm>
            <a:off x="3857625" y="4214813"/>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fontAlgn="auto">
              <a:spcBef>
                <a:spcPts val="0"/>
              </a:spcBef>
              <a:spcAft>
                <a:spcPts val="0"/>
              </a:spcAft>
              <a:defRPr/>
            </a:pPr>
            <a:r>
              <a:rPr lang="fa-IR" sz="2000" dirty="0" smtClean="0">
                <a:solidFill>
                  <a:srgbClr val="FF0000"/>
                </a:solidFill>
                <a:effectLst>
                  <a:outerShdw blurRad="38100" dist="38100" dir="2700000" algn="tl">
                    <a:srgbClr val="000000">
                      <a:alpha val="43137"/>
                    </a:srgbClr>
                  </a:outerShdw>
                </a:effectLst>
                <a:cs typeface="B Homa" pitchFamily="2" charset="-78"/>
              </a:rPr>
              <a:t>مصیبت امام حسین</a:t>
            </a:r>
          </a:p>
          <a:p>
            <a:pPr fontAlgn="auto">
              <a:spcBef>
                <a:spcPts val="0"/>
              </a:spcBef>
              <a:spcAft>
                <a:spcPts val="0"/>
              </a:spcAft>
              <a:defRPr/>
            </a:pPr>
            <a:r>
              <a:rPr lang="fa-IR" sz="2000" dirty="0" smtClean="0">
                <a:solidFill>
                  <a:srgbClr val="FF0000"/>
                </a:solidFill>
                <a:effectLst>
                  <a:outerShdw blurRad="38100" dist="38100" dir="2700000" algn="tl">
                    <a:srgbClr val="000000">
                      <a:alpha val="43137"/>
                    </a:srgbClr>
                  </a:outerShdw>
                </a:effectLst>
                <a:cs typeface="B Homa" pitchFamily="2" charset="-78"/>
              </a:rPr>
              <a:t> علیه </a:t>
            </a:r>
            <a:r>
              <a:rPr lang="fa-IR" sz="2000" dirty="0" err="1" smtClean="0">
                <a:solidFill>
                  <a:srgbClr val="FF0000"/>
                </a:solidFill>
                <a:effectLst>
                  <a:outerShdw blurRad="38100" dist="38100" dir="2700000" algn="tl">
                    <a:srgbClr val="000000">
                      <a:alpha val="43137"/>
                    </a:srgbClr>
                  </a:outerShdw>
                </a:effectLst>
                <a:cs typeface="B Homa" pitchFamily="2" charset="-78"/>
              </a:rPr>
              <a:t>السلام</a:t>
            </a:r>
            <a:endParaRPr lang="en-US" sz="2000" dirty="0">
              <a:solidFill>
                <a:srgbClr val="FF0000"/>
              </a:solidFill>
              <a:effectLst>
                <a:outerShdw blurRad="38100" dist="38100" dir="2700000" algn="tl">
                  <a:srgbClr val="000000">
                    <a:alpha val="43137"/>
                  </a:srgbClr>
                </a:outerShdw>
              </a:effectLst>
              <a:cs typeface="B Homa" pitchFamily="2" charset="-78"/>
            </a:endParaRPr>
          </a:p>
        </p:txBody>
      </p:sp>
      <p:sp>
        <p:nvSpPr>
          <p:cNvPr id="22582" name="AutoShape 54">
            <a:hlinkClick r:id="" action="ppaction://noaction">
              <a:snd r:embed="rId4" name="VIR_ALT.WAV"/>
            </a:hlinkClick>
          </p:cNvPr>
          <p:cNvSpPr>
            <a:spLocks noChangeArrowheads="1"/>
          </p:cNvSpPr>
          <p:nvPr/>
        </p:nvSpPr>
        <p:spPr bwMode="auto">
          <a:xfrm>
            <a:off x="6248400" y="4267200"/>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algn="ctr" fontAlgn="auto">
              <a:spcBef>
                <a:spcPts val="0"/>
              </a:spcBef>
              <a:spcAft>
                <a:spcPts val="0"/>
              </a:spcAft>
              <a:defRPr/>
            </a:pPr>
            <a:r>
              <a:rPr lang="fa-IR" sz="2000" dirty="0" smtClean="0">
                <a:solidFill>
                  <a:srgbClr val="FF0000"/>
                </a:solidFill>
                <a:effectLst>
                  <a:outerShdw blurRad="38100" dist="38100" dir="2700000" algn="tl">
                    <a:srgbClr val="000000">
                      <a:alpha val="43137"/>
                    </a:srgbClr>
                  </a:outerShdw>
                </a:effectLst>
                <a:cs typeface="B Homa" pitchFamily="2" charset="-78"/>
              </a:rPr>
              <a:t>مصیبت حضرت عباس</a:t>
            </a:r>
          </a:p>
          <a:p>
            <a:pPr algn="ctr" fontAlgn="auto">
              <a:spcBef>
                <a:spcPts val="0"/>
              </a:spcBef>
              <a:spcAft>
                <a:spcPts val="0"/>
              </a:spcAft>
              <a:defRPr/>
            </a:pPr>
            <a:r>
              <a:rPr lang="fa-IR" sz="2000" dirty="0" smtClean="0">
                <a:solidFill>
                  <a:srgbClr val="FF0000"/>
                </a:solidFill>
                <a:effectLst>
                  <a:outerShdw blurRad="38100" dist="38100" dir="2700000" algn="tl">
                    <a:srgbClr val="000000">
                      <a:alpha val="43137"/>
                    </a:srgbClr>
                  </a:outerShdw>
                </a:effectLst>
                <a:cs typeface="B Homa" pitchFamily="2" charset="-78"/>
              </a:rPr>
              <a:t>علیه </a:t>
            </a:r>
            <a:r>
              <a:rPr lang="fa-IR" sz="2000" dirty="0" err="1" smtClean="0">
                <a:solidFill>
                  <a:srgbClr val="FF0000"/>
                </a:solidFill>
                <a:effectLst>
                  <a:outerShdw blurRad="38100" dist="38100" dir="2700000" algn="tl">
                    <a:srgbClr val="000000">
                      <a:alpha val="43137"/>
                    </a:srgbClr>
                  </a:outerShdw>
                </a:effectLst>
                <a:cs typeface="B Homa" pitchFamily="2" charset="-78"/>
              </a:rPr>
              <a:t>السلام</a:t>
            </a:r>
            <a:endParaRPr lang="en-US" sz="2000" dirty="0">
              <a:solidFill>
                <a:srgbClr val="FF0000"/>
              </a:solidFill>
              <a:effectLst>
                <a:outerShdw blurRad="38100" dist="38100" dir="2700000" algn="tl">
                  <a:srgbClr val="000000">
                    <a:alpha val="43137"/>
                  </a:srgbClr>
                </a:outerShdw>
              </a:effectLst>
              <a:cs typeface="B Homa" pitchFamily="2" charset="-78"/>
            </a:endParaRPr>
          </a:p>
        </p:txBody>
      </p:sp>
      <p:sp>
        <p:nvSpPr>
          <p:cNvPr id="12303" name="AutoShape 87">
            <a:hlinkClick r:id="rId6" action="ppaction://hlinksldjump" highlightClick="1">
              <a:snd r:embed="rId7"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pic>
        <p:nvPicPr>
          <p:cNvPr id="15"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http://cyaran.ir/upload-content/uploads/2013/12/93033938803745048889.jp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41507" t="10529" r="6654"/>
          <a:stretch/>
        </p:blipFill>
        <p:spPr bwMode="auto">
          <a:xfrm>
            <a:off x="1544982" y="2740273"/>
            <a:ext cx="2304256" cy="329025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58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2582"/>
                                        </p:tgtEl>
                                        <p:attrNameLst>
                                          <p:attrName>fillcolor</p:attrName>
                                        </p:attrNameLst>
                                      </p:cBhvr>
                                      <p:to>
                                        <a:srgbClr val="FF3300"/>
                                      </p:to>
                                    </p:animClr>
                                    <p:set>
                                      <p:cBhvr>
                                        <p:cTn id="20" dur="1000" fill="hold"/>
                                        <p:tgtEl>
                                          <p:spTgt spid="22582"/>
                                        </p:tgtEl>
                                        <p:attrNameLst>
                                          <p:attrName>fill.type</p:attrName>
                                        </p:attrNameLst>
                                      </p:cBhvr>
                                      <p:to>
                                        <p:strVal val="solid"/>
                                      </p:to>
                                    </p:set>
                                    <p:set>
                                      <p:cBhvr>
                                        <p:cTn id="21" dur="1000" fill="hold"/>
                                        <p:tgtEl>
                                          <p:spTgt spid="22582"/>
                                        </p:tgtEl>
                                        <p:attrNameLst>
                                          <p:attrName>fill.on</p:attrName>
                                        </p:attrNameLst>
                                      </p:cBhvr>
                                      <p:to>
                                        <p:strVal val="true"/>
                                      </p:to>
                                    </p:set>
                                  </p:childTnLst>
                                </p:cTn>
                              </p:par>
                            </p:childTnLst>
                          </p:cTn>
                        </p:par>
                      </p:childTnLst>
                    </p:cTn>
                  </p:par>
                </p:childTnLst>
              </p:cTn>
              <p:nextCondLst>
                <p:cond evt="onClick" delay="0">
                  <p:tgtEl>
                    <p:spTgt spid="22582"/>
                  </p:tgtEl>
                </p:cond>
              </p:nextCondLst>
            </p:seq>
            <p:seq concurrent="1" nextAc="seek">
              <p:cTn id="22" restart="whenNotActive" fill="hold" evtFilter="cancelBubble" nodeType="interactiveSeq">
                <p:stCondLst>
                  <p:cond evt="onClick" delay="0">
                    <p:tgtEl>
                      <p:spTgt spid="2258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2581"/>
                                        </p:tgtEl>
                                        <p:attrNameLst>
                                          <p:attrName>fillcolor</p:attrName>
                                        </p:attrNameLst>
                                      </p:cBhvr>
                                      <p:to>
                                        <a:srgbClr val="FF3300"/>
                                      </p:to>
                                    </p:animClr>
                                    <p:set>
                                      <p:cBhvr>
                                        <p:cTn id="27" dur="1000" fill="hold"/>
                                        <p:tgtEl>
                                          <p:spTgt spid="22581"/>
                                        </p:tgtEl>
                                        <p:attrNameLst>
                                          <p:attrName>fill.type</p:attrName>
                                        </p:attrNameLst>
                                      </p:cBhvr>
                                      <p:to>
                                        <p:strVal val="solid"/>
                                      </p:to>
                                    </p:set>
                                    <p:set>
                                      <p:cBhvr>
                                        <p:cTn id="28" dur="1000" fill="hold"/>
                                        <p:tgtEl>
                                          <p:spTgt spid="22581"/>
                                        </p:tgtEl>
                                        <p:attrNameLst>
                                          <p:attrName>fill.on</p:attrName>
                                        </p:attrNameLst>
                                      </p:cBhvr>
                                      <p:to>
                                        <p:strVal val="true"/>
                                      </p:to>
                                    </p:set>
                                  </p:childTnLst>
                                </p:cTn>
                              </p:par>
                            </p:childTnLst>
                          </p:cTn>
                        </p:par>
                      </p:childTnLst>
                    </p:cTn>
                  </p:par>
                </p:childTnLst>
              </p:cTn>
              <p:nextCondLst>
                <p:cond evt="onClick" delay="0">
                  <p:tgtEl>
                    <p:spTgt spid="22581"/>
                  </p:tgtEl>
                </p:cond>
              </p:nextCondLst>
            </p:seq>
            <p:seq concurrent="1" nextAc="seek">
              <p:cTn id="29" restart="whenNotActive" fill="hold" evtFilter="cancelBubble" nodeType="interactiveSeq">
                <p:stCondLst>
                  <p:cond evt="onClick" delay="0">
                    <p:tgtEl>
                      <p:spTgt spid="2257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2579"/>
                                        </p:tgtEl>
                                        <p:attrNameLst>
                                          <p:attrName>fillcolor</p:attrName>
                                        </p:attrNameLst>
                                      </p:cBhvr>
                                      <p:to>
                                        <a:srgbClr val="FF3300"/>
                                      </p:to>
                                    </p:animClr>
                                    <p:set>
                                      <p:cBhvr>
                                        <p:cTn id="34" dur="1000" fill="hold"/>
                                        <p:tgtEl>
                                          <p:spTgt spid="22579"/>
                                        </p:tgtEl>
                                        <p:attrNameLst>
                                          <p:attrName>fill.type</p:attrName>
                                        </p:attrNameLst>
                                      </p:cBhvr>
                                      <p:to>
                                        <p:strVal val="solid"/>
                                      </p:to>
                                    </p:set>
                                    <p:set>
                                      <p:cBhvr>
                                        <p:cTn id="35" dur="1000" fill="hold"/>
                                        <p:tgtEl>
                                          <p:spTgt spid="22579"/>
                                        </p:tgtEl>
                                        <p:attrNameLst>
                                          <p:attrName>fill.on</p:attrName>
                                        </p:attrNameLst>
                                      </p:cBhvr>
                                      <p:to>
                                        <p:strVal val="true"/>
                                      </p:to>
                                    </p:set>
                                  </p:childTnLst>
                                </p:cTn>
                              </p:par>
                            </p:childTnLst>
                          </p:cTn>
                        </p:par>
                      </p:childTnLst>
                    </p:cTn>
                  </p:par>
                </p:childTnLst>
              </p:cTn>
              <p:nextCondLst>
                <p:cond evt="onClick" delay="0">
                  <p:tgtEl>
                    <p:spTgt spid="22579"/>
                  </p:tgtEl>
                </p:cond>
              </p:nextCondLst>
            </p:seq>
            <p:seq concurrent="1" nextAc="seek">
              <p:cTn id="36" restart="whenNotActive" fill="hold" evtFilter="cancelBubble" nodeType="interactiveSeq">
                <p:stCondLst>
                  <p:cond evt="onClick" delay="0">
                    <p:tgtEl>
                      <p:spTgt spid="2258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2580"/>
                                        </p:tgtEl>
                                        <p:attrNameLst>
                                          <p:attrName>fillcolor</p:attrName>
                                        </p:attrNameLst>
                                      </p:cBhvr>
                                      <p:to>
                                        <a:srgbClr val="009900"/>
                                      </p:to>
                                    </p:animClr>
                                    <p:set>
                                      <p:cBhvr>
                                        <p:cTn id="41" dur="2000" fill="hold"/>
                                        <p:tgtEl>
                                          <p:spTgt spid="22580"/>
                                        </p:tgtEl>
                                        <p:attrNameLst>
                                          <p:attrName>fill.type</p:attrName>
                                        </p:attrNameLst>
                                      </p:cBhvr>
                                      <p:to>
                                        <p:strVal val="solid"/>
                                      </p:to>
                                    </p:set>
                                    <p:set>
                                      <p:cBhvr>
                                        <p:cTn id="42" dur="2000" fill="hold"/>
                                        <p:tgtEl>
                                          <p:spTgt spid="2258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2581"/>
                                        </p:tgtEl>
                                        <p:attrNameLst>
                                          <p:attrName>fillcolor</p:attrName>
                                        </p:attrNameLst>
                                      </p:cBhvr>
                                      <p:to>
                                        <a:srgbClr val="FF3300"/>
                                      </p:to>
                                    </p:animClr>
                                    <p:set>
                                      <p:cBhvr>
                                        <p:cTn id="45" dur="2000" fill="hold"/>
                                        <p:tgtEl>
                                          <p:spTgt spid="22581"/>
                                        </p:tgtEl>
                                        <p:attrNameLst>
                                          <p:attrName>fill.type</p:attrName>
                                        </p:attrNameLst>
                                      </p:cBhvr>
                                      <p:to>
                                        <p:strVal val="solid"/>
                                      </p:to>
                                    </p:set>
                                    <p:set>
                                      <p:cBhvr>
                                        <p:cTn id="46" dur="2000" fill="hold"/>
                                        <p:tgtEl>
                                          <p:spTgt spid="22581"/>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2579"/>
                                        </p:tgtEl>
                                        <p:attrNameLst>
                                          <p:attrName>fillcolor</p:attrName>
                                        </p:attrNameLst>
                                      </p:cBhvr>
                                      <p:to>
                                        <a:srgbClr val="FF3300"/>
                                      </p:to>
                                    </p:animClr>
                                    <p:set>
                                      <p:cBhvr>
                                        <p:cTn id="49" dur="2000" fill="hold"/>
                                        <p:tgtEl>
                                          <p:spTgt spid="22579"/>
                                        </p:tgtEl>
                                        <p:attrNameLst>
                                          <p:attrName>fill.type</p:attrName>
                                        </p:attrNameLst>
                                      </p:cBhvr>
                                      <p:to>
                                        <p:strVal val="solid"/>
                                      </p:to>
                                    </p:set>
                                    <p:set>
                                      <p:cBhvr>
                                        <p:cTn id="50" dur="2000" fill="hold"/>
                                        <p:tgtEl>
                                          <p:spTgt spid="22579"/>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2582"/>
                                        </p:tgtEl>
                                        <p:attrNameLst>
                                          <p:attrName>fillcolor</p:attrName>
                                        </p:attrNameLst>
                                      </p:cBhvr>
                                      <p:to>
                                        <a:srgbClr val="FF3300"/>
                                      </p:to>
                                    </p:animClr>
                                    <p:set>
                                      <p:cBhvr>
                                        <p:cTn id="53" dur="2000" fill="hold"/>
                                        <p:tgtEl>
                                          <p:spTgt spid="22582"/>
                                        </p:tgtEl>
                                        <p:attrNameLst>
                                          <p:attrName>fill.type</p:attrName>
                                        </p:attrNameLst>
                                      </p:cBhvr>
                                      <p:to>
                                        <p:strVal val="solid"/>
                                      </p:to>
                                    </p:set>
                                    <p:set>
                                      <p:cBhvr>
                                        <p:cTn id="54" dur="2000" fill="hold"/>
                                        <p:tgtEl>
                                          <p:spTgt spid="22582"/>
                                        </p:tgtEl>
                                        <p:attrNameLst>
                                          <p:attrName>fill.on</p:attrName>
                                        </p:attrNameLst>
                                      </p:cBhvr>
                                      <p:to>
                                        <p:strVal val="true"/>
                                      </p:to>
                                    </p:set>
                                  </p:childTnLst>
                                </p:cTn>
                              </p:par>
                            </p:childTnLst>
                          </p:cTn>
                        </p:par>
                      </p:childTnLst>
                    </p:cTn>
                  </p:par>
                </p:childTnLst>
              </p:cTn>
              <p:nextCondLst>
                <p:cond evt="onClick" delay="0">
                  <p:tgtEl>
                    <p:spTgt spid="22580"/>
                  </p:tgtEl>
                </p:cond>
              </p:nextCondLst>
            </p:seq>
            <p:seq concurrent="1" nextAc="seek">
              <p:cTn id="55" restart="whenNotActive" fill="hold" evtFilter="cancelBubble" nodeType="interactiveSeq">
                <p:stCondLst>
                  <p:cond evt="onClick" delay="0">
                    <p:tgtEl>
                      <p:spTgt spid="2258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22583"/>
                                        </p:tgtEl>
                                        <p:attrNameLst>
                                          <p:attrName>fillcolor</p:attrName>
                                        </p:attrNameLst>
                                      </p:cBhvr>
                                      <p:to>
                                        <a:srgbClr val="FF9999"/>
                                      </p:to>
                                    </p:animClr>
                                    <p:set>
                                      <p:cBhvr>
                                        <p:cTn id="60" dur="500" fill="hold"/>
                                        <p:tgtEl>
                                          <p:spTgt spid="22583"/>
                                        </p:tgtEl>
                                        <p:attrNameLst>
                                          <p:attrName>fill.type</p:attrName>
                                        </p:attrNameLst>
                                      </p:cBhvr>
                                      <p:to>
                                        <p:strVal val="solid"/>
                                      </p:to>
                                    </p:set>
                                    <p:set>
                                      <p:cBhvr>
                                        <p:cTn id="61" dur="500" fill="hold"/>
                                        <p:tgtEl>
                                          <p:spTgt spid="22583"/>
                                        </p:tgtEl>
                                        <p:attrNameLst>
                                          <p:attrName>fill.on</p:attrName>
                                        </p:attrNameLst>
                                      </p:cBhvr>
                                      <p:to>
                                        <p:strVal val="true"/>
                                      </p:to>
                                    </p:set>
                                  </p:childTnLst>
                                </p:cTn>
                              </p:par>
                            </p:childTnLst>
                          </p:cTn>
                        </p:par>
                      </p:childTnLst>
                    </p:cTn>
                  </p:par>
                </p:childTnLst>
              </p:cTn>
              <p:nextCondLst>
                <p:cond evt="onClick" delay="0">
                  <p:tgtEl>
                    <p:spTgt spid="22583"/>
                  </p:tgtEl>
                </p:cond>
              </p:nextCondLst>
            </p:seq>
            <p:seq concurrent="1" nextAc="seek">
              <p:cTn id="62" restart="whenNotActive" fill="hold" evtFilter="cancelBubble" nodeType="interactiveSeq">
                <p:stCondLst>
                  <p:cond evt="onClick" delay="0">
                    <p:tgtEl>
                      <p:spTgt spid="22532"/>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22532"/>
                                        </p:tgtEl>
                                        <p:attrNameLst>
                                          <p:attrName>fillcolor</p:attrName>
                                        </p:attrNameLst>
                                      </p:cBhvr>
                                      <p:to>
                                        <a:srgbClr val="3366FF"/>
                                      </p:to>
                                    </p:animClr>
                                    <p:set>
                                      <p:cBhvr>
                                        <p:cTn id="67" dur="2000" fill="hold"/>
                                        <p:tgtEl>
                                          <p:spTgt spid="22532"/>
                                        </p:tgtEl>
                                        <p:attrNameLst>
                                          <p:attrName>fill.type</p:attrName>
                                        </p:attrNameLst>
                                      </p:cBhvr>
                                      <p:to>
                                        <p:strVal val="solid"/>
                                      </p:to>
                                    </p:set>
                                    <p:set>
                                      <p:cBhvr>
                                        <p:cTn id="68" dur="2000" fill="hold"/>
                                        <p:tgtEl>
                                          <p:spTgt spid="22532"/>
                                        </p:tgtEl>
                                        <p:attrNameLst>
                                          <p:attrName>fill.on</p:attrName>
                                        </p:attrNameLst>
                                      </p:cBhvr>
                                      <p:to>
                                        <p:strVal val="true"/>
                                      </p:to>
                                    </p:set>
                                  </p:childTnLst>
                                </p:cTn>
                              </p:par>
                            </p:childTnLst>
                          </p:cTn>
                        </p:par>
                      </p:childTnLst>
                    </p:cTn>
                  </p:par>
                </p:childTnLst>
              </p:cTn>
              <p:nextCondLst>
                <p:cond evt="onClick" delay="0">
                  <p:tgtEl>
                    <p:spTgt spid="2253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autoRev="1" fill="hold" nodeType="clickEffect">
                                  <p:stCondLst>
                                    <p:cond delay="0"/>
                                  </p:stCondLst>
                                  <p:childTnLst>
                                    <p:animClr clrSpc="rgb" dir="cw">
                                      <p:cBhvr>
                                        <p:cTn id="73" dur="2000" fill="hold"/>
                                        <p:tgtEl>
                                          <p:spTgt spid="14"/>
                                        </p:tgtEl>
                                        <p:attrNameLst>
                                          <p:attrName>fillcolor</p:attrName>
                                        </p:attrNameLst>
                                      </p:cBhvr>
                                      <p:to>
                                        <a:srgbClr val="FF9900"/>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5132"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Oval 41"/>
          <p:cNvSpPr/>
          <p:nvPr/>
        </p:nvSpPr>
        <p:spPr bwMode="auto">
          <a:xfrm>
            <a:off x="7500938" y="4357688"/>
            <a:ext cx="785812"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0" name="Oval 39"/>
          <p:cNvSpPr/>
          <p:nvPr/>
        </p:nvSpPr>
        <p:spPr bwMode="auto">
          <a:xfrm>
            <a:off x="7500938" y="2786063"/>
            <a:ext cx="785812"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3" name="Oval 42"/>
          <p:cNvSpPr/>
          <p:nvPr/>
        </p:nvSpPr>
        <p:spPr bwMode="auto">
          <a:xfrm>
            <a:off x="5072063" y="4357688"/>
            <a:ext cx="785812"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41" name="Oval 40"/>
          <p:cNvSpPr/>
          <p:nvPr/>
        </p:nvSpPr>
        <p:spPr bwMode="auto">
          <a:xfrm>
            <a:off x="5072063" y="2857500"/>
            <a:ext cx="785812"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pic>
        <p:nvPicPr>
          <p:cNvPr id="5128"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22583" name="Rectangle 55"/>
          <p:cNvSpPr>
            <a:spLocks noChangeArrowheads="1"/>
          </p:cNvSpPr>
          <p:nvPr/>
        </p:nvSpPr>
        <p:spPr bwMode="auto">
          <a:xfrm>
            <a:off x="21325" y="0"/>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22532" name="AutoShape 4"/>
          <p:cNvSpPr>
            <a:spLocks noChangeArrowheads="1"/>
          </p:cNvSpPr>
          <p:nvPr/>
        </p:nvSpPr>
        <p:spPr bwMode="auto">
          <a:xfrm>
            <a:off x="457200" y="652463"/>
            <a:ext cx="7848600" cy="1709737"/>
          </a:xfrm>
          <a:prstGeom prst="roundRect">
            <a:avLst>
              <a:gd name="adj" fmla="val 16667"/>
            </a:avLst>
          </a:prstGeom>
          <a:solidFill>
            <a:srgbClr val="000080">
              <a:alpha val="80000"/>
            </a:srgbClr>
          </a:solidFill>
          <a:ln w="9525">
            <a:solidFill>
              <a:schemeClr val="tx1"/>
            </a:solidFill>
            <a:round/>
            <a:headEnd/>
            <a:tailEnd/>
          </a:ln>
          <a:effectLst/>
        </p:spPr>
        <p:txBody>
          <a:bodyPr wrap="none" anchor="ctr"/>
          <a:lstStyle/>
          <a:p>
            <a:pPr fontAlgn="auto">
              <a:spcBef>
                <a:spcPts val="0"/>
              </a:spcBef>
              <a:spcAft>
                <a:spcPts val="0"/>
              </a:spcAft>
              <a:defRPr/>
            </a:pPr>
            <a:r>
              <a:rPr lang="fa-IR" sz="2800" dirty="0" smtClean="0">
                <a:solidFill>
                  <a:schemeClr val="bg1"/>
                </a:solidFill>
                <a:effectLst>
                  <a:outerShdw blurRad="38100" dist="38100" dir="2700000" algn="tl">
                    <a:srgbClr val="000000">
                      <a:alpha val="43137"/>
                    </a:srgbClr>
                  </a:outerShdw>
                </a:effectLst>
                <a:latin typeface="+mn-lt"/>
                <a:cs typeface="B Homa" pitchFamily="2" charset="-78"/>
              </a:rPr>
              <a:t>15-عبارت این </a:t>
            </a:r>
            <a:r>
              <a:rPr lang="fa-IR" sz="2800" dirty="0" err="1" smtClean="0">
                <a:solidFill>
                  <a:schemeClr val="bg1"/>
                </a:solidFill>
                <a:effectLst>
                  <a:outerShdw blurRad="38100" dist="38100" dir="2700000" algn="tl">
                    <a:srgbClr val="000000">
                      <a:alpha val="43137"/>
                    </a:srgbClr>
                  </a:outerShdw>
                </a:effectLst>
                <a:latin typeface="+mn-lt"/>
                <a:cs typeface="B Homa" pitchFamily="2" charset="-78"/>
              </a:rPr>
              <a:t>الطالب</a:t>
            </a:r>
            <a:r>
              <a:rPr lang="fa-IR" sz="2800" dirty="0" smtClean="0">
                <a:solidFill>
                  <a:schemeClr val="bg1"/>
                </a:solidFill>
                <a:effectLst>
                  <a:outerShdw blurRad="38100" dist="38100" dir="2700000" algn="tl">
                    <a:srgbClr val="000000">
                      <a:alpha val="43137"/>
                    </a:srgbClr>
                  </a:outerShdw>
                </a:effectLst>
                <a:latin typeface="+mn-lt"/>
                <a:cs typeface="B Homa" pitchFamily="2" charset="-78"/>
              </a:rPr>
              <a:t> بدم </a:t>
            </a:r>
            <a:r>
              <a:rPr lang="fa-IR" sz="2800" dirty="0" err="1" smtClean="0">
                <a:solidFill>
                  <a:schemeClr val="bg1"/>
                </a:solidFill>
                <a:effectLst>
                  <a:outerShdw blurRad="38100" dist="38100" dir="2700000" algn="tl">
                    <a:srgbClr val="000000">
                      <a:alpha val="43137"/>
                    </a:srgbClr>
                  </a:outerShdw>
                </a:effectLst>
                <a:latin typeface="+mn-lt"/>
                <a:cs typeface="B Homa" pitchFamily="2" charset="-78"/>
              </a:rPr>
              <a:t>المقتول</a:t>
            </a:r>
            <a:r>
              <a:rPr lang="fa-IR" sz="2800" dirty="0" smtClean="0">
                <a:solidFill>
                  <a:schemeClr val="bg1"/>
                </a:solidFill>
                <a:effectLst>
                  <a:outerShdw blurRad="38100" dist="38100" dir="2700000" algn="tl">
                    <a:srgbClr val="000000">
                      <a:alpha val="43137"/>
                    </a:srgbClr>
                  </a:outerShdw>
                </a:effectLst>
                <a:latin typeface="+mn-lt"/>
                <a:cs typeface="B Homa" pitchFamily="2" charset="-78"/>
              </a:rPr>
              <a:t> </a:t>
            </a:r>
            <a:r>
              <a:rPr lang="fa-IR" sz="2800" dirty="0" err="1" smtClean="0">
                <a:solidFill>
                  <a:schemeClr val="bg1"/>
                </a:solidFill>
                <a:effectLst>
                  <a:outerShdw blurRad="38100" dist="38100" dir="2700000" algn="tl">
                    <a:srgbClr val="000000">
                      <a:alpha val="43137"/>
                    </a:srgbClr>
                  </a:outerShdw>
                </a:effectLst>
                <a:latin typeface="+mn-lt"/>
                <a:cs typeface="B Homa" pitchFamily="2" charset="-78"/>
              </a:rPr>
              <a:t>بکربلا</a:t>
            </a:r>
            <a:r>
              <a:rPr lang="fa-IR" sz="2800" dirty="0" smtClean="0">
                <a:solidFill>
                  <a:schemeClr val="bg1"/>
                </a:solidFill>
                <a:effectLst>
                  <a:outerShdw blurRad="38100" dist="38100" dir="2700000" algn="tl">
                    <a:srgbClr val="000000">
                      <a:alpha val="43137"/>
                    </a:srgbClr>
                  </a:outerShdw>
                </a:effectLst>
                <a:latin typeface="+mn-lt"/>
                <a:cs typeface="B Homa" pitchFamily="2" charset="-78"/>
              </a:rPr>
              <a:t> (کجاست انتقام</a:t>
            </a:r>
          </a:p>
          <a:p>
            <a:pPr fontAlgn="auto">
              <a:spcBef>
                <a:spcPts val="0"/>
              </a:spcBef>
              <a:spcAft>
                <a:spcPts val="0"/>
              </a:spcAft>
              <a:defRPr/>
            </a:pPr>
            <a:r>
              <a:rPr lang="fa-IR" sz="2800" dirty="0" smtClean="0">
                <a:solidFill>
                  <a:schemeClr val="bg1"/>
                </a:solidFill>
                <a:effectLst>
                  <a:outerShdw blurRad="38100" dist="38100" dir="2700000" algn="tl">
                    <a:srgbClr val="000000">
                      <a:alpha val="43137"/>
                    </a:srgbClr>
                  </a:outerShdw>
                </a:effectLst>
                <a:latin typeface="+mn-lt"/>
                <a:cs typeface="B Homa" pitchFamily="2" charset="-78"/>
              </a:rPr>
              <a:t> گیرنده از خون امام حسین </a:t>
            </a:r>
            <a:r>
              <a:rPr lang="fa-IR" sz="1600" dirty="0" smtClean="0">
                <a:solidFill>
                  <a:schemeClr val="bg1"/>
                </a:solidFill>
                <a:effectLst>
                  <a:outerShdw blurRad="38100" dist="38100" dir="2700000" algn="tl">
                    <a:srgbClr val="000000">
                      <a:alpha val="43137"/>
                    </a:srgbClr>
                  </a:outerShdw>
                </a:effectLst>
                <a:latin typeface="+mn-lt"/>
                <a:cs typeface="B Homa" pitchFamily="2" charset="-78"/>
              </a:rPr>
              <a:t>علیه </a:t>
            </a:r>
            <a:r>
              <a:rPr lang="fa-IR" sz="1600" dirty="0" err="1" smtClean="0">
                <a:solidFill>
                  <a:schemeClr val="bg1"/>
                </a:solidFill>
                <a:effectLst>
                  <a:outerShdw blurRad="38100" dist="38100" dir="2700000" algn="tl">
                    <a:srgbClr val="000000">
                      <a:alpha val="43137"/>
                    </a:srgbClr>
                  </a:outerShdw>
                </a:effectLst>
                <a:latin typeface="+mn-lt"/>
                <a:cs typeface="B Homa" pitchFamily="2" charset="-78"/>
              </a:rPr>
              <a:t>السلام</a:t>
            </a:r>
            <a:r>
              <a:rPr lang="fa-IR" sz="1600" dirty="0" smtClean="0">
                <a:solidFill>
                  <a:schemeClr val="bg1"/>
                </a:solidFill>
                <a:effectLst>
                  <a:outerShdw blurRad="38100" dist="38100" dir="2700000" algn="tl">
                    <a:srgbClr val="000000">
                      <a:alpha val="43137"/>
                    </a:srgbClr>
                  </a:outerShdw>
                </a:effectLst>
                <a:latin typeface="+mn-lt"/>
                <a:cs typeface="B Homa" pitchFamily="2" charset="-78"/>
              </a:rPr>
              <a:t> </a:t>
            </a:r>
            <a:r>
              <a:rPr lang="fa-IR" sz="2800" dirty="0" smtClean="0">
                <a:solidFill>
                  <a:schemeClr val="bg1"/>
                </a:solidFill>
                <a:effectLst>
                  <a:outerShdw blurRad="38100" dist="38100" dir="2700000" algn="tl">
                    <a:srgbClr val="000000">
                      <a:alpha val="43137"/>
                    </a:srgbClr>
                  </a:outerShdw>
                </a:effectLst>
                <a:latin typeface="+mn-lt"/>
                <a:cs typeface="B Homa" pitchFamily="2" charset="-78"/>
              </a:rPr>
              <a:t>)در کدام دعا آمده است؟</a:t>
            </a:r>
            <a:endParaRPr lang="fa-IR" sz="2800" dirty="0">
              <a:solidFill>
                <a:schemeClr val="bg1"/>
              </a:solidFill>
              <a:effectLst>
                <a:outerShdw blurRad="38100" dist="38100" dir="2700000" algn="tl">
                  <a:srgbClr val="000000">
                    <a:alpha val="43137"/>
                  </a:srgbClr>
                </a:outerShdw>
              </a:effectLst>
              <a:latin typeface="+mn-lt"/>
              <a:cs typeface="B Homa" pitchFamily="2" charset="-78"/>
            </a:endParaRPr>
          </a:p>
        </p:txBody>
      </p:sp>
      <p:sp>
        <p:nvSpPr>
          <p:cNvPr id="22579" name="AutoShape 51">
            <a:hlinkClick r:id="" action="ppaction://noaction">
              <a:snd r:embed="rId4" name="VIR_ALT.WAV"/>
            </a:hlinkClick>
          </p:cNvPr>
          <p:cNvSpPr>
            <a:spLocks noChangeArrowheads="1"/>
          </p:cNvSpPr>
          <p:nvPr/>
        </p:nvSpPr>
        <p:spPr bwMode="auto">
          <a:xfrm>
            <a:off x="3810000" y="2743200"/>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2800" dirty="0" smtClean="0">
                <a:solidFill>
                  <a:srgbClr val="FF0000"/>
                </a:solidFill>
                <a:effectLst>
                  <a:outerShdw blurRad="38100" dist="38100" dir="2700000" algn="tl">
                    <a:srgbClr val="000000">
                      <a:alpha val="43137"/>
                    </a:srgbClr>
                  </a:outerShdw>
                </a:effectLst>
                <a:latin typeface="+mn-lt"/>
                <a:cs typeface="B Homa" pitchFamily="2" charset="-78"/>
              </a:rPr>
              <a:t>دعای </a:t>
            </a:r>
            <a:r>
              <a:rPr lang="fa-IR" sz="2800" dirty="0" err="1" smtClean="0">
                <a:solidFill>
                  <a:srgbClr val="FF0000"/>
                </a:solidFill>
                <a:effectLst>
                  <a:outerShdw blurRad="38100" dist="38100" dir="2700000" algn="tl">
                    <a:srgbClr val="000000">
                      <a:alpha val="43137"/>
                    </a:srgbClr>
                  </a:outerShdw>
                </a:effectLst>
                <a:latin typeface="+mn-lt"/>
                <a:cs typeface="B Homa" pitchFamily="2" charset="-78"/>
              </a:rPr>
              <a:t>کمیل</a:t>
            </a:r>
            <a:endParaRPr lang="en-US" sz="24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22580" name="AutoShape 52">
            <a:hlinkClick r:id="" action="ppaction://noaction" highlightClick="1">
              <a:snd r:embed="rId5" name="J0214098.WAV"/>
            </a:hlinkClick>
          </p:cNvPr>
          <p:cNvSpPr>
            <a:spLocks noChangeArrowheads="1"/>
          </p:cNvSpPr>
          <p:nvPr/>
        </p:nvSpPr>
        <p:spPr bwMode="auto">
          <a:xfrm>
            <a:off x="3810000" y="4241800"/>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دعای </a:t>
            </a:r>
            <a:r>
              <a:rPr lang="fa-IR" sz="3200" dirty="0" err="1" smtClean="0">
                <a:solidFill>
                  <a:srgbClr val="FF0000"/>
                </a:solidFill>
                <a:effectLst>
                  <a:outerShdw blurRad="38100" dist="38100" dir="2700000" algn="tl">
                    <a:srgbClr val="000000">
                      <a:alpha val="43137"/>
                    </a:srgbClr>
                  </a:outerShdw>
                </a:effectLst>
                <a:latin typeface="+mn-lt"/>
                <a:cs typeface="B Homa" pitchFamily="2" charset="-78"/>
              </a:rPr>
              <a:t>ندبه</a:t>
            </a:r>
            <a:endParaRPr lang="en-US" sz="28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22581" name="AutoShape 53">
            <a:hlinkClick r:id="" action="ppaction://noaction">
              <a:snd r:embed="rId4" name="VIR_ALT.WAV"/>
            </a:hlinkClick>
          </p:cNvPr>
          <p:cNvSpPr>
            <a:spLocks noChangeArrowheads="1"/>
          </p:cNvSpPr>
          <p:nvPr/>
        </p:nvSpPr>
        <p:spPr bwMode="auto">
          <a:xfrm>
            <a:off x="6208713" y="2743200"/>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200" dirty="0" smtClean="0">
                <a:solidFill>
                  <a:srgbClr val="FF0000"/>
                </a:solidFill>
                <a:effectLst>
                  <a:outerShdw blurRad="38100" dist="38100" dir="2700000" algn="tl">
                    <a:srgbClr val="000000">
                      <a:alpha val="43137"/>
                    </a:srgbClr>
                  </a:outerShdw>
                </a:effectLst>
                <a:latin typeface="+mn-lt"/>
                <a:cs typeface="B Homa" pitchFamily="2" charset="-78"/>
              </a:rPr>
              <a:t>دعای سحر</a:t>
            </a:r>
            <a:endParaRPr lang="en-US" sz="28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22582" name="AutoShape 54">
            <a:hlinkClick r:id="" action="ppaction://noaction">
              <a:snd r:embed="rId4" name="VIR_ALT.WAV"/>
            </a:hlinkClick>
          </p:cNvPr>
          <p:cNvSpPr>
            <a:spLocks noChangeArrowheads="1"/>
          </p:cNvSpPr>
          <p:nvPr/>
        </p:nvSpPr>
        <p:spPr bwMode="auto">
          <a:xfrm>
            <a:off x="6248400" y="4267200"/>
            <a:ext cx="2133600" cy="1295400"/>
          </a:xfrm>
          <a:prstGeom prst="roundRect">
            <a:avLst>
              <a:gd name="adj" fmla="val 16667"/>
            </a:avLst>
          </a:prstGeom>
          <a:solidFill>
            <a:srgbClr val="99CCFF">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2800" dirty="0" smtClean="0">
                <a:solidFill>
                  <a:srgbClr val="FF0000"/>
                </a:solidFill>
                <a:effectLst>
                  <a:outerShdw blurRad="38100" dist="38100" dir="2700000" algn="tl">
                    <a:srgbClr val="000000">
                      <a:alpha val="43137"/>
                    </a:srgbClr>
                  </a:outerShdw>
                </a:effectLst>
                <a:latin typeface="+mn-lt"/>
                <a:cs typeface="B Homa" pitchFamily="2" charset="-78"/>
              </a:rPr>
              <a:t>دعای توسل</a:t>
            </a:r>
            <a:endParaRPr lang="en-US" sz="24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13327" name="AutoShape 87">
            <a:hlinkClick r:id="rId6" action="ppaction://hlinksldjump" highlightClick="1">
              <a:snd r:embed="rId7"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pic>
        <p:nvPicPr>
          <p:cNvPr id="5134"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07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5136"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07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258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2582"/>
                                        </p:tgtEl>
                                        <p:attrNameLst>
                                          <p:attrName>fillcolor</p:attrName>
                                        </p:attrNameLst>
                                      </p:cBhvr>
                                      <p:to>
                                        <a:srgbClr val="FF3300"/>
                                      </p:to>
                                    </p:animClr>
                                    <p:set>
                                      <p:cBhvr>
                                        <p:cTn id="20" dur="1000" fill="hold"/>
                                        <p:tgtEl>
                                          <p:spTgt spid="22582"/>
                                        </p:tgtEl>
                                        <p:attrNameLst>
                                          <p:attrName>fill.type</p:attrName>
                                        </p:attrNameLst>
                                      </p:cBhvr>
                                      <p:to>
                                        <p:strVal val="solid"/>
                                      </p:to>
                                    </p:set>
                                    <p:set>
                                      <p:cBhvr>
                                        <p:cTn id="21" dur="1000" fill="hold"/>
                                        <p:tgtEl>
                                          <p:spTgt spid="22582"/>
                                        </p:tgtEl>
                                        <p:attrNameLst>
                                          <p:attrName>fill.on</p:attrName>
                                        </p:attrNameLst>
                                      </p:cBhvr>
                                      <p:to>
                                        <p:strVal val="true"/>
                                      </p:to>
                                    </p:set>
                                  </p:childTnLst>
                                </p:cTn>
                              </p:par>
                            </p:childTnLst>
                          </p:cTn>
                        </p:par>
                      </p:childTnLst>
                    </p:cTn>
                  </p:par>
                </p:childTnLst>
              </p:cTn>
              <p:nextCondLst>
                <p:cond evt="onClick" delay="0">
                  <p:tgtEl>
                    <p:spTgt spid="22582"/>
                  </p:tgtEl>
                </p:cond>
              </p:nextCondLst>
            </p:seq>
            <p:seq concurrent="1" nextAc="seek">
              <p:cTn id="22" restart="whenNotActive" fill="hold" evtFilter="cancelBubble" nodeType="interactiveSeq">
                <p:stCondLst>
                  <p:cond evt="onClick" delay="0">
                    <p:tgtEl>
                      <p:spTgt spid="2258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2581"/>
                                        </p:tgtEl>
                                        <p:attrNameLst>
                                          <p:attrName>fillcolor</p:attrName>
                                        </p:attrNameLst>
                                      </p:cBhvr>
                                      <p:to>
                                        <a:srgbClr val="FF3300"/>
                                      </p:to>
                                    </p:animClr>
                                    <p:set>
                                      <p:cBhvr>
                                        <p:cTn id="27" dur="1000" fill="hold"/>
                                        <p:tgtEl>
                                          <p:spTgt spid="22581"/>
                                        </p:tgtEl>
                                        <p:attrNameLst>
                                          <p:attrName>fill.type</p:attrName>
                                        </p:attrNameLst>
                                      </p:cBhvr>
                                      <p:to>
                                        <p:strVal val="solid"/>
                                      </p:to>
                                    </p:set>
                                    <p:set>
                                      <p:cBhvr>
                                        <p:cTn id="28" dur="1000" fill="hold"/>
                                        <p:tgtEl>
                                          <p:spTgt spid="22581"/>
                                        </p:tgtEl>
                                        <p:attrNameLst>
                                          <p:attrName>fill.on</p:attrName>
                                        </p:attrNameLst>
                                      </p:cBhvr>
                                      <p:to>
                                        <p:strVal val="true"/>
                                      </p:to>
                                    </p:set>
                                  </p:childTnLst>
                                </p:cTn>
                              </p:par>
                            </p:childTnLst>
                          </p:cTn>
                        </p:par>
                      </p:childTnLst>
                    </p:cTn>
                  </p:par>
                </p:childTnLst>
              </p:cTn>
              <p:nextCondLst>
                <p:cond evt="onClick" delay="0">
                  <p:tgtEl>
                    <p:spTgt spid="22581"/>
                  </p:tgtEl>
                </p:cond>
              </p:nextCondLst>
            </p:seq>
            <p:seq concurrent="1" nextAc="seek">
              <p:cTn id="29" restart="whenNotActive" fill="hold" evtFilter="cancelBubble" nodeType="interactiveSeq">
                <p:stCondLst>
                  <p:cond evt="onClick" delay="0">
                    <p:tgtEl>
                      <p:spTgt spid="2257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2579"/>
                                        </p:tgtEl>
                                        <p:attrNameLst>
                                          <p:attrName>fillcolor</p:attrName>
                                        </p:attrNameLst>
                                      </p:cBhvr>
                                      <p:to>
                                        <a:srgbClr val="FF3300"/>
                                      </p:to>
                                    </p:animClr>
                                    <p:set>
                                      <p:cBhvr>
                                        <p:cTn id="34" dur="1000" fill="hold"/>
                                        <p:tgtEl>
                                          <p:spTgt spid="22579"/>
                                        </p:tgtEl>
                                        <p:attrNameLst>
                                          <p:attrName>fill.type</p:attrName>
                                        </p:attrNameLst>
                                      </p:cBhvr>
                                      <p:to>
                                        <p:strVal val="solid"/>
                                      </p:to>
                                    </p:set>
                                    <p:set>
                                      <p:cBhvr>
                                        <p:cTn id="35" dur="1000" fill="hold"/>
                                        <p:tgtEl>
                                          <p:spTgt spid="22579"/>
                                        </p:tgtEl>
                                        <p:attrNameLst>
                                          <p:attrName>fill.on</p:attrName>
                                        </p:attrNameLst>
                                      </p:cBhvr>
                                      <p:to>
                                        <p:strVal val="true"/>
                                      </p:to>
                                    </p:set>
                                  </p:childTnLst>
                                </p:cTn>
                              </p:par>
                            </p:childTnLst>
                          </p:cTn>
                        </p:par>
                      </p:childTnLst>
                    </p:cTn>
                  </p:par>
                </p:childTnLst>
              </p:cTn>
              <p:nextCondLst>
                <p:cond evt="onClick" delay="0">
                  <p:tgtEl>
                    <p:spTgt spid="22579"/>
                  </p:tgtEl>
                </p:cond>
              </p:nextCondLst>
            </p:seq>
            <p:seq concurrent="1" nextAc="seek">
              <p:cTn id="36" restart="whenNotActive" fill="hold" evtFilter="cancelBubble" nodeType="interactiveSeq">
                <p:stCondLst>
                  <p:cond evt="onClick" delay="0">
                    <p:tgtEl>
                      <p:spTgt spid="2258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2580"/>
                                        </p:tgtEl>
                                        <p:attrNameLst>
                                          <p:attrName>fillcolor</p:attrName>
                                        </p:attrNameLst>
                                      </p:cBhvr>
                                      <p:to>
                                        <a:srgbClr val="009900"/>
                                      </p:to>
                                    </p:animClr>
                                    <p:set>
                                      <p:cBhvr>
                                        <p:cTn id="41" dur="2000" fill="hold"/>
                                        <p:tgtEl>
                                          <p:spTgt spid="22580"/>
                                        </p:tgtEl>
                                        <p:attrNameLst>
                                          <p:attrName>fill.type</p:attrName>
                                        </p:attrNameLst>
                                      </p:cBhvr>
                                      <p:to>
                                        <p:strVal val="solid"/>
                                      </p:to>
                                    </p:set>
                                    <p:set>
                                      <p:cBhvr>
                                        <p:cTn id="42" dur="2000" fill="hold"/>
                                        <p:tgtEl>
                                          <p:spTgt spid="2258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2581"/>
                                        </p:tgtEl>
                                        <p:attrNameLst>
                                          <p:attrName>fillcolor</p:attrName>
                                        </p:attrNameLst>
                                      </p:cBhvr>
                                      <p:to>
                                        <a:srgbClr val="FF3300"/>
                                      </p:to>
                                    </p:animClr>
                                    <p:set>
                                      <p:cBhvr>
                                        <p:cTn id="45" dur="2000" fill="hold"/>
                                        <p:tgtEl>
                                          <p:spTgt spid="22581"/>
                                        </p:tgtEl>
                                        <p:attrNameLst>
                                          <p:attrName>fill.type</p:attrName>
                                        </p:attrNameLst>
                                      </p:cBhvr>
                                      <p:to>
                                        <p:strVal val="solid"/>
                                      </p:to>
                                    </p:set>
                                    <p:set>
                                      <p:cBhvr>
                                        <p:cTn id="46" dur="2000" fill="hold"/>
                                        <p:tgtEl>
                                          <p:spTgt spid="22581"/>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2579"/>
                                        </p:tgtEl>
                                        <p:attrNameLst>
                                          <p:attrName>fillcolor</p:attrName>
                                        </p:attrNameLst>
                                      </p:cBhvr>
                                      <p:to>
                                        <a:srgbClr val="FF3300"/>
                                      </p:to>
                                    </p:animClr>
                                    <p:set>
                                      <p:cBhvr>
                                        <p:cTn id="49" dur="2000" fill="hold"/>
                                        <p:tgtEl>
                                          <p:spTgt spid="22579"/>
                                        </p:tgtEl>
                                        <p:attrNameLst>
                                          <p:attrName>fill.type</p:attrName>
                                        </p:attrNameLst>
                                      </p:cBhvr>
                                      <p:to>
                                        <p:strVal val="solid"/>
                                      </p:to>
                                    </p:set>
                                    <p:set>
                                      <p:cBhvr>
                                        <p:cTn id="50" dur="2000" fill="hold"/>
                                        <p:tgtEl>
                                          <p:spTgt spid="22579"/>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2582"/>
                                        </p:tgtEl>
                                        <p:attrNameLst>
                                          <p:attrName>fillcolor</p:attrName>
                                        </p:attrNameLst>
                                      </p:cBhvr>
                                      <p:to>
                                        <a:srgbClr val="FF3300"/>
                                      </p:to>
                                    </p:animClr>
                                    <p:set>
                                      <p:cBhvr>
                                        <p:cTn id="53" dur="2000" fill="hold"/>
                                        <p:tgtEl>
                                          <p:spTgt spid="22582"/>
                                        </p:tgtEl>
                                        <p:attrNameLst>
                                          <p:attrName>fill.type</p:attrName>
                                        </p:attrNameLst>
                                      </p:cBhvr>
                                      <p:to>
                                        <p:strVal val="solid"/>
                                      </p:to>
                                    </p:set>
                                    <p:set>
                                      <p:cBhvr>
                                        <p:cTn id="54" dur="2000" fill="hold"/>
                                        <p:tgtEl>
                                          <p:spTgt spid="22582"/>
                                        </p:tgtEl>
                                        <p:attrNameLst>
                                          <p:attrName>fill.on</p:attrName>
                                        </p:attrNameLst>
                                      </p:cBhvr>
                                      <p:to>
                                        <p:strVal val="true"/>
                                      </p:to>
                                    </p:set>
                                  </p:childTnLst>
                                </p:cTn>
                              </p:par>
                            </p:childTnLst>
                          </p:cTn>
                        </p:par>
                      </p:childTnLst>
                    </p:cTn>
                  </p:par>
                </p:childTnLst>
              </p:cTn>
              <p:nextCondLst>
                <p:cond evt="onClick" delay="0">
                  <p:tgtEl>
                    <p:spTgt spid="22580"/>
                  </p:tgtEl>
                </p:cond>
              </p:nextCondLst>
            </p:seq>
            <p:seq concurrent="1" nextAc="seek">
              <p:cTn id="55" restart="whenNotActive" fill="hold" evtFilter="cancelBubble" nodeType="interactiveSeq">
                <p:stCondLst>
                  <p:cond evt="onClick" delay="0">
                    <p:tgtEl>
                      <p:spTgt spid="2258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22583"/>
                                        </p:tgtEl>
                                        <p:attrNameLst>
                                          <p:attrName>fillcolor</p:attrName>
                                        </p:attrNameLst>
                                      </p:cBhvr>
                                      <p:to>
                                        <a:srgbClr val="FF9999"/>
                                      </p:to>
                                    </p:animClr>
                                    <p:set>
                                      <p:cBhvr>
                                        <p:cTn id="60" dur="500" fill="hold"/>
                                        <p:tgtEl>
                                          <p:spTgt spid="22583"/>
                                        </p:tgtEl>
                                        <p:attrNameLst>
                                          <p:attrName>fill.type</p:attrName>
                                        </p:attrNameLst>
                                      </p:cBhvr>
                                      <p:to>
                                        <p:strVal val="solid"/>
                                      </p:to>
                                    </p:set>
                                    <p:set>
                                      <p:cBhvr>
                                        <p:cTn id="61" dur="500" fill="hold"/>
                                        <p:tgtEl>
                                          <p:spTgt spid="22583"/>
                                        </p:tgtEl>
                                        <p:attrNameLst>
                                          <p:attrName>fill.on</p:attrName>
                                        </p:attrNameLst>
                                      </p:cBhvr>
                                      <p:to>
                                        <p:strVal val="true"/>
                                      </p:to>
                                    </p:set>
                                  </p:childTnLst>
                                </p:cTn>
                              </p:par>
                            </p:childTnLst>
                          </p:cTn>
                        </p:par>
                      </p:childTnLst>
                    </p:cTn>
                  </p:par>
                </p:childTnLst>
              </p:cTn>
              <p:nextCondLst>
                <p:cond evt="onClick" delay="0">
                  <p:tgtEl>
                    <p:spTgt spid="22583"/>
                  </p:tgtEl>
                </p:cond>
              </p:nextCondLst>
            </p:seq>
            <p:seq concurrent="1" nextAc="seek">
              <p:cTn id="62" restart="whenNotActive" fill="hold" evtFilter="cancelBubble" nodeType="interactiveSeq">
                <p:stCondLst>
                  <p:cond evt="onClick" delay="0">
                    <p:tgtEl>
                      <p:spTgt spid="22532"/>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22532"/>
                                        </p:tgtEl>
                                        <p:attrNameLst>
                                          <p:attrName>fillcolor</p:attrName>
                                        </p:attrNameLst>
                                      </p:cBhvr>
                                      <p:to>
                                        <a:srgbClr val="3366FF"/>
                                      </p:to>
                                    </p:animClr>
                                    <p:set>
                                      <p:cBhvr>
                                        <p:cTn id="67" dur="2000" fill="hold"/>
                                        <p:tgtEl>
                                          <p:spTgt spid="22532"/>
                                        </p:tgtEl>
                                        <p:attrNameLst>
                                          <p:attrName>fill.type</p:attrName>
                                        </p:attrNameLst>
                                      </p:cBhvr>
                                      <p:to>
                                        <p:strVal val="solid"/>
                                      </p:to>
                                    </p:set>
                                    <p:set>
                                      <p:cBhvr>
                                        <p:cTn id="68" dur="2000" fill="hold"/>
                                        <p:tgtEl>
                                          <p:spTgt spid="22532"/>
                                        </p:tgtEl>
                                        <p:attrNameLst>
                                          <p:attrName>fill.on</p:attrName>
                                        </p:attrNameLst>
                                      </p:cBhvr>
                                      <p:to>
                                        <p:strVal val="true"/>
                                      </p:to>
                                    </p:set>
                                  </p:childTnLst>
                                </p:cTn>
                              </p:par>
                            </p:childTnLst>
                          </p:cTn>
                        </p:par>
                      </p:childTnLst>
                    </p:cTn>
                  </p:par>
                </p:childTnLst>
              </p:cTn>
              <p:nextCondLst>
                <p:cond evt="onClick" delay="0">
                  <p:tgtEl>
                    <p:spTgt spid="22532"/>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autoRev="1" fill="hold" nodeType="clickEffect">
                                  <p:stCondLst>
                                    <p:cond delay="0"/>
                                  </p:stCondLst>
                                  <p:childTnLst>
                                    <p:animClr clrSpc="rgb" dir="cw">
                                      <p:cBhvr>
                                        <p:cTn id="73" dur="2000" fill="hold"/>
                                        <p:tgtEl>
                                          <p:spTgt spid="14"/>
                                        </p:tgtEl>
                                        <p:attrNameLst>
                                          <p:attrName>fillcolor</p:attrName>
                                        </p:attrNameLst>
                                      </p:cBhvr>
                                      <p:to>
                                        <a:srgbClr val="FF9900"/>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2" name="تصویر 1"/>
          <p:cNvPicPr>
            <a:picLocks noChangeAspect="1"/>
          </p:cNvPicPr>
          <p:nvPr/>
        </p:nvPicPr>
        <p:blipFill rotWithShape="1">
          <a:blip r:embed="rId3" cstate="print">
            <a:extLst>
              <a:ext uri="{28A0092B-C50C-407E-A947-70E740481C1C}">
                <a14:useLocalDpi xmlns="" xmlns:a14="http://schemas.microsoft.com/office/drawing/2010/main" val="0"/>
              </a:ext>
            </a:extLst>
          </a:blip>
          <a:srcRect b="21651"/>
          <a:stretch/>
        </p:blipFill>
        <p:spPr>
          <a:xfrm>
            <a:off x="548208" y="2286000"/>
            <a:ext cx="7867818" cy="3823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748" name="AutoShape 4"/>
          <p:cNvSpPr>
            <a:spLocks noChangeArrowheads="1"/>
          </p:cNvSpPr>
          <p:nvPr/>
        </p:nvSpPr>
        <p:spPr bwMode="auto">
          <a:xfrm>
            <a:off x="533400" y="498475"/>
            <a:ext cx="7848600" cy="1787525"/>
          </a:xfrm>
          <a:prstGeom prst="roundRect">
            <a:avLst>
              <a:gd name="adj" fmla="val 16667"/>
            </a:avLst>
          </a:prstGeom>
          <a:solidFill>
            <a:srgbClr val="FF9900">
              <a:alpha val="60001"/>
            </a:srgbClr>
          </a:solidFill>
          <a:ln w="9525">
            <a:solidFill>
              <a:schemeClr val="tx1"/>
            </a:solidFill>
            <a:round/>
            <a:headEnd/>
            <a:tailEnd/>
          </a:ln>
          <a:effectLst/>
        </p:spPr>
        <p:txBody>
          <a:bodyPr wrap="none" anchor="ctr"/>
          <a:lstStyle/>
          <a:p>
            <a:pPr algn="ctr">
              <a:defRPr/>
            </a:pPr>
            <a:r>
              <a:rPr lang="fa-IR" sz="8800" dirty="0" smtClean="0">
                <a:ln>
                  <a:solidFill>
                    <a:schemeClr val="tx1"/>
                  </a:solidFill>
                </a:ln>
                <a:solidFill>
                  <a:schemeClr val="bg1"/>
                </a:solidFill>
                <a:latin typeface="Calibri" pitchFamily="34" charset="0"/>
                <a:cs typeface="B Homa" pitchFamily="2" charset="-78"/>
              </a:rPr>
              <a:t>پیام</a:t>
            </a:r>
            <a:endParaRPr lang="en-US" sz="8800" dirty="0">
              <a:ln>
                <a:solidFill>
                  <a:schemeClr val="tx1"/>
                </a:solidFill>
              </a:ln>
              <a:solidFill>
                <a:schemeClr val="bg1"/>
              </a:solidFill>
              <a:latin typeface="Calibri" pitchFamily="34" charset="0"/>
              <a:cs typeface="B Homa" pitchFamily="2" charset="-78"/>
            </a:endParaRPr>
          </a:p>
        </p:txBody>
      </p:sp>
      <p:sp>
        <p:nvSpPr>
          <p:cNvPr id="14342" name="AutoShape 94">
            <a:hlinkClick r:id="rId4" action="ppaction://hlinksldjump" highlightClick="1">
              <a:snd r:embed="rId5"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r>
              <a:rPr lang="fa-IR" b="1">
                <a:solidFill>
                  <a:srgbClr val="006600"/>
                </a:solidFill>
                <a:latin typeface="Calibri" panose="020F0502020204030204" pitchFamily="34" charset="0"/>
                <a:cs typeface="B Homa" panose="00000400000000000000" pitchFamily="2" charset="-78"/>
              </a:rPr>
              <a:t>بازگشت</a:t>
            </a:r>
            <a:endParaRPr lang="en-US" b="1">
              <a:solidFill>
                <a:srgbClr val="006600"/>
              </a:solidFill>
              <a:latin typeface="Calibri" panose="020F0502020204030204" pitchFamily="34" charset="0"/>
              <a:cs typeface="B Homa" panose="00000400000000000000" pitchFamily="2" charset="-78"/>
            </a:endParaRPr>
          </a:p>
        </p:txBody>
      </p:sp>
      <p:sp>
        <p:nvSpPr>
          <p:cNvPr id="46" name="AutoShape 93"/>
          <p:cNvSpPr>
            <a:spLocks noChangeArrowheads="1"/>
          </p:cNvSpPr>
          <p:nvPr/>
        </p:nvSpPr>
        <p:spPr bwMode="auto">
          <a:xfrm>
            <a:off x="1643063" y="785813"/>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smtClean="0">
                <a:solidFill>
                  <a:srgbClr val="FF0000"/>
                </a:solidFill>
                <a:effectLst>
                  <a:outerShdw blurRad="38100" dist="38100" dir="2700000" algn="tl">
                    <a:srgbClr val="000000"/>
                  </a:outerShdw>
                </a:effectLst>
                <a:latin typeface="+mn-lt"/>
                <a:cs typeface="B Yekan" pitchFamily="2" charset="-78"/>
              </a:rPr>
              <a:t>سلام بر حسین</a:t>
            </a:r>
            <a:endParaRPr lang="en-US" sz="1400" b="1" dirty="0">
              <a:solidFill>
                <a:srgbClr val="FF0000"/>
              </a:solidFill>
              <a:effectLst>
                <a:outerShdw blurRad="38100" dist="38100" dir="2700000" algn="tl">
                  <a:srgbClr val="000000"/>
                </a:outerShdw>
              </a:effectLst>
              <a:latin typeface="+mn-lt"/>
              <a:cs typeface="B Yekan" pitchFamily="2" charset="-78"/>
            </a:endParaRPr>
          </a:p>
        </p:txBody>
      </p:sp>
      <p:sp>
        <p:nvSpPr>
          <p:cNvPr id="47" name="AutoShape 93"/>
          <p:cNvSpPr>
            <a:spLocks noChangeArrowheads="1"/>
          </p:cNvSpPr>
          <p:nvPr/>
        </p:nvSpPr>
        <p:spPr bwMode="auto">
          <a:xfrm>
            <a:off x="6300788" y="776288"/>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smtClean="0">
                <a:solidFill>
                  <a:srgbClr val="FF0000"/>
                </a:solidFill>
                <a:effectLst>
                  <a:outerShdw blurRad="38100" dist="38100" dir="2700000" algn="tl">
                    <a:srgbClr val="000000"/>
                  </a:outerShdw>
                </a:effectLst>
                <a:latin typeface="+mn-lt"/>
                <a:cs typeface="B Yekan" pitchFamily="2" charset="-78"/>
              </a:rPr>
              <a:t>سلام </a:t>
            </a:r>
            <a:r>
              <a:rPr lang="fa-IR" sz="1400" b="1" dirty="0" err="1" smtClean="0">
                <a:solidFill>
                  <a:srgbClr val="FF0000"/>
                </a:solidFill>
                <a:effectLst>
                  <a:outerShdw blurRad="38100" dist="38100" dir="2700000" algn="tl">
                    <a:srgbClr val="000000"/>
                  </a:outerShdw>
                </a:effectLst>
                <a:latin typeface="+mn-lt"/>
                <a:cs typeface="B Yekan" pitchFamily="2" charset="-78"/>
              </a:rPr>
              <a:t>برحسین</a:t>
            </a:r>
            <a:endParaRPr lang="en-US" sz="1400" b="1" dirty="0">
              <a:solidFill>
                <a:srgbClr val="FF0000"/>
              </a:solidFill>
              <a:effectLst>
                <a:outerShdw blurRad="38100" dist="38100" dir="2700000" algn="tl">
                  <a:srgbClr val="000000"/>
                </a:outerShdw>
              </a:effectLst>
              <a:latin typeface="+mn-lt"/>
              <a:cs typeface="B Yekan" pitchFamily="2" charset="-78"/>
            </a:endParaRPr>
          </a:p>
        </p:txBody>
      </p:sp>
      <p:sp>
        <p:nvSpPr>
          <p:cNvPr id="49" name="Rounded Rectangle 48">
            <a:hlinkClick r:id="rId6" action="ppaction://hlinksldjump"/>
          </p:cNvPr>
          <p:cNvSpPr/>
          <p:nvPr/>
        </p:nvSpPr>
        <p:spPr>
          <a:xfrm>
            <a:off x="1214414" y="2571744"/>
            <a:ext cx="6357982" cy="2500330"/>
          </a:xfrm>
          <a:prstGeom prst="roundRect">
            <a:avLst/>
          </a:prstGeom>
          <a:gradFill>
            <a:gsLst>
              <a:gs pos="0">
                <a:schemeClr val="bg1"/>
              </a:gs>
              <a:gs pos="35000">
                <a:schemeClr val="accent2">
                  <a:tint val="37000"/>
                  <a:satMod val="300000"/>
                </a:schemeClr>
              </a:gs>
              <a:gs pos="100000">
                <a:schemeClr val="accent2">
                  <a:tint val="15000"/>
                  <a:satMod val="350000"/>
                </a:schemeClr>
              </a:gs>
            </a:gsLst>
          </a:gradFill>
          <a:ln>
            <a:solidFill>
              <a:schemeClr val="accent2">
                <a:shade val="95000"/>
                <a:satMod val="105000"/>
                <a:alpha val="0"/>
              </a:schemeClr>
            </a:solidFill>
          </a:ln>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fa-IR" sz="3600" b="1" spc="300" dirty="0" smtClean="0">
                <a:ln w="11430" cmpd="sng">
                  <a:solidFill>
                    <a:schemeClr val="accent1">
                      <a:tint val="10000"/>
                    </a:schemeClr>
                  </a:solidFill>
                  <a:prstDash val="solid"/>
                  <a:miter lim="800000"/>
                </a:ln>
                <a:solidFill>
                  <a:srgbClr val="FF0000"/>
                </a:solidFill>
                <a:effectLst>
                  <a:glow rad="228600">
                    <a:schemeClr val="accent2">
                      <a:satMod val="175000"/>
                      <a:alpha val="40000"/>
                    </a:schemeClr>
                  </a:glow>
                </a:effectLst>
                <a:cs typeface="B Morvarid" panose="020B0600000101010101" charset="-78"/>
              </a:rPr>
              <a:t>امام مهدی هر صبح و شب به یاد امام حسین هستند و بر مصیبت هایش گریه می </a:t>
            </a:r>
            <a:r>
              <a:rPr lang="fa-IR" sz="3600" b="1" spc="300" dirty="0" smtClean="0">
                <a:ln w="11430" cmpd="sng">
                  <a:solidFill>
                    <a:schemeClr val="accent1">
                      <a:tint val="10000"/>
                    </a:schemeClr>
                  </a:solidFill>
                  <a:prstDash val="solid"/>
                  <a:miter lim="800000"/>
                </a:ln>
                <a:solidFill>
                  <a:srgbClr val="FF0000"/>
                </a:solidFill>
                <a:effectLst>
                  <a:glow rad="228600">
                    <a:schemeClr val="accent2">
                      <a:satMod val="175000"/>
                      <a:alpha val="40000"/>
                    </a:schemeClr>
                  </a:glow>
                </a:effectLst>
                <a:cs typeface="B Morvarid" panose="020B0600000101010101" charset="-78"/>
              </a:rPr>
              <a:t>کنند.</a:t>
            </a:r>
            <a:endParaRPr lang="fa-IR" sz="3600" b="1" spc="300" dirty="0">
              <a:ln w="11430" cmpd="sng">
                <a:solidFill>
                  <a:schemeClr val="accent1">
                    <a:tint val="10000"/>
                  </a:schemeClr>
                </a:solidFill>
                <a:prstDash val="solid"/>
                <a:miter lim="800000"/>
              </a:ln>
              <a:solidFill>
                <a:srgbClr val="FF0000"/>
              </a:solidFill>
              <a:effectLst>
                <a:glow rad="228600">
                  <a:schemeClr val="accent2">
                    <a:satMod val="175000"/>
                    <a:alpha val="40000"/>
                  </a:schemeClr>
                </a:glow>
              </a:effectLst>
              <a:cs typeface="B Morvarid" panose="020B0600000101010101" charset="-78"/>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6" fill="hold" grpId="1" nodeType="withEffect">
                                  <p:stCondLst>
                                    <p:cond delay="0"/>
                                  </p:stCondLst>
                                  <p:childTnLst>
                                    <p:animClr clrSpc="hsl" dir="cw">
                                      <p:cBhvr>
                                        <p:cTn id="6" dur="2000" fill="hold"/>
                                        <p:tgtEl>
                                          <p:spTgt spid="46"/>
                                        </p:tgtEl>
                                        <p:attrNameLst>
                                          <p:attrName>fillcolor</p:attrName>
                                        </p:attrNameLst>
                                      </p:cBhvr>
                                      <p:to>
                                        <a:srgbClr val="FFFF00"/>
                                      </p:to>
                                    </p:animClr>
                                    <p:set>
                                      <p:cBhvr>
                                        <p:cTn id="7" dur="2000" fill="hold"/>
                                        <p:tgtEl>
                                          <p:spTgt spid="46"/>
                                        </p:tgtEl>
                                        <p:attrNameLst>
                                          <p:attrName>fill.type</p:attrName>
                                        </p:attrNameLst>
                                      </p:cBhvr>
                                      <p:to>
                                        <p:strVal val="solid"/>
                                      </p:to>
                                    </p:set>
                                    <p:set>
                                      <p:cBhvr>
                                        <p:cTn id="8" dur="2000" fill="hold"/>
                                        <p:tgtEl>
                                          <p:spTgt spid="46"/>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46"/>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ppt_y"/>
                                          </p:val>
                                        </p:tav>
                                        <p:tav tm="100000">
                                          <p:val>
                                            <p:strVal val="#ppt_y"/>
                                          </p:val>
                                        </p:tav>
                                      </p:tavLst>
                                    </p:anim>
                                  </p:childTnLst>
                                </p:cTn>
                              </p:par>
                              <p:par>
                                <p:cTn id="15" presetID="1" presetClass="emph" presetSubtype="6" fill="hold" grpId="1" nodeType="withEffect">
                                  <p:stCondLst>
                                    <p:cond delay="0"/>
                                  </p:stCondLst>
                                  <p:childTnLst>
                                    <p:animClr clrSpc="hsl" dir="cw">
                                      <p:cBhvr>
                                        <p:cTn id="16" dur="2000" fill="hold"/>
                                        <p:tgtEl>
                                          <p:spTgt spid="47"/>
                                        </p:tgtEl>
                                        <p:attrNameLst>
                                          <p:attrName>fillcolor</p:attrName>
                                        </p:attrNameLst>
                                      </p:cBhvr>
                                      <p:to>
                                        <a:srgbClr val="FFFF00"/>
                                      </p:to>
                                    </p:animClr>
                                    <p:set>
                                      <p:cBhvr>
                                        <p:cTn id="17" dur="2000" fill="hold"/>
                                        <p:tgtEl>
                                          <p:spTgt spid="47"/>
                                        </p:tgtEl>
                                        <p:attrNameLst>
                                          <p:attrName>fill.type</p:attrName>
                                        </p:attrNameLst>
                                      </p:cBhvr>
                                      <p:to>
                                        <p:strVal val="solid"/>
                                      </p:to>
                                    </p:set>
                                    <p:set>
                                      <p:cBhvr>
                                        <p:cTn id="18" dur="2000" fill="hold"/>
                                        <p:tgtEl>
                                          <p:spTgt spid="47"/>
                                        </p:tgtEl>
                                        <p:attrNameLst>
                                          <p:attrName>fill.on</p:attrName>
                                        </p:attrNameLst>
                                      </p:cBhvr>
                                      <p:to>
                                        <p:strVal val="true"/>
                                      </p:to>
                                    </p:set>
                                  </p:childTnLst>
                                </p:cTn>
                              </p:par>
                              <p:par>
                                <p:cTn id="19" presetID="8" presetClass="emph" presetSubtype="0" repeatCount="indefinite" accel="50000" fill="hold" grpId="2" nodeType="withEffect">
                                  <p:stCondLst>
                                    <p:cond delay="0"/>
                                  </p:stCondLst>
                                  <p:childTnLst>
                                    <p:animRot by="21600000">
                                      <p:cBhvr>
                                        <p:cTn id="20" dur="2000" fill="hold"/>
                                        <p:tgtEl>
                                          <p:spTgt spid="47"/>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0-#ppt_w/2"/>
                                          </p:val>
                                        </p:tav>
                                        <p:tav tm="100000">
                                          <p:val>
                                            <p:strVal val="#ppt_x"/>
                                          </p:val>
                                        </p:tav>
                                      </p:tavLst>
                                    </p:anim>
                                    <p:anim calcmode="lin" valueType="num">
                                      <p:cBhvr additive="base">
                                        <p:cTn id="24" dur="500" fill="hold"/>
                                        <p:tgtEl>
                                          <p:spTgt spid="4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000"/>
                              <p:cond delay="6715"/>
                            </p:stCondLst>
                            <p:childTnLst>
                              <p:par>
                                <p:cTn id="26" presetID="35" presetClass="emph" presetSubtype="0" fill="hold" nodeType="afterEffect">
                                  <p:stCondLst>
                                    <p:cond delay="0"/>
                                  </p:stCondLst>
                                  <p:childTnLst>
                                    <p:anim calcmode="discrete" valueType="str">
                                      <p:cBhvr>
                                        <p:cTn id="27" dur="1000" fill="hold"/>
                                        <p:tgtEl>
                                          <p:spTgt spid="4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emph" presetSubtype="2" autoRev="1" fill="hold" nodeType="clickEffect">
                                  <p:stCondLst>
                                    <p:cond delay="0"/>
                                  </p:stCondLst>
                                  <p:childTnLst>
                                    <p:animClr clrSpc="rgb" dir="cw">
                                      <p:cBhvr>
                                        <p:cTn id="32" dur="2000" fill="hold"/>
                                        <p:tgtEl>
                                          <p:spTgt spid="46"/>
                                        </p:tgtEl>
                                        <p:attrNameLst>
                                          <p:attrName>fillcolor</p:attrName>
                                        </p:attrNameLst>
                                      </p:cBhvr>
                                      <p:to>
                                        <a:srgbClr val="FF9900"/>
                                      </p:to>
                                    </p:animClr>
                                    <p:set>
                                      <p:cBhvr>
                                        <p:cTn id="33" dur="2000" fill="hold"/>
                                        <p:tgtEl>
                                          <p:spTgt spid="46"/>
                                        </p:tgtEl>
                                        <p:attrNameLst>
                                          <p:attrName>fill.type</p:attrName>
                                        </p:attrNameLst>
                                      </p:cBhvr>
                                      <p:to>
                                        <p:strVal val="solid"/>
                                      </p:to>
                                    </p:set>
                                    <p:set>
                                      <p:cBhvr>
                                        <p:cTn id="34" dur="20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35" restart="whenNotActive" fill="hold" evtFilter="cancelBubble" nodeType="interactiveSeq">
                <p:stCondLst>
                  <p:cond evt="onClick" delay="0">
                    <p:tgtEl>
                      <p:spTgt spid="4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mph" presetSubtype="2" autoRev="1" fill="hold" nodeType="clickEffect">
                                  <p:stCondLst>
                                    <p:cond delay="0"/>
                                  </p:stCondLst>
                                  <p:childTnLst>
                                    <p:animClr clrSpc="rgb" dir="cw">
                                      <p:cBhvr>
                                        <p:cTn id="39" dur="2000" fill="hold"/>
                                        <p:tgtEl>
                                          <p:spTgt spid="47"/>
                                        </p:tgtEl>
                                        <p:attrNameLst>
                                          <p:attrName>fillcolor</p:attrName>
                                        </p:attrNameLst>
                                      </p:cBhvr>
                                      <p:to>
                                        <a:srgbClr val="FF9900"/>
                                      </p:to>
                                    </p:animClr>
                                    <p:set>
                                      <p:cBhvr>
                                        <p:cTn id="40" dur="2000" fill="hold"/>
                                        <p:tgtEl>
                                          <p:spTgt spid="47"/>
                                        </p:tgtEl>
                                        <p:attrNameLst>
                                          <p:attrName>fill.type</p:attrName>
                                        </p:attrNameLst>
                                      </p:cBhvr>
                                      <p:to>
                                        <p:strVal val="solid"/>
                                      </p:to>
                                    </p:set>
                                    <p:set>
                                      <p:cBhvr>
                                        <p:cTn id="41" dur="20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childTnLst>
        </p:cTn>
      </p:par>
    </p:tnLst>
    <p:bldLst>
      <p:bldP spid="46" grpId="0" animBg="1"/>
      <p:bldP spid="46" grpId="1" animBg="1"/>
      <p:bldP spid="46" grpId="2" animBg="1"/>
      <p:bldP spid="47" grpId="0" animBg="1"/>
      <p:bldP spid="47" grpId="1" animBg="1"/>
      <p:bldP spid="47"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0000" r="-10000"/>
          </a:stretch>
        </a:blipFill>
        <a:effectLst/>
      </p:bgPr>
    </p:bg>
    <p:spTree>
      <p:nvGrpSpPr>
        <p:cNvPr id="1" name=""/>
        <p:cNvGrpSpPr/>
        <p:nvPr/>
      </p:nvGrpSpPr>
      <p:grpSpPr>
        <a:xfrm>
          <a:off x="0" y="0"/>
          <a:ext cx="0" cy="0"/>
          <a:chOff x="0" y="0"/>
          <a:chExt cx="0" cy="0"/>
        </a:xfrm>
      </p:grpSpPr>
      <p:pic>
        <p:nvPicPr>
          <p:cNvPr id="4"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07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07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مستطیل 1"/>
          <p:cNvSpPr/>
          <p:nvPr/>
        </p:nvSpPr>
        <p:spPr>
          <a:xfrm>
            <a:off x="179512" y="836712"/>
            <a:ext cx="8568952" cy="2092881"/>
          </a:xfrm>
          <a:prstGeom prst="rect">
            <a:avLst/>
          </a:prstGeom>
        </p:spPr>
        <p:txBody>
          <a:bodyPr wrap="square">
            <a:spAutoFit/>
          </a:bodyPr>
          <a:lstStyle/>
          <a:p>
            <a:pPr algn="ctr"/>
            <a:r>
              <a:rPr lang="fa-IR" sz="2800" dirty="0" smtClean="0">
                <a:ln w="22225">
                  <a:solidFill>
                    <a:srgbClr val="FF0000"/>
                  </a:solidFill>
                  <a:prstDash val="solid"/>
                </a:ln>
                <a:solidFill>
                  <a:srgbClr val="FF0000"/>
                </a:solidFill>
                <a:cs typeface="B Titr" panose="00000700000000000000" pitchFamily="2" charset="-78"/>
              </a:rPr>
              <a:t>امام مهدي </a:t>
            </a:r>
            <a:r>
              <a:rPr lang="fa-IR" sz="1200" i="1" dirty="0" smtClean="0">
                <a:ln w="22225">
                  <a:solidFill>
                    <a:srgbClr val="FF0000"/>
                  </a:solidFill>
                  <a:prstDash val="solid"/>
                </a:ln>
                <a:cs typeface="B Titr" panose="00000700000000000000" pitchFamily="2" charset="-78"/>
              </a:rPr>
              <a:t>عجل </a:t>
            </a:r>
            <a:r>
              <a:rPr lang="fa-IR" sz="1200" i="1" dirty="0" smtClean="0">
                <a:ln w="22225">
                  <a:solidFill>
                    <a:srgbClr val="FF0000"/>
                  </a:solidFill>
                  <a:prstDash val="solid"/>
                </a:ln>
                <a:cs typeface="B Titr" panose="00000700000000000000" pitchFamily="2" charset="-78"/>
              </a:rPr>
              <a:t>الله </a:t>
            </a:r>
            <a:r>
              <a:rPr lang="fa-IR" sz="1200" i="1" dirty="0" smtClean="0">
                <a:ln w="22225">
                  <a:solidFill>
                    <a:srgbClr val="FF0000"/>
                  </a:solidFill>
                  <a:prstDash val="solid"/>
                </a:ln>
                <a:cs typeface="B Titr" panose="00000700000000000000" pitchFamily="2" charset="-78"/>
              </a:rPr>
              <a:t>فرجه</a:t>
            </a:r>
            <a:r>
              <a:rPr lang="fa-IR" sz="2800" dirty="0" smtClean="0">
                <a:ln w="22225">
                  <a:solidFill>
                    <a:srgbClr val="FF0000"/>
                  </a:solidFill>
                  <a:prstDash val="solid"/>
                </a:ln>
                <a:solidFill>
                  <a:srgbClr val="FF0000"/>
                </a:solidFill>
                <a:cs typeface="B Titr" panose="00000700000000000000" pitchFamily="2" charset="-78"/>
              </a:rPr>
              <a:t>، </a:t>
            </a:r>
            <a:r>
              <a:rPr lang="fa-IR" sz="2800" dirty="0">
                <a:ln w="22225">
                  <a:solidFill>
                    <a:srgbClr val="FF0000"/>
                  </a:solidFill>
                  <a:prstDash val="solid"/>
                </a:ln>
                <a:solidFill>
                  <a:srgbClr val="FF0000"/>
                </a:solidFill>
                <a:cs typeface="B Titr" panose="00000700000000000000" pitchFamily="2" charset="-78"/>
              </a:rPr>
              <a:t>فرزند </a:t>
            </a:r>
            <a:r>
              <a:rPr lang="fa-IR" sz="2800" dirty="0" smtClean="0">
                <a:ln w="22225">
                  <a:solidFill>
                    <a:srgbClr val="FF0000"/>
                  </a:solidFill>
                  <a:prstDash val="solid"/>
                </a:ln>
                <a:solidFill>
                  <a:srgbClr val="FF0000"/>
                </a:solidFill>
                <a:cs typeface="B Titr" panose="00000700000000000000" pitchFamily="2" charset="-78"/>
              </a:rPr>
              <a:t>امام حسين </a:t>
            </a:r>
            <a:r>
              <a:rPr lang="fa-IR" sz="1000" b="1" dirty="0" smtClean="0">
                <a:ln w="22225">
                  <a:solidFill>
                    <a:srgbClr val="FF0000"/>
                  </a:solidFill>
                  <a:prstDash val="solid"/>
                </a:ln>
                <a:cs typeface="B Titr" panose="00000700000000000000" pitchFamily="2" charset="-78"/>
              </a:rPr>
              <a:t>علیه السلام</a:t>
            </a:r>
            <a:endParaRPr lang="fa-IR" sz="1000" b="1" dirty="0" smtClean="0">
              <a:ln w="22225">
                <a:solidFill>
                  <a:srgbClr val="FF0000"/>
                </a:solidFill>
                <a:prstDash val="solid"/>
              </a:ln>
              <a:cs typeface="B Titr" panose="00000700000000000000" pitchFamily="2" charset="-78"/>
            </a:endParaRPr>
          </a:p>
          <a:p>
            <a:endParaRPr lang="fa-IR" b="1" dirty="0">
              <a:ln w="22225">
                <a:solidFill>
                  <a:srgbClr val="002060"/>
                </a:solidFill>
                <a:prstDash val="solid"/>
              </a:ln>
              <a:solidFill>
                <a:srgbClr val="002060"/>
              </a:solidFill>
              <a:cs typeface="B Titr" panose="00000700000000000000" pitchFamily="2" charset="-78"/>
            </a:endParaRPr>
          </a:p>
          <a:p>
            <a:pPr algn="ctr"/>
            <a:r>
              <a:rPr lang="fa-IR" sz="2800" b="1" dirty="0" smtClean="0">
                <a:ln w="22225">
                  <a:solidFill>
                    <a:srgbClr val="002060"/>
                  </a:solidFill>
                  <a:prstDash val="solid"/>
                </a:ln>
                <a:solidFill>
                  <a:srgbClr val="002060"/>
                </a:solidFill>
                <a:cs typeface="B Titr" panose="00000700000000000000" pitchFamily="2" charset="-78"/>
              </a:rPr>
              <a:t>امام </a:t>
            </a:r>
            <a:r>
              <a:rPr lang="fa-IR" sz="2800" b="1" dirty="0" smtClean="0">
                <a:ln w="22225">
                  <a:solidFill>
                    <a:srgbClr val="002060"/>
                  </a:solidFill>
                  <a:prstDash val="solid"/>
                </a:ln>
                <a:solidFill>
                  <a:srgbClr val="002060"/>
                </a:solidFill>
                <a:cs typeface="B Titr" panose="00000700000000000000" pitchFamily="2" charset="-78"/>
              </a:rPr>
              <a:t>مهدي </a:t>
            </a:r>
            <a:r>
              <a:rPr lang="fa-IR" b="1" dirty="0" smtClean="0">
                <a:ln w="22225">
                  <a:solidFill>
                    <a:srgbClr val="002060"/>
                  </a:solidFill>
                  <a:prstDash val="solid"/>
                </a:ln>
                <a:solidFill>
                  <a:srgbClr val="002060"/>
                </a:solidFill>
                <a:cs typeface="B Titr" panose="00000700000000000000" pitchFamily="2" charset="-78"/>
              </a:rPr>
              <a:t>عجل </a:t>
            </a:r>
            <a:r>
              <a:rPr lang="fa-IR" b="1" dirty="0">
                <a:ln w="22225">
                  <a:solidFill>
                    <a:srgbClr val="002060"/>
                  </a:solidFill>
                  <a:prstDash val="solid"/>
                </a:ln>
                <a:solidFill>
                  <a:srgbClr val="002060"/>
                </a:solidFill>
                <a:cs typeface="B Titr" panose="00000700000000000000" pitchFamily="2" charset="-78"/>
              </a:rPr>
              <a:t>الله فرجه </a:t>
            </a:r>
            <a:r>
              <a:rPr lang="fa-IR" b="1" dirty="0" smtClean="0">
                <a:ln w="22225">
                  <a:solidFill>
                    <a:srgbClr val="002060"/>
                  </a:solidFill>
                  <a:prstDash val="solid"/>
                </a:ln>
                <a:solidFill>
                  <a:srgbClr val="002060"/>
                </a:solidFill>
                <a:cs typeface="B Titr" panose="00000700000000000000" pitchFamily="2" charset="-78"/>
              </a:rPr>
              <a:t> </a:t>
            </a:r>
            <a:r>
              <a:rPr lang="fa-IR" sz="2800" b="1" dirty="0">
                <a:ln w="22225">
                  <a:solidFill>
                    <a:srgbClr val="002060"/>
                  </a:solidFill>
                  <a:prstDash val="solid"/>
                </a:ln>
                <a:solidFill>
                  <a:srgbClr val="002060"/>
                </a:solidFill>
                <a:cs typeface="B Titr" panose="00000700000000000000" pitchFamily="2" charset="-78"/>
              </a:rPr>
              <a:t>نهمين فرزند حضرت حسين </a:t>
            </a:r>
            <a:r>
              <a:rPr lang="fa-IR" sz="1000" b="1" dirty="0" smtClean="0">
                <a:ln w="22225">
                  <a:solidFill>
                    <a:srgbClr val="002060"/>
                  </a:solidFill>
                  <a:prstDash val="solid"/>
                </a:ln>
                <a:solidFill>
                  <a:srgbClr val="002060"/>
                </a:solidFill>
                <a:cs typeface="B Titr" panose="00000700000000000000" pitchFamily="2" charset="-78"/>
              </a:rPr>
              <a:t>علیه السلام </a:t>
            </a:r>
            <a:r>
              <a:rPr lang="fa-IR" sz="2800" b="1" dirty="0" smtClean="0">
                <a:ln w="22225">
                  <a:solidFill>
                    <a:srgbClr val="002060"/>
                  </a:solidFill>
                  <a:prstDash val="solid"/>
                </a:ln>
                <a:solidFill>
                  <a:srgbClr val="002060"/>
                </a:solidFill>
                <a:cs typeface="B Titr" panose="00000700000000000000" pitchFamily="2" charset="-78"/>
              </a:rPr>
              <a:t>است. </a:t>
            </a:r>
            <a:endParaRPr lang="fa-IR" sz="2800" b="1" dirty="0" smtClean="0">
              <a:ln w="22225">
                <a:solidFill>
                  <a:srgbClr val="002060"/>
                </a:solidFill>
                <a:prstDash val="solid"/>
              </a:ln>
              <a:solidFill>
                <a:srgbClr val="002060"/>
              </a:solidFill>
              <a:cs typeface="B Titr" panose="00000700000000000000" pitchFamily="2" charset="-78"/>
            </a:endParaRPr>
          </a:p>
          <a:p>
            <a:endParaRPr lang="fa-IR" sz="2800" b="1" dirty="0">
              <a:ln w="22225">
                <a:solidFill>
                  <a:srgbClr val="002060"/>
                </a:solidFill>
                <a:prstDash val="solid"/>
              </a:ln>
              <a:solidFill>
                <a:srgbClr val="002060"/>
              </a:solidFill>
              <a:cs typeface="B Titr" panose="00000700000000000000" pitchFamily="2" charset="-78"/>
            </a:endParaRPr>
          </a:p>
          <a:p>
            <a:r>
              <a:rPr lang="fa-IR" sz="2800" b="1" dirty="0" smtClean="0">
                <a:ln w="22225">
                  <a:solidFill>
                    <a:srgbClr val="002060"/>
                  </a:solidFill>
                  <a:prstDash val="solid"/>
                </a:ln>
                <a:solidFill>
                  <a:srgbClr val="002060"/>
                </a:solidFill>
                <a:cs typeface="B Titr" panose="00000700000000000000" pitchFamily="2" charset="-78"/>
              </a:rPr>
              <a:t>قائم </a:t>
            </a:r>
            <a:r>
              <a:rPr lang="fa-IR" sz="2800" b="1" dirty="0">
                <a:ln w="22225">
                  <a:solidFill>
                    <a:srgbClr val="002060"/>
                  </a:solidFill>
                  <a:prstDash val="solid"/>
                </a:ln>
                <a:solidFill>
                  <a:srgbClr val="002060"/>
                </a:solidFill>
                <a:cs typeface="B Titr" panose="00000700000000000000" pitchFamily="2" charset="-78"/>
              </a:rPr>
              <a:t>هذه الامة هو التاسع من </a:t>
            </a:r>
            <a:r>
              <a:rPr lang="fa-IR" sz="2800" b="1" dirty="0" smtClean="0">
                <a:ln w="22225">
                  <a:solidFill>
                    <a:srgbClr val="002060"/>
                  </a:solidFill>
                  <a:prstDash val="solid"/>
                </a:ln>
                <a:solidFill>
                  <a:srgbClr val="002060"/>
                </a:solidFill>
                <a:cs typeface="B Titr" panose="00000700000000000000" pitchFamily="2" charset="-78"/>
              </a:rPr>
              <a:t>ولدي.</a:t>
            </a:r>
            <a:endParaRPr lang="fa-IR" sz="2800" b="1" dirty="0">
              <a:ln w="22225">
                <a:solidFill>
                  <a:srgbClr val="002060"/>
                </a:solidFill>
                <a:prstDash val="solid"/>
              </a:ln>
              <a:solidFill>
                <a:srgbClr val="002060"/>
              </a:solidFill>
              <a:cs typeface="B Titr" panose="00000700000000000000" pitchFamily="2" charset="-78"/>
            </a:endParaRPr>
          </a:p>
        </p:txBody>
      </p:sp>
      <p:sp>
        <p:nvSpPr>
          <p:cNvPr id="3" name="AutoShape 94">
            <a:hlinkClick r:id="rId4" action="ppaction://hlinksldjump" highlightClick="1">
              <a:snd r:embed="rId5" name="click.wav"/>
            </a:hlinkClick>
          </p:cNvPr>
          <p:cNvSpPr>
            <a:spLocks noChangeArrowheads="1"/>
          </p:cNvSpPr>
          <p:nvPr/>
        </p:nvSpPr>
        <p:spPr bwMode="auto">
          <a:xfrm>
            <a:off x="611560" y="5489446"/>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pic>
        <p:nvPicPr>
          <p:cNvPr id="6"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64161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مستطیل 1"/>
          <p:cNvSpPr/>
          <p:nvPr/>
        </p:nvSpPr>
        <p:spPr>
          <a:xfrm>
            <a:off x="179512" y="836712"/>
            <a:ext cx="8064896" cy="4278094"/>
          </a:xfrm>
          <a:prstGeom prst="rect">
            <a:avLst/>
          </a:prstGeom>
        </p:spPr>
        <p:txBody>
          <a:bodyPr wrap="square">
            <a:spAutoFit/>
          </a:bodyPr>
          <a:lstStyle/>
          <a:p>
            <a:r>
              <a:rPr lang="fa-IR" sz="4000" b="1" dirty="0" smtClean="0">
                <a:ln w="22225">
                  <a:solidFill>
                    <a:srgbClr val="FF0000"/>
                  </a:solidFill>
                  <a:prstDash val="solid"/>
                </a:ln>
                <a:solidFill>
                  <a:srgbClr val="FF0000"/>
                </a:solidFill>
                <a:cs typeface="B Titr" panose="00000700000000000000" pitchFamily="2" charset="-78"/>
              </a:rPr>
              <a:t>(يا </a:t>
            </a:r>
            <a:r>
              <a:rPr lang="fa-IR" sz="4000" b="1" dirty="0">
                <a:ln w="22225">
                  <a:solidFill>
                    <a:srgbClr val="FF0000"/>
                  </a:solidFill>
                  <a:prstDash val="solid"/>
                </a:ln>
                <a:solidFill>
                  <a:srgbClr val="FF0000"/>
                </a:solidFill>
                <a:cs typeface="B Titr" panose="00000700000000000000" pitchFamily="2" charset="-78"/>
              </a:rPr>
              <a:t>لثارات الحسين</a:t>
            </a:r>
            <a:r>
              <a:rPr lang="fa-IR" sz="4000" b="1" dirty="0" smtClean="0">
                <a:ln w="22225">
                  <a:solidFill>
                    <a:srgbClr val="FF0000"/>
                  </a:solidFill>
                  <a:prstDash val="solid"/>
                </a:ln>
                <a:solidFill>
                  <a:srgbClr val="FF0000"/>
                </a:solidFill>
                <a:cs typeface="B Titr" panose="00000700000000000000" pitchFamily="2" charset="-78"/>
              </a:rPr>
              <a:t>)، شعار </a:t>
            </a:r>
            <a:r>
              <a:rPr lang="fa-IR" sz="4000" b="1" dirty="0">
                <a:ln w="22225">
                  <a:solidFill>
                    <a:srgbClr val="FF0000"/>
                  </a:solidFill>
                  <a:prstDash val="solid"/>
                </a:ln>
                <a:solidFill>
                  <a:srgbClr val="FF0000"/>
                </a:solidFill>
                <a:cs typeface="B Titr" panose="00000700000000000000" pitchFamily="2" charset="-78"/>
              </a:rPr>
              <a:t>ياران مهدي (ع</a:t>
            </a:r>
            <a:r>
              <a:rPr lang="fa-IR" sz="4000" b="1" dirty="0" smtClean="0">
                <a:ln w="22225">
                  <a:solidFill>
                    <a:srgbClr val="FF0000"/>
                  </a:solidFill>
                  <a:prstDash val="solid"/>
                </a:ln>
                <a:solidFill>
                  <a:srgbClr val="FF0000"/>
                </a:solidFill>
                <a:cs typeface="B Titr" panose="00000700000000000000" pitchFamily="2" charset="-78"/>
              </a:rPr>
              <a:t>)</a:t>
            </a:r>
          </a:p>
          <a:p>
            <a:endParaRPr lang="fa-IR" sz="4000" b="1" dirty="0">
              <a:ln w="22225">
                <a:solidFill>
                  <a:srgbClr val="002060"/>
                </a:solidFill>
                <a:prstDash val="solid"/>
              </a:ln>
              <a:solidFill>
                <a:srgbClr val="002060"/>
              </a:solidFill>
              <a:cs typeface="B Titr" panose="00000700000000000000" pitchFamily="2" charset="-78"/>
            </a:endParaRPr>
          </a:p>
          <a:p>
            <a:r>
              <a:rPr lang="fa-IR" sz="4000" b="1" dirty="0" smtClean="0">
                <a:ln w="22225">
                  <a:solidFill>
                    <a:srgbClr val="002060"/>
                  </a:solidFill>
                  <a:prstDash val="solid"/>
                </a:ln>
                <a:solidFill>
                  <a:srgbClr val="002060"/>
                </a:solidFill>
                <a:cs typeface="B Titr" panose="00000700000000000000" pitchFamily="2" charset="-78"/>
              </a:rPr>
              <a:t>شعار </a:t>
            </a:r>
            <a:r>
              <a:rPr lang="fa-IR" sz="4000" b="1" dirty="0">
                <a:ln w="22225">
                  <a:solidFill>
                    <a:srgbClr val="002060"/>
                  </a:solidFill>
                  <a:prstDash val="solid"/>
                </a:ln>
                <a:solidFill>
                  <a:srgbClr val="002060"/>
                </a:solidFill>
                <a:cs typeface="B Titr" panose="00000700000000000000" pitchFamily="2" charset="-78"/>
              </a:rPr>
              <a:t>ياران مهدي </a:t>
            </a:r>
            <a:r>
              <a:rPr lang="fa-IR" sz="4000" b="1" dirty="0" smtClean="0">
                <a:ln w="22225">
                  <a:solidFill>
                    <a:srgbClr val="002060"/>
                  </a:solidFill>
                  <a:prstDash val="solid"/>
                </a:ln>
                <a:solidFill>
                  <a:srgbClr val="002060"/>
                </a:solidFill>
                <a:cs typeface="B Titr" panose="00000700000000000000" pitchFamily="2" charset="-78"/>
              </a:rPr>
              <a:t>(يا </a:t>
            </a:r>
            <a:r>
              <a:rPr lang="fa-IR" sz="4000" b="1" dirty="0">
                <a:ln w="22225">
                  <a:solidFill>
                    <a:srgbClr val="002060"/>
                  </a:solidFill>
                  <a:prstDash val="solid"/>
                </a:ln>
                <a:solidFill>
                  <a:srgbClr val="002060"/>
                </a:solidFill>
                <a:cs typeface="B Titr" panose="00000700000000000000" pitchFamily="2" charset="-78"/>
              </a:rPr>
              <a:t>لثارات </a:t>
            </a:r>
            <a:r>
              <a:rPr lang="fa-IR" sz="4000" b="1" dirty="0" smtClean="0">
                <a:ln w="22225">
                  <a:solidFill>
                    <a:srgbClr val="002060"/>
                  </a:solidFill>
                  <a:prstDash val="solid"/>
                </a:ln>
                <a:solidFill>
                  <a:srgbClr val="002060"/>
                </a:solidFill>
                <a:cs typeface="B Titr" panose="00000700000000000000" pitchFamily="2" charset="-78"/>
              </a:rPr>
              <a:t>الحسين؛ </a:t>
            </a:r>
            <a:r>
              <a:rPr lang="fa-IR" sz="4000" b="1" dirty="0" smtClean="0">
                <a:ln w="22225">
                  <a:solidFill>
                    <a:srgbClr val="002060"/>
                  </a:solidFill>
                  <a:prstDash val="solid"/>
                </a:ln>
                <a:solidFill>
                  <a:srgbClr val="FFFF00"/>
                </a:solidFill>
                <a:cs typeface="B Titr" panose="00000700000000000000" pitchFamily="2" charset="-78"/>
              </a:rPr>
              <a:t>اي </a:t>
            </a:r>
            <a:r>
              <a:rPr lang="fa-IR" sz="4000" b="1" dirty="0">
                <a:ln w="22225">
                  <a:solidFill>
                    <a:srgbClr val="002060"/>
                  </a:solidFill>
                  <a:prstDash val="solid"/>
                </a:ln>
                <a:solidFill>
                  <a:srgbClr val="FFFF00"/>
                </a:solidFill>
                <a:cs typeface="B Titr" panose="00000700000000000000" pitchFamily="2" charset="-78"/>
              </a:rPr>
              <a:t>خونخواهان حسين) </a:t>
            </a:r>
            <a:r>
              <a:rPr lang="fa-IR" sz="4000" b="1" dirty="0" smtClean="0">
                <a:ln w="22225">
                  <a:solidFill>
                    <a:srgbClr val="002060"/>
                  </a:solidFill>
                  <a:prstDash val="solid"/>
                </a:ln>
                <a:solidFill>
                  <a:srgbClr val="002060"/>
                </a:solidFill>
                <a:cs typeface="B Titr" panose="00000700000000000000" pitchFamily="2" charset="-78"/>
              </a:rPr>
              <a:t>است.</a:t>
            </a:r>
            <a:endParaRPr lang="fa-IR" sz="4000" b="1" dirty="0">
              <a:ln w="22225">
                <a:solidFill>
                  <a:srgbClr val="002060"/>
                </a:solidFill>
                <a:prstDash val="solid"/>
              </a:ln>
              <a:solidFill>
                <a:srgbClr val="002060"/>
              </a:solidFill>
              <a:cs typeface="B Titr" panose="00000700000000000000" pitchFamily="2" charset="-78"/>
            </a:endParaRPr>
          </a:p>
          <a:p>
            <a:r>
              <a:rPr lang="fa-IR" sz="4000" b="1" dirty="0">
                <a:ln w="22225">
                  <a:solidFill>
                    <a:srgbClr val="002060"/>
                  </a:solidFill>
                  <a:prstDash val="solid"/>
                </a:ln>
                <a:solidFill>
                  <a:srgbClr val="002060"/>
                </a:solidFill>
                <a:cs typeface="B Titr" panose="00000700000000000000" pitchFamily="2" charset="-78"/>
              </a:rPr>
              <a:t> </a:t>
            </a:r>
            <a:endParaRPr lang="fa-IR" sz="4000" b="1" dirty="0" smtClean="0">
              <a:ln w="22225">
                <a:solidFill>
                  <a:srgbClr val="002060"/>
                </a:solidFill>
                <a:prstDash val="solid"/>
              </a:ln>
              <a:solidFill>
                <a:srgbClr val="002060"/>
              </a:solidFill>
              <a:cs typeface="B Titr" panose="00000700000000000000" pitchFamily="2" charset="-78"/>
            </a:endParaRPr>
          </a:p>
          <a:p>
            <a:pPr algn="ctr"/>
            <a:r>
              <a:rPr lang="fa-IR" sz="3200" b="1" i="1" dirty="0" smtClean="0">
                <a:ln w="22225">
                  <a:solidFill>
                    <a:srgbClr val="002060"/>
                  </a:solidFill>
                  <a:prstDash val="solid"/>
                </a:ln>
                <a:solidFill>
                  <a:srgbClr val="FF0000"/>
                </a:solidFill>
                <a:cs typeface="B Titr" panose="00000700000000000000" pitchFamily="2" charset="-78"/>
              </a:rPr>
              <a:t>انّ </a:t>
            </a:r>
            <a:r>
              <a:rPr lang="fa-IR" sz="3200" b="1" i="1" dirty="0">
                <a:ln w="22225">
                  <a:solidFill>
                    <a:srgbClr val="002060"/>
                  </a:solidFill>
                  <a:prstDash val="solid"/>
                </a:ln>
                <a:solidFill>
                  <a:srgbClr val="FF0000"/>
                </a:solidFill>
                <a:cs typeface="B Titr" panose="00000700000000000000" pitchFamily="2" charset="-78"/>
              </a:rPr>
              <a:t>شعار اصحاب المهدي (عج) يا لثارات الحسين (ع</a:t>
            </a:r>
            <a:r>
              <a:rPr lang="fa-IR" sz="3200" b="1" i="1" dirty="0" smtClean="0">
                <a:ln w="22225">
                  <a:solidFill>
                    <a:srgbClr val="002060"/>
                  </a:solidFill>
                  <a:prstDash val="solid"/>
                </a:ln>
                <a:solidFill>
                  <a:srgbClr val="FF0000"/>
                </a:solidFill>
                <a:cs typeface="B Titr" panose="00000700000000000000" pitchFamily="2" charset="-78"/>
              </a:rPr>
              <a:t>)</a:t>
            </a:r>
            <a:endParaRPr lang="fa-IR" sz="3200" b="1" i="1" dirty="0">
              <a:ln w="22225">
                <a:solidFill>
                  <a:srgbClr val="002060"/>
                </a:solidFill>
                <a:prstDash val="solid"/>
              </a:ln>
              <a:solidFill>
                <a:srgbClr val="FF0000"/>
              </a:solidFill>
              <a:cs typeface="B Titr" panose="00000700000000000000" pitchFamily="2" charset="-78"/>
            </a:endParaRPr>
          </a:p>
          <a:p>
            <a:endParaRPr lang="fa-IR" sz="4000" b="1" dirty="0" smtClean="0">
              <a:ln w="22225">
                <a:solidFill>
                  <a:srgbClr val="002060"/>
                </a:solidFill>
                <a:prstDash val="solid"/>
              </a:ln>
              <a:solidFill>
                <a:srgbClr val="FF0000"/>
              </a:solidFill>
              <a:cs typeface="B Titr" panose="00000700000000000000" pitchFamily="2" charset="-78"/>
            </a:endParaRPr>
          </a:p>
        </p:txBody>
      </p:sp>
      <p:pic>
        <p:nvPicPr>
          <p:cNvPr id="4"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07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07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94">
            <a:hlinkClick r:id="rId4" action="ppaction://hlinksldjump" highlightClick="1">
              <a:snd r:embed="rId5"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pic>
        <p:nvPicPr>
          <p:cNvPr id="6"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11461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مستطیل 1"/>
          <p:cNvSpPr/>
          <p:nvPr/>
        </p:nvSpPr>
        <p:spPr>
          <a:xfrm>
            <a:off x="179512" y="836712"/>
            <a:ext cx="8064896" cy="4401205"/>
          </a:xfrm>
          <a:prstGeom prst="rect">
            <a:avLst/>
          </a:prstGeom>
        </p:spPr>
        <p:txBody>
          <a:bodyPr wrap="square">
            <a:spAutoFit/>
          </a:bodyPr>
          <a:lstStyle/>
          <a:p>
            <a:r>
              <a:rPr lang="fa-IR" sz="4000" b="1" dirty="0">
                <a:ln w="22225">
                  <a:solidFill>
                    <a:srgbClr val="FF0000"/>
                  </a:solidFill>
                  <a:prstDash val="solid"/>
                </a:ln>
                <a:solidFill>
                  <a:srgbClr val="FF0000"/>
                </a:solidFill>
                <a:cs typeface="B Titr" panose="00000700000000000000" pitchFamily="2" charset="-78"/>
              </a:rPr>
              <a:t>كوفه، پايگاه مشترك حسين(ع) </a:t>
            </a:r>
            <a:r>
              <a:rPr lang="fa-IR" sz="4000" b="1" dirty="0" smtClean="0">
                <a:ln w="22225">
                  <a:solidFill>
                    <a:srgbClr val="FF0000"/>
                  </a:solidFill>
                  <a:prstDash val="solid"/>
                </a:ln>
                <a:solidFill>
                  <a:srgbClr val="FF0000"/>
                </a:solidFill>
                <a:cs typeface="B Titr" panose="00000700000000000000" pitchFamily="2" charset="-78"/>
              </a:rPr>
              <a:t>و </a:t>
            </a:r>
            <a:r>
              <a:rPr lang="fa-IR" sz="4000" b="1" dirty="0">
                <a:ln w="22225">
                  <a:solidFill>
                    <a:srgbClr val="FF0000"/>
                  </a:solidFill>
                  <a:prstDash val="solid"/>
                </a:ln>
                <a:solidFill>
                  <a:srgbClr val="FF0000"/>
                </a:solidFill>
                <a:cs typeface="B Titr" panose="00000700000000000000" pitchFamily="2" charset="-78"/>
              </a:rPr>
              <a:t>مهدي (ع</a:t>
            </a:r>
            <a:r>
              <a:rPr lang="fa-IR" sz="4000" b="1" dirty="0" smtClean="0">
                <a:ln w="22225">
                  <a:solidFill>
                    <a:srgbClr val="FF0000"/>
                  </a:solidFill>
                  <a:prstDash val="solid"/>
                </a:ln>
                <a:solidFill>
                  <a:srgbClr val="FF0000"/>
                </a:solidFill>
                <a:cs typeface="B Titr" panose="00000700000000000000" pitchFamily="2" charset="-78"/>
              </a:rPr>
              <a:t>)</a:t>
            </a:r>
          </a:p>
          <a:p>
            <a:endParaRPr lang="fa-IR" sz="4000" b="1" dirty="0">
              <a:ln w="22225">
                <a:solidFill>
                  <a:srgbClr val="002060"/>
                </a:solidFill>
                <a:prstDash val="solid"/>
              </a:ln>
              <a:solidFill>
                <a:srgbClr val="FF0000"/>
              </a:solidFill>
              <a:cs typeface="B Titr" panose="00000700000000000000" pitchFamily="2" charset="-78"/>
            </a:endParaRPr>
          </a:p>
          <a:p>
            <a:pPr algn="justLow"/>
            <a:r>
              <a:rPr lang="fa-IR" sz="4000" b="1" dirty="0">
                <a:ln w="22225">
                  <a:solidFill>
                    <a:srgbClr val="002060"/>
                  </a:solidFill>
                  <a:prstDash val="solid"/>
                </a:ln>
                <a:solidFill>
                  <a:srgbClr val="FF0000"/>
                </a:solidFill>
                <a:cs typeface="B Titr" panose="00000700000000000000" pitchFamily="2" charset="-78"/>
              </a:rPr>
              <a:t> </a:t>
            </a:r>
            <a:r>
              <a:rPr lang="fa-IR" sz="4000" b="1" dirty="0">
                <a:ln w="22225">
                  <a:solidFill>
                    <a:srgbClr val="002060"/>
                  </a:solidFill>
                  <a:prstDash val="solid"/>
                </a:ln>
                <a:solidFill>
                  <a:srgbClr val="002060"/>
                </a:solidFill>
                <a:cs typeface="B Titr" panose="00000700000000000000" pitchFamily="2" charset="-78"/>
              </a:rPr>
              <a:t>امام </a:t>
            </a:r>
            <a:r>
              <a:rPr lang="fa-IR" sz="4000" b="1" dirty="0" smtClean="0">
                <a:ln w="22225">
                  <a:solidFill>
                    <a:srgbClr val="002060"/>
                  </a:solidFill>
                  <a:prstDash val="solid"/>
                </a:ln>
                <a:solidFill>
                  <a:srgbClr val="002060"/>
                </a:solidFill>
                <a:cs typeface="B Titr" panose="00000700000000000000" pitchFamily="2" charset="-78"/>
              </a:rPr>
              <a:t>حسين(ع</a:t>
            </a:r>
            <a:r>
              <a:rPr lang="fa-IR" sz="4000" b="1" dirty="0">
                <a:ln w="22225">
                  <a:solidFill>
                    <a:srgbClr val="002060"/>
                  </a:solidFill>
                  <a:prstDash val="solid"/>
                </a:ln>
                <a:solidFill>
                  <a:srgbClr val="002060"/>
                </a:solidFill>
                <a:cs typeface="B Titr" panose="00000700000000000000" pitchFamily="2" charset="-78"/>
              </a:rPr>
              <a:t>) از مكه به سمت كوفه رفت و حضرت مهدي (ع) از مكه به سوي كوفه خواهد رفت و مقر حكومت خود را در كوفه قرار خواهد داد؛ يعني، راه نيمه سيدالشهدا(ع) را به پايان خواهد رساند</a:t>
            </a:r>
            <a:r>
              <a:rPr lang="fa-IR" sz="4000" b="1" dirty="0" smtClean="0">
                <a:ln w="22225">
                  <a:solidFill>
                    <a:srgbClr val="002060"/>
                  </a:solidFill>
                  <a:prstDash val="solid"/>
                </a:ln>
                <a:solidFill>
                  <a:srgbClr val="002060"/>
                </a:solidFill>
                <a:cs typeface="B Titr" panose="00000700000000000000" pitchFamily="2" charset="-78"/>
              </a:rPr>
              <a:t>.</a:t>
            </a:r>
            <a:endParaRPr lang="fa-IR" sz="4000" b="1" dirty="0">
              <a:ln w="22225">
                <a:solidFill>
                  <a:srgbClr val="002060"/>
                </a:solidFill>
                <a:prstDash val="solid"/>
              </a:ln>
              <a:solidFill>
                <a:srgbClr val="002060"/>
              </a:solidFill>
              <a:cs typeface="B Titr" panose="00000700000000000000" pitchFamily="2" charset="-78"/>
            </a:endParaRPr>
          </a:p>
        </p:txBody>
      </p:sp>
      <p:pic>
        <p:nvPicPr>
          <p:cNvPr id="4"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07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07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94">
            <a:hlinkClick r:id="rId4" action="ppaction://hlinksldjump" highlightClick="1">
              <a:snd r:embed="rId5"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pic>
        <p:nvPicPr>
          <p:cNvPr id="6"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3122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مستطیل 1"/>
          <p:cNvSpPr/>
          <p:nvPr/>
        </p:nvSpPr>
        <p:spPr>
          <a:xfrm>
            <a:off x="179512" y="836712"/>
            <a:ext cx="8064896" cy="4524315"/>
          </a:xfrm>
          <a:prstGeom prst="rect">
            <a:avLst/>
          </a:prstGeom>
        </p:spPr>
        <p:txBody>
          <a:bodyPr wrap="square">
            <a:spAutoFit/>
          </a:bodyPr>
          <a:lstStyle/>
          <a:p>
            <a:pPr algn="ctr"/>
            <a:r>
              <a:rPr lang="fa-IR" sz="3200" b="1" dirty="0" smtClean="0">
                <a:ln w="22225">
                  <a:solidFill>
                    <a:srgbClr val="FF0000"/>
                  </a:solidFill>
                  <a:prstDash val="solid"/>
                </a:ln>
                <a:solidFill>
                  <a:srgbClr val="FF0000"/>
                </a:solidFill>
                <a:cs typeface="B Titr" panose="00000700000000000000" pitchFamily="2" charset="-78"/>
              </a:rPr>
              <a:t>انتظار</a:t>
            </a:r>
            <a:endParaRPr lang="fa-IR" sz="3200" b="1" dirty="0">
              <a:ln w="22225">
                <a:solidFill>
                  <a:srgbClr val="FF0000"/>
                </a:solidFill>
                <a:prstDash val="solid"/>
              </a:ln>
              <a:solidFill>
                <a:srgbClr val="FF0000"/>
              </a:solidFill>
              <a:cs typeface="B Titr" panose="00000700000000000000" pitchFamily="2" charset="-78"/>
            </a:endParaRPr>
          </a:p>
          <a:p>
            <a:r>
              <a:rPr lang="fa-IR" sz="3200" b="1" dirty="0">
                <a:ln w="22225">
                  <a:solidFill>
                    <a:srgbClr val="002060"/>
                  </a:solidFill>
                  <a:prstDash val="solid"/>
                </a:ln>
                <a:solidFill>
                  <a:srgbClr val="FF0000"/>
                </a:solidFill>
                <a:cs typeface="B Titr" panose="00000700000000000000" pitchFamily="2" charset="-78"/>
              </a:rPr>
              <a:t> </a:t>
            </a:r>
            <a:r>
              <a:rPr lang="fa-IR" sz="3200" b="1" dirty="0" err="1">
                <a:ln w="22225">
                  <a:solidFill>
                    <a:srgbClr val="002060"/>
                  </a:solidFill>
                  <a:prstDash val="solid"/>
                </a:ln>
                <a:solidFill>
                  <a:srgbClr val="002060"/>
                </a:solidFill>
                <a:cs typeface="B Titr" panose="00000700000000000000" pitchFamily="2" charset="-78"/>
              </a:rPr>
              <a:t>پيامبر</a:t>
            </a:r>
            <a:r>
              <a:rPr lang="fa-IR" sz="3200" b="1" dirty="0">
                <a:ln w="22225">
                  <a:solidFill>
                    <a:srgbClr val="002060"/>
                  </a:solidFill>
                  <a:prstDash val="solid"/>
                </a:ln>
                <a:solidFill>
                  <a:srgbClr val="002060"/>
                </a:solidFill>
                <a:cs typeface="B Titr" panose="00000700000000000000" pitchFamily="2" charset="-78"/>
              </a:rPr>
              <a:t>(ص) از </a:t>
            </a:r>
            <a:r>
              <a:rPr lang="fa-IR" sz="3200" b="1" dirty="0" err="1">
                <a:ln w="22225">
                  <a:solidFill>
                    <a:srgbClr val="002060"/>
                  </a:solidFill>
                  <a:prstDash val="solid"/>
                </a:ln>
                <a:solidFill>
                  <a:srgbClr val="002060"/>
                </a:solidFill>
                <a:cs typeface="B Titr" panose="00000700000000000000" pitchFamily="2" charset="-78"/>
              </a:rPr>
              <a:t>خيلي</a:t>
            </a:r>
            <a:r>
              <a:rPr lang="fa-IR" sz="3200" b="1" dirty="0">
                <a:ln w="22225">
                  <a:solidFill>
                    <a:srgbClr val="002060"/>
                  </a:solidFill>
                  <a:prstDash val="solid"/>
                </a:ln>
                <a:solidFill>
                  <a:srgbClr val="002060"/>
                </a:solidFill>
                <a:cs typeface="B Titr" panose="00000700000000000000" pitchFamily="2" charset="-78"/>
              </a:rPr>
              <a:t> </a:t>
            </a:r>
            <a:r>
              <a:rPr lang="fa-IR" sz="3200" b="1" dirty="0" err="1">
                <a:ln w="22225">
                  <a:solidFill>
                    <a:srgbClr val="002060"/>
                  </a:solidFill>
                  <a:prstDash val="solid"/>
                </a:ln>
                <a:solidFill>
                  <a:srgbClr val="002060"/>
                </a:solidFill>
                <a:cs typeface="B Titr" panose="00000700000000000000" pitchFamily="2" charset="-78"/>
              </a:rPr>
              <a:t>پيش‏ترها</a:t>
            </a:r>
            <a:r>
              <a:rPr lang="fa-IR" sz="3200" b="1" dirty="0">
                <a:ln w="22225">
                  <a:solidFill>
                    <a:srgbClr val="002060"/>
                  </a:solidFill>
                  <a:prstDash val="solid"/>
                </a:ln>
                <a:solidFill>
                  <a:srgbClr val="002060"/>
                </a:solidFill>
                <a:cs typeface="B Titr" panose="00000700000000000000" pitchFamily="2" charset="-78"/>
              </a:rPr>
              <a:t>، خبر شهادت امام </a:t>
            </a:r>
            <a:r>
              <a:rPr lang="fa-IR" sz="3200" b="1" dirty="0" err="1">
                <a:ln w="22225">
                  <a:solidFill>
                    <a:srgbClr val="002060"/>
                  </a:solidFill>
                  <a:prstDash val="solid"/>
                </a:ln>
                <a:solidFill>
                  <a:srgbClr val="002060"/>
                </a:solidFill>
                <a:cs typeface="B Titr" panose="00000700000000000000" pitchFamily="2" charset="-78"/>
              </a:rPr>
              <a:t>حسين</a:t>
            </a:r>
            <a:r>
              <a:rPr lang="fa-IR" sz="3200" b="1" dirty="0">
                <a:ln w="22225">
                  <a:solidFill>
                    <a:srgbClr val="002060"/>
                  </a:solidFill>
                  <a:prstDash val="solid"/>
                </a:ln>
                <a:solidFill>
                  <a:srgbClr val="002060"/>
                </a:solidFill>
                <a:cs typeface="B Titr" panose="00000700000000000000" pitchFamily="2" charset="-78"/>
              </a:rPr>
              <a:t>(ع) را داده بود. </a:t>
            </a:r>
            <a:r>
              <a:rPr lang="fa-IR" sz="3200" b="1" dirty="0" err="1" smtClean="0">
                <a:ln w="22225">
                  <a:solidFill>
                    <a:srgbClr val="002060"/>
                  </a:solidFill>
                  <a:prstDash val="solid"/>
                </a:ln>
                <a:solidFill>
                  <a:srgbClr val="002060"/>
                </a:solidFill>
                <a:cs typeface="B Titr" panose="00000700000000000000" pitchFamily="2" charset="-78"/>
              </a:rPr>
              <a:t>اين</a:t>
            </a:r>
            <a:r>
              <a:rPr lang="fa-IR" sz="3200" b="1" dirty="0" smtClean="0">
                <a:ln w="22225">
                  <a:solidFill>
                    <a:srgbClr val="002060"/>
                  </a:solidFill>
                  <a:prstDash val="solid"/>
                </a:ln>
                <a:solidFill>
                  <a:srgbClr val="002060"/>
                </a:solidFill>
                <a:cs typeface="B Titr" panose="00000700000000000000" pitchFamily="2" charset="-78"/>
              </a:rPr>
              <a:t> </a:t>
            </a:r>
            <a:r>
              <a:rPr lang="fa-IR" sz="3200" b="1" dirty="0">
                <a:ln w="22225">
                  <a:solidFill>
                    <a:srgbClr val="002060"/>
                  </a:solidFill>
                  <a:prstDash val="solid"/>
                </a:ln>
                <a:solidFill>
                  <a:srgbClr val="002060"/>
                </a:solidFill>
                <a:cs typeface="B Titr" panose="00000700000000000000" pitchFamily="2" charset="-78"/>
              </a:rPr>
              <a:t>اخبار تا آن جا بود </a:t>
            </a:r>
            <a:r>
              <a:rPr lang="fa-IR" sz="3200" b="1" dirty="0" err="1">
                <a:ln w="22225">
                  <a:solidFill>
                    <a:srgbClr val="002060"/>
                  </a:solidFill>
                  <a:prstDash val="solid"/>
                </a:ln>
                <a:solidFill>
                  <a:srgbClr val="002060"/>
                </a:solidFill>
                <a:cs typeface="B Titr" panose="00000700000000000000" pitchFamily="2" charset="-78"/>
              </a:rPr>
              <a:t>كه</a:t>
            </a:r>
            <a:r>
              <a:rPr lang="fa-IR" sz="3200" b="1" dirty="0">
                <a:ln w="22225">
                  <a:solidFill>
                    <a:srgbClr val="002060"/>
                  </a:solidFill>
                  <a:prstDash val="solid"/>
                </a:ln>
                <a:solidFill>
                  <a:srgbClr val="002060"/>
                </a:solidFill>
                <a:cs typeface="B Titr" panose="00000700000000000000" pitchFamily="2" charset="-78"/>
              </a:rPr>
              <a:t> </a:t>
            </a:r>
            <a:r>
              <a:rPr lang="fa-IR" sz="3200" b="1" dirty="0" err="1">
                <a:ln w="22225">
                  <a:solidFill>
                    <a:srgbClr val="002060"/>
                  </a:solidFill>
                  <a:prstDash val="solid"/>
                </a:ln>
                <a:solidFill>
                  <a:srgbClr val="002060"/>
                </a:solidFill>
                <a:cs typeface="B Titr" panose="00000700000000000000" pitchFamily="2" charset="-78"/>
              </a:rPr>
              <a:t>كساني</a:t>
            </a:r>
            <a:r>
              <a:rPr lang="fa-IR" sz="3200" b="1" dirty="0">
                <a:ln w="22225">
                  <a:solidFill>
                    <a:srgbClr val="002060"/>
                  </a:solidFill>
                  <a:prstDash val="solid"/>
                </a:ln>
                <a:solidFill>
                  <a:srgbClr val="002060"/>
                </a:solidFill>
                <a:cs typeface="B Titr" panose="00000700000000000000" pitchFamily="2" charset="-78"/>
              </a:rPr>
              <a:t>، از </a:t>
            </a:r>
            <a:r>
              <a:rPr lang="fa-IR" sz="3200" b="1" dirty="0" err="1">
                <a:ln w="22225">
                  <a:solidFill>
                    <a:srgbClr val="002060"/>
                  </a:solidFill>
                  <a:prstDash val="solid"/>
                </a:ln>
                <a:solidFill>
                  <a:srgbClr val="002060"/>
                </a:solidFill>
                <a:cs typeface="B Titr" panose="00000700000000000000" pitchFamily="2" charset="-78"/>
              </a:rPr>
              <a:t>مدت‏ها</a:t>
            </a:r>
            <a:r>
              <a:rPr lang="fa-IR" sz="3200" b="1" dirty="0">
                <a:ln w="22225">
                  <a:solidFill>
                    <a:srgbClr val="002060"/>
                  </a:solidFill>
                  <a:prstDash val="solid"/>
                </a:ln>
                <a:solidFill>
                  <a:srgbClr val="002060"/>
                </a:solidFill>
                <a:cs typeface="B Titr" panose="00000700000000000000" pitchFamily="2" charset="-78"/>
              </a:rPr>
              <a:t> </a:t>
            </a:r>
            <a:r>
              <a:rPr lang="fa-IR" sz="3200" b="1" dirty="0" err="1">
                <a:ln w="22225">
                  <a:solidFill>
                    <a:srgbClr val="002060"/>
                  </a:solidFill>
                  <a:prstDash val="solid"/>
                </a:ln>
                <a:solidFill>
                  <a:srgbClr val="002060"/>
                </a:solidFill>
                <a:cs typeface="B Titr" panose="00000700000000000000" pitchFamily="2" charset="-78"/>
              </a:rPr>
              <a:t>پيش</a:t>
            </a:r>
            <a:r>
              <a:rPr lang="fa-IR" sz="3200" b="1" dirty="0">
                <a:ln w="22225">
                  <a:solidFill>
                    <a:srgbClr val="002060"/>
                  </a:solidFill>
                  <a:prstDash val="solid"/>
                </a:ln>
                <a:solidFill>
                  <a:srgbClr val="002060"/>
                </a:solidFill>
                <a:cs typeface="B Titr" panose="00000700000000000000" pitchFamily="2" charset="-78"/>
              </a:rPr>
              <a:t> در منطقه </a:t>
            </a:r>
            <a:r>
              <a:rPr lang="fa-IR" sz="3200" b="1" dirty="0" err="1">
                <a:ln w="22225">
                  <a:solidFill>
                    <a:srgbClr val="002060"/>
                  </a:solidFill>
                  <a:prstDash val="solid"/>
                </a:ln>
                <a:solidFill>
                  <a:srgbClr val="002060"/>
                </a:solidFill>
                <a:cs typeface="B Titr" panose="00000700000000000000" pitchFamily="2" charset="-78"/>
              </a:rPr>
              <a:t>كربلا</a:t>
            </a:r>
            <a:r>
              <a:rPr lang="fa-IR" sz="3200" b="1" dirty="0">
                <a:ln w="22225">
                  <a:solidFill>
                    <a:srgbClr val="002060"/>
                  </a:solidFill>
                  <a:prstDash val="solid"/>
                </a:ln>
                <a:solidFill>
                  <a:srgbClr val="002060"/>
                </a:solidFill>
                <a:cs typeface="B Titr" panose="00000700000000000000" pitchFamily="2" charset="-78"/>
              </a:rPr>
              <a:t> اقامت </a:t>
            </a:r>
            <a:r>
              <a:rPr lang="fa-IR" sz="3200" b="1" dirty="0" err="1">
                <a:ln w="22225">
                  <a:solidFill>
                    <a:srgbClr val="002060"/>
                  </a:solidFill>
                  <a:prstDash val="solid"/>
                </a:ln>
                <a:solidFill>
                  <a:srgbClr val="002060"/>
                </a:solidFill>
                <a:cs typeface="B Titr" panose="00000700000000000000" pitchFamily="2" charset="-78"/>
              </a:rPr>
              <a:t>گزيده</a:t>
            </a:r>
            <a:r>
              <a:rPr lang="fa-IR" sz="3200" b="1" dirty="0">
                <a:ln w="22225">
                  <a:solidFill>
                    <a:srgbClr val="002060"/>
                  </a:solidFill>
                  <a:prstDash val="solid"/>
                </a:ln>
                <a:solidFill>
                  <a:srgbClr val="002060"/>
                </a:solidFill>
                <a:cs typeface="B Titr" panose="00000700000000000000" pitchFamily="2" charset="-78"/>
              </a:rPr>
              <a:t> و منتظر </a:t>
            </a:r>
            <a:r>
              <a:rPr lang="fa-IR" sz="3200" b="1" dirty="0" err="1">
                <a:ln w="22225">
                  <a:solidFill>
                    <a:srgbClr val="002060"/>
                  </a:solidFill>
                  <a:prstDash val="solid"/>
                </a:ln>
                <a:solidFill>
                  <a:srgbClr val="002060"/>
                </a:solidFill>
                <a:cs typeface="B Titr" panose="00000700000000000000" pitchFamily="2" charset="-78"/>
              </a:rPr>
              <a:t>ياري</a:t>
            </a:r>
            <a:r>
              <a:rPr lang="fa-IR" sz="3200" b="1" dirty="0">
                <a:ln w="22225">
                  <a:solidFill>
                    <a:srgbClr val="002060"/>
                  </a:solidFill>
                  <a:prstDash val="solid"/>
                </a:ln>
                <a:solidFill>
                  <a:srgbClr val="002060"/>
                </a:solidFill>
                <a:cs typeface="B Titr" panose="00000700000000000000" pitchFamily="2" charset="-78"/>
              </a:rPr>
              <a:t> فرزند رسول خدا بودند و سرانجام به </a:t>
            </a:r>
            <a:r>
              <a:rPr lang="fa-IR" sz="3200" b="1" dirty="0" err="1">
                <a:ln w="22225">
                  <a:solidFill>
                    <a:srgbClr val="002060"/>
                  </a:solidFill>
                  <a:prstDash val="solid"/>
                </a:ln>
                <a:solidFill>
                  <a:srgbClr val="002060"/>
                </a:solidFill>
                <a:cs typeface="B Titr" panose="00000700000000000000" pitchFamily="2" charset="-78"/>
              </a:rPr>
              <a:t>آرزوي</a:t>
            </a:r>
            <a:r>
              <a:rPr lang="fa-IR" sz="3200" b="1" dirty="0">
                <a:ln w="22225">
                  <a:solidFill>
                    <a:srgbClr val="002060"/>
                  </a:solidFill>
                  <a:prstDash val="solid"/>
                </a:ln>
                <a:solidFill>
                  <a:srgbClr val="002060"/>
                </a:solidFill>
                <a:cs typeface="B Titr" panose="00000700000000000000" pitchFamily="2" charset="-78"/>
              </a:rPr>
              <a:t> خود </a:t>
            </a:r>
            <a:r>
              <a:rPr lang="fa-IR" sz="3200" b="1" dirty="0" err="1">
                <a:ln w="22225">
                  <a:solidFill>
                    <a:srgbClr val="002060"/>
                  </a:solidFill>
                  <a:prstDash val="solid"/>
                </a:ln>
                <a:solidFill>
                  <a:srgbClr val="002060"/>
                </a:solidFill>
                <a:cs typeface="B Titr" panose="00000700000000000000" pitchFamily="2" charset="-78"/>
              </a:rPr>
              <a:t>رسيدند</a:t>
            </a:r>
            <a:r>
              <a:rPr lang="fa-IR" sz="3200" b="1" dirty="0" smtClean="0">
                <a:ln w="22225">
                  <a:solidFill>
                    <a:srgbClr val="002060"/>
                  </a:solidFill>
                  <a:prstDash val="solid"/>
                </a:ln>
                <a:solidFill>
                  <a:srgbClr val="002060"/>
                </a:solidFill>
                <a:cs typeface="B Titr" panose="00000700000000000000" pitchFamily="2" charset="-78"/>
              </a:rPr>
              <a:t>.</a:t>
            </a:r>
            <a:endParaRPr lang="fa-IR" sz="3200" b="1" dirty="0">
              <a:ln w="22225">
                <a:solidFill>
                  <a:srgbClr val="002060"/>
                </a:solidFill>
                <a:prstDash val="solid"/>
              </a:ln>
              <a:solidFill>
                <a:srgbClr val="002060"/>
              </a:solidFill>
              <a:cs typeface="B Titr" panose="00000700000000000000" pitchFamily="2" charset="-78"/>
            </a:endParaRPr>
          </a:p>
          <a:p>
            <a:r>
              <a:rPr lang="fa-IR" sz="3200" b="1" dirty="0">
                <a:ln w="22225">
                  <a:solidFill>
                    <a:srgbClr val="002060"/>
                  </a:solidFill>
                  <a:prstDash val="solid"/>
                </a:ln>
                <a:solidFill>
                  <a:srgbClr val="002060"/>
                </a:solidFill>
                <a:cs typeface="B Titr" panose="00000700000000000000" pitchFamily="2" charset="-78"/>
              </a:rPr>
              <a:t> </a:t>
            </a:r>
            <a:r>
              <a:rPr lang="fa-IR" sz="3200" b="1" dirty="0" err="1">
                <a:ln w="22225">
                  <a:solidFill>
                    <a:srgbClr val="002060"/>
                  </a:solidFill>
                  <a:prstDash val="solid"/>
                </a:ln>
                <a:solidFill>
                  <a:srgbClr val="002060"/>
                </a:solidFill>
                <a:cs typeface="B Titr" panose="00000700000000000000" pitchFamily="2" charset="-78"/>
              </a:rPr>
              <a:t>پيامبر</a:t>
            </a:r>
            <a:r>
              <a:rPr lang="fa-IR" sz="3200" b="1" dirty="0">
                <a:ln w="22225">
                  <a:solidFill>
                    <a:srgbClr val="002060"/>
                  </a:solidFill>
                  <a:prstDash val="solid"/>
                </a:ln>
                <a:solidFill>
                  <a:srgbClr val="002060"/>
                </a:solidFill>
                <a:cs typeface="B Titr" panose="00000700000000000000" pitchFamily="2" charset="-78"/>
              </a:rPr>
              <a:t>(ص) و </a:t>
            </a:r>
            <a:r>
              <a:rPr lang="fa-IR" sz="3200" b="1" dirty="0" err="1">
                <a:ln w="22225">
                  <a:solidFill>
                    <a:srgbClr val="002060"/>
                  </a:solidFill>
                  <a:prstDash val="solid"/>
                </a:ln>
                <a:solidFill>
                  <a:srgbClr val="002060"/>
                </a:solidFill>
                <a:cs typeface="B Titr" panose="00000700000000000000" pitchFamily="2" charset="-78"/>
              </a:rPr>
              <a:t>تمامي</a:t>
            </a:r>
            <a:r>
              <a:rPr lang="fa-IR" sz="3200" b="1" dirty="0">
                <a:ln w="22225">
                  <a:solidFill>
                    <a:srgbClr val="002060"/>
                  </a:solidFill>
                  <a:prstDash val="solid"/>
                </a:ln>
                <a:solidFill>
                  <a:srgbClr val="002060"/>
                </a:solidFill>
                <a:cs typeface="B Titr" panose="00000700000000000000" pitchFamily="2" charset="-78"/>
              </a:rPr>
              <a:t> ائمه(ع)، بشارت ظهور </a:t>
            </a:r>
            <a:r>
              <a:rPr lang="fa-IR" sz="3200" b="1" dirty="0" err="1">
                <a:ln w="22225">
                  <a:solidFill>
                    <a:srgbClr val="002060"/>
                  </a:solidFill>
                  <a:prstDash val="solid"/>
                </a:ln>
                <a:solidFill>
                  <a:srgbClr val="002060"/>
                </a:solidFill>
                <a:cs typeface="B Titr" panose="00000700000000000000" pitchFamily="2" charset="-78"/>
              </a:rPr>
              <a:t>مهدي</a:t>
            </a:r>
            <a:r>
              <a:rPr lang="fa-IR" sz="3200" b="1" dirty="0">
                <a:ln w="22225">
                  <a:solidFill>
                    <a:srgbClr val="002060"/>
                  </a:solidFill>
                  <a:prstDash val="solid"/>
                </a:ln>
                <a:solidFill>
                  <a:srgbClr val="002060"/>
                </a:solidFill>
                <a:cs typeface="B Titr" panose="00000700000000000000" pitchFamily="2" charset="-78"/>
              </a:rPr>
              <a:t>(ع) و دولت </a:t>
            </a:r>
            <a:r>
              <a:rPr lang="fa-IR" sz="3200" b="1" dirty="0" err="1">
                <a:ln w="22225">
                  <a:solidFill>
                    <a:srgbClr val="002060"/>
                  </a:solidFill>
                  <a:prstDash val="solid"/>
                </a:ln>
                <a:solidFill>
                  <a:srgbClr val="002060"/>
                </a:solidFill>
                <a:cs typeface="B Titr" panose="00000700000000000000" pitchFamily="2" charset="-78"/>
              </a:rPr>
              <a:t>كريمه</a:t>
            </a:r>
            <a:r>
              <a:rPr lang="fa-IR" sz="3200" b="1" dirty="0">
                <a:ln w="22225">
                  <a:solidFill>
                    <a:srgbClr val="002060"/>
                  </a:solidFill>
                  <a:prstDash val="solid"/>
                </a:ln>
                <a:solidFill>
                  <a:srgbClr val="002060"/>
                </a:solidFill>
                <a:cs typeface="B Titr" panose="00000700000000000000" pitchFamily="2" charset="-78"/>
              </a:rPr>
              <a:t> او را </a:t>
            </a:r>
            <a:r>
              <a:rPr lang="fa-IR" sz="3200" b="1" dirty="0" err="1">
                <a:ln w="22225">
                  <a:solidFill>
                    <a:srgbClr val="002060"/>
                  </a:solidFill>
                  <a:prstDash val="solid"/>
                </a:ln>
                <a:solidFill>
                  <a:srgbClr val="002060"/>
                </a:solidFill>
                <a:cs typeface="B Titr" panose="00000700000000000000" pitchFamily="2" charset="-78"/>
              </a:rPr>
              <a:t>داده‏اند</a:t>
            </a:r>
            <a:r>
              <a:rPr lang="fa-IR" sz="3200" b="1" dirty="0">
                <a:ln w="22225">
                  <a:solidFill>
                    <a:srgbClr val="002060"/>
                  </a:solidFill>
                  <a:prstDash val="solid"/>
                </a:ln>
                <a:solidFill>
                  <a:srgbClr val="002060"/>
                </a:solidFill>
                <a:cs typeface="B Titr" panose="00000700000000000000" pitchFamily="2" charset="-78"/>
              </a:rPr>
              <a:t> و </a:t>
            </a:r>
            <a:r>
              <a:rPr lang="fa-IR" sz="3200" b="1" dirty="0" err="1">
                <a:ln w="22225">
                  <a:solidFill>
                    <a:srgbClr val="002060"/>
                  </a:solidFill>
                  <a:prstDash val="solid"/>
                </a:ln>
                <a:solidFill>
                  <a:srgbClr val="002060"/>
                </a:solidFill>
                <a:cs typeface="B Titr" panose="00000700000000000000" pitchFamily="2" charset="-78"/>
              </a:rPr>
              <a:t>بايد</a:t>
            </a:r>
            <a:r>
              <a:rPr lang="fa-IR" sz="3200" b="1" dirty="0">
                <a:ln w="22225">
                  <a:solidFill>
                    <a:srgbClr val="002060"/>
                  </a:solidFill>
                  <a:prstDash val="solid"/>
                </a:ln>
                <a:solidFill>
                  <a:srgbClr val="002060"/>
                </a:solidFill>
                <a:cs typeface="B Titr" panose="00000700000000000000" pitchFamily="2" charset="-78"/>
              </a:rPr>
              <a:t> منتظر بود </a:t>
            </a:r>
            <a:r>
              <a:rPr lang="fa-IR" sz="3200" b="1" dirty="0" err="1">
                <a:ln w="22225">
                  <a:solidFill>
                    <a:srgbClr val="002060"/>
                  </a:solidFill>
                  <a:prstDash val="solid"/>
                </a:ln>
                <a:solidFill>
                  <a:srgbClr val="002060"/>
                </a:solidFill>
                <a:cs typeface="B Titr" panose="00000700000000000000" pitchFamily="2" charset="-78"/>
              </a:rPr>
              <a:t>كه</a:t>
            </a:r>
            <a:r>
              <a:rPr lang="fa-IR" sz="3200" b="1" dirty="0">
                <a:ln w="22225">
                  <a:solidFill>
                    <a:srgbClr val="002060"/>
                  </a:solidFill>
                  <a:prstDash val="solid"/>
                </a:ln>
                <a:solidFill>
                  <a:srgbClr val="002060"/>
                </a:solidFill>
                <a:cs typeface="B Titr" panose="00000700000000000000" pitchFamily="2" charset="-78"/>
              </a:rPr>
              <a:t>: </a:t>
            </a:r>
            <a:endParaRPr lang="fa-IR" sz="3200" b="1" dirty="0" smtClean="0">
              <a:ln w="22225">
                <a:solidFill>
                  <a:srgbClr val="002060"/>
                </a:solidFill>
                <a:prstDash val="solid"/>
              </a:ln>
              <a:solidFill>
                <a:srgbClr val="002060"/>
              </a:solidFill>
              <a:cs typeface="B Titr" panose="00000700000000000000" pitchFamily="2" charset="-78"/>
            </a:endParaRPr>
          </a:p>
          <a:p>
            <a:pPr algn="ctr"/>
            <a:r>
              <a:rPr lang="fa-IR" sz="3200" b="1" dirty="0" smtClean="0">
                <a:ln w="22225">
                  <a:solidFill>
                    <a:srgbClr val="002060"/>
                  </a:solidFill>
                  <a:prstDash val="solid"/>
                </a:ln>
                <a:solidFill>
                  <a:srgbClr val="FFFF00"/>
                </a:solidFill>
                <a:cs typeface="B Titr" panose="00000700000000000000" pitchFamily="2" charset="-78"/>
              </a:rPr>
              <a:t>((</a:t>
            </a:r>
            <a:r>
              <a:rPr lang="fa-IR" sz="3200" b="1" dirty="0">
                <a:ln w="22225">
                  <a:solidFill>
                    <a:srgbClr val="002060"/>
                  </a:solidFill>
                  <a:prstDash val="solid"/>
                </a:ln>
                <a:solidFill>
                  <a:srgbClr val="FFFF00"/>
                </a:solidFill>
                <a:cs typeface="B Titr" panose="00000700000000000000" pitchFamily="2" charset="-78"/>
              </a:rPr>
              <a:t>افضل </a:t>
            </a:r>
            <a:r>
              <a:rPr lang="fa-IR" sz="3200" b="1" dirty="0" err="1">
                <a:ln w="22225">
                  <a:solidFill>
                    <a:srgbClr val="002060"/>
                  </a:solidFill>
                  <a:prstDash val="solid"/>
                </a:ln>
                <a:solidFill>
                  <a:srgbClr val="FFFF00"/>
                </a:solidFill>
                <a:cs typeface="B Titr" panose="00000700000000000000" pitchFamily="2" charset="-78"/>
              </a:rPr>
              <a:t>الاعمال</a:t>
            </a:r>
            <a:r>
              <a:rPr lang="fa-IR" sz="3200" b="1" dirty="0">
                <a:ln w="22225">
                  <a:solidFill>
                    <a:srgbClr val="002060"/>
                  </a:solidFill>
                  <a:prstDash val="solid"/>
                </a:ln>
                <a:solidFill>
                  <a:srgbClr val="FFFF00"/>
                </a:solidFill>
                <a:cs typeface="B Titr" panose="00000700000000000000" pitchFamily="2" charset="-78"/>
              </a:rPr>
              <a:t> انتظار </a:t>
            </a:r>
            <a:r>
              <a:rPr lang="fa-IR" sz="3200" b="1" dirty="0" err="1">
                <a:ln w="22225">
                  <a:solidFill>
                    <a:srgbClr val="002060"/>
                  </a:solidFill>
                  <a:prstDash val="solid"/>
                </a:ln>
                <a:solidFill>
                  <a:srgbClr val="FFFF00"/>
                </a:solidFill>
                <a:cs typeface="B Titr" panose="00000700000000000000" pitchFamily="2" charset="-78"/>
              </a:rPr>
              <a:t>الفرج</a:t>
            </a:r>
            <a:r>
              <a:rPr lang="fa-IR" sz="3200" b="1" dirty="0">
                <a:ln w="22225">
                  <a:solidFill>
                    <a:srgbClr val="002060"/>
                  </a:solidFill>
                  <a:prstDash val="solid"/>
                </a:ln>
                <a:solidFill>
                  <a:srgbClr val="FFFF00"/>
                </a:solidFill>
                <a:cs typeface="B Titr" panose="00000700000000000000" pitchFamily="2" charset="-78"/>
              </a:rPr>
              <a:t>)).</a:t>
            </a:r>
          </a:p>
        </p:txBody>
      </p:sp>
      <p:pic>
        <p:nvPicPr>
          <p:cNvPr id="5"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07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07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AutoShape 94">
            <a:hlinkClick r:id="rId4" action="ppaction://hlinksldjump" highlightClick="1">
              <a:snd r:embed="rId5"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pic>
        <p:nvPicPr>
          <p:cNvPr id="7"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64146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blip>
          <a:srcRect/>
          <a:stretch>
            <a:fillRect t="-1000" b="-1000"/>
          </a:stretch>
        </a:blipFill>
        <a:effectLst/>
      </p:bgPr>
    </p:bg>
    <p:spTree>
      <p:nvGrpSpPr>
        <p:cNvPr id="1" name=""/>
        <p:cNvGrpSpPr/>
        <p:nvPr/>
      </p:nvGrpSpPr>
      <p:grpSpPr>
        <a:xfrm>
          <a:off x="0" y="0"/>
          <a:ext cx="0" cy="0"/>
          <a:chOff x="0" y="0"/>
          <a:chExt cx="0" cy="0"/>
        </a:xfrm>
      </p:grpSpPr>
      <p:sp>
        <p:nvSpPr>
          <p:cNvPr id="2" name="کادر متن 1"/>
          <p:cNvSpPr txBox="1"/>
          <p:nvPr/>
        </p:nvSpPr>
        <p:spPr>
          <a:xfrm>
            <a:off x="539552" y="5622339"/>
            <a:ext cx="7992888" cy="830997"/>
          </a:xfrm>
          <a:prstGeom prst="rect">
            <a:avLst/>
          </a:prstGeom>
          <a:noFill/>
        </p:spPr>
        <p:txBody>
          <a:bodyPr wrap="square" rtlCol="1">
            <a:spAutoFit/>
          </a:bodyPr>
          <a:lstStyle/>
          <a:p>
            <a:pPr algn="ctr"/>
            <a:r>
              <a:rPr lang="fa-IR" sz="2800" dirty="0" smtClean="0">
                <a:solidFill>
                  <a:srgbClr val="FF0000"/>
                </a:solidFill>
                <a:effectLst>
                  <a:glow rad="228600">
                    <a:schemeClr val="accent5">
                      <a:satMod val="175000"/>
                      <a:alpha val="40000"/>
                    </a:schemeClr>
                  </a:glow>
                </a:effectLst>
                <a:cs typeface="B Jadid" panose="00000700000000000000" pitchFamily="2" charset="-78"/>
              </a:rPr>
              <a:t>از </a:t>
            </a:r>
            <a:r>
              <a:rPr lang="fa-IR" sz="4800" dirty="0" smtClean="0">
                <a:solidFill>
                  <a:srgbClr val="FF0000"/>
                </a:solidFill>
                <a:effectLst>
                  <a:outerShdw blurRad="38100" dist="38100" dir="2700000" algn="tl">
                    <a:srgbClr val="000000">
                      <a:alpha val="43137"/>
                    </a:srgbClr>
                  </a:outerShdw>
                </a:effectLst>
                <a:cs typeface="B Homa" pitchFamily="2" charset="-78"/>
              </a:rPr>
              <a:t>امام حسین</a:t>
            </a:r>
            <a:r>
              <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 </a:t>
            </a:r>
            <a:r>
              <a:rPr lang="fa-IR"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علیه </a:t>
            </a:r>
            <a:r>
              <a:rPr lang="fa-IR"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السلام </a:t>
            </a:r>
            <a:r>
              <a:rPr lang="fa-IR" sz="2800" dirty="0" smtClean="0">
                <a:solidFill>
                  <a:srgbClr val="FF0000"/>
                </a:solidFill>
                <a:effectLst>
                  <a:glow rad="228600">
                    <a:schemeClr val="accent5">
                      <a:satMod val="175000"/>
                      <a:alpha val="40000"/>
                    </a:schemeClr>
                  </a:glow>
                </a:effectLst>
                <a:cs typeface="B Jadid" panose="00000700000000000000" pitchFamily="2" charset="-78"/>
              </a:rPr>
              <a:t>تا </a:t>
            </a:r>
            <a:r>
              <a:rPr lang="fa-IR" sz="4800" dirty="0" smtClean="0">
                <a:solidFill>
                  <a:srgbClr val="FF0000"/>
                </a:solidFill>
                <a:effectLst>
                  <a:outerShdw blurRad="38100" dist="38100" dir="2700000" algn="tl">
                    <a:srgbClr val="000000">
                      <a:alpha val="43137"/>
                    </a:srgbClr>
                  </a:outerShdw>
                </a:effectLst>
                <a:cs typeface="B Homa" pitchFamily="2" charset="-78"/>
              </a:rPr>
              <a:t>امام </a:t>
            </a:r>
            <a:r>
              <a:rPr lang="fa-IR" sz="4800" dirty="0" smtClean="0">
                <a:solidFill>
                  <a:srgbClr val="FF0000"/>
                </a:solidFill>
                <a:effectLst>
                  <a:outerShdw blurRad="38100" dist="38100" dir="2700000" algn="tl">
                    <a:srgbClr val="000000">
                      <a:alpha val="43137"/>
                    </a:srgbClr>
                  </a:outerShdw>
                </a:effectLst>
                <a:cs typeface="B Homa" pitchFamily="2" charset="-78"/>
              </a:rPr>
              <a:t>مهدی </a:t>
            </a:r>
            <a:r>
              <a:rPr lang="fa-IR" sz="1600" dirty="0" smtClean="0">
                <a:effectLst>
                  <a:outerShdw blurRad="38100" dist="38100" dir="2700000" algn="tl">
                    <a:srgbClr val="000000">
                      <a:alpha val="43137"/>
                    </a:srgbClr>
                  </a:outerShdw>
                </a:effectLst>
                <a:cs typeface="B Homa" pitchFamily="2" charset="-78"/>
              </a:rPr>
              <a:t>عجّل </a:t>
            </a:r>
            <a:r>
              <a:rPr lang="fa-IR" sz="1600" dirty="0" smtClean="0">
                <a:effectLst>
                  <a:outerShdw blurRad="38100" dist="38100" dir="2700000" algn="tl">
                    <a:srgbClr val="000000">
                      <a:alpha val="43137"/>
                    </a:srgbClr>
                  </a:outerShdw>
                </a:effectLst>
                <a:cs typeface="B Homa" pitchFamily="2" charset="-78"/>
              </a:rPr>
              <a:t>الله فرجه</a:t>
            </a:r>
            <a:endParaRPr lang="fa-IR" sz="1600" dirty="0">
              <a:effectLst>
                <a:glow rad="228600">
                  <a:schemeClr val="accent5">
                    <a:satMod val="175000"/>
                    <a:alpha val="40000"/>
                  </a:schemeClr>
                </a:glow>
              </a:effectLst>
              <a:cs typeface="B Jadid" panose="00000700000000000000" pitchFamily="2" charset="-78"/>
            </a:endParaRPr>
          </a:p>
        </p:txBody>
      </p:sp>
    </p:spTree>
    <p:extLst>
      <p:ext uri="{BB962C8B-B14F-4D97-AF65-F5344CB8AC3E}">
        <p14:creationId xmlns="" xmlns:p14="http://schemas.microsoft.com/office/powerpoint/2010/main" val="15084522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مستطیل 1"/>
          <p:cNvSpPr/>
          <p:nvPr/>
        </p:nvSpPr>
        <p:spPr>
          <a:xfrm>
            <a:off x="179512" y="836712"/>
            <a:ext cx="8064896" cy="2554545"/>
          </a:xfrm>
          <a:prstGeom prst="rect">
            <a:avLst/>
          </a:prstGeom>
        </p:spPr>
        <p:txBody>
          <a:bodyPr wrap="square">
            <a:spAutoFit/>
          </a:bodyPr>
          <a:lstStyle/>
          <a:p>
            <a:pPr algn="ctr"/>
            <a:r>
              <a:rPr lang="fa-IR" sz="3200" b="1" dirty="0">
                <a:ln w="22225">
                  <a:solidFill>
                    <a:srgbClr val="FF0000"/>
                  </a:solidFill>
                  <a:prstDash val="solid"/>
                </a:ln>
                <a:solidFill>
                  <a:srgbClr val="FF0000"/>
                </a:solidFill>
                <a:cs typeface="B Titr" panose="00000700000000000000" pitchFamily="2" charset="-78"/>
              </a:rPr>
              <a:t>شب قدر و </a:t>
            </a:r>
            <a:r>
              <a:rPr lang="fa-IR" sz="3200" b="1" dirty="0" err="1">
                <a:ln w="22225">
                  <a:solidFill>
                    <a:srgbClr val="FF0000"/>
                  </a:solidFill>
                  <a:prstDash val="solid"/>
                </a:ln>
                <a:solidFill>
                  <a:srgbClr val="FF0000"/>
                </a:solidFill>
                <a:cs typeface="B Titr" panose="00000700000000000000" pitchFamily="2" charset="-78"/>
              </a:rPr>
              <a:t>ياد</a:t>
            </a:r>
            <a:r>
              <a:rPr lang="fa-IR" sz="3200" b="1" dirty="0">
                <a:ln w="22225">
                  <a:solidFill>
                    <a:srgbClr val="FF0000"/>
                  </a:solidFill>
                  <a:prstDash val="solid"/>
                </a:ln>
                <a:solidFill>
                  <a:srgbClr val="FF0000"/>
                </a:solidFill>
                <a:cs typeface="B Titr" panose="00000700000000000000" pitchFamily="2" charset="-78"/>
              </a:rPr>
              <a:t> </a:t>
            </a:r>
            <a:r>
              <a:rPr lang="fa-IR" sz="3200" b="1" dirty="0" err="1">
                <a:ln w="22225">
                  <a:solidFill>
                    <a:srgbClr val="FF0000"/>
                  </a:solidFill>
                  <a:prstDash val="solid"/>
                </a:ln>
                <a:solidFill>
                  <a:srgbClr val="FF0000"/>
                </a:solidFill>
                <a:cs typeface="B Titr" panose="00000700000000000000" pitchFamily="2" charset="-78"/>
              </a:rPr>
              <a:t>حسين</a:t>
            </a:r>
            <a:r>
              <a:rPr lang="fa-IR" sz="3200" b="1" dirty="0">
                <a:ln w="22225">
                  <a:solidFill>
                    <a:srgbClr val="FF0000"/>
                  </a:solidFill>
                  <a:prstDash val="solid"/>
                </a:ln>
                <a:solidFill>
                  <a:srgbClr val="FF0000"/>
                </a:solidFill>
                <a:cs typeface="B Titr" panose="00000700000000000000" pitchFamily="2" charset="-78"/>
              </a:rPr>
              <a:t> (ع)</a:t>
            </a:r>
          </a:p>
          <a:p>
            <a:pPr algn="just"/>
            <a:r>
              <a:rPr lang="fa-IR" sz="3200" b="1" dirty="0">
                <a:ln w="22225">
                  <a:solidFill>
                    <a:srgbClr val="002060"/>
                  </a:solidFill>
                  <a:prstDash val="solid"/>
                </a:ln>
                <a:solidFill>
                  <a:srgbClr val="FF0000"/>
                </a:solidFill>
                <a:cs typeface="B Titr" panose="00000700000000000000" pitchFamily="2" charset="-78"/>
              </a:rPr>
              <a:t> </a:t>
            </a:r>
            <a:r>
              <a:rPr lang="fa-IR" sz="3200" b="1" dirty="0" smtClean="0">
                <a:ln w="22225">
                  <a:solidFill>
                    <a:srgbClr val="002060"/>
                  </a:solidFill>
                  <a:prstDash val="solid"/>
                </a:ln>
                <a:solidFill>
                  <a:srgbClr val="002060"/>
                </a:solidFill>
                <a:cs typeface="B Titr" panose="00000700000000000000" pitchFamily="2" charset="-78"/>
              </a:rPr>
              <a:t>در شب </a:t>
            </a:r>
            <a:r>
              <a:rPr lang="fa-IR" sz="3200" b="1" dirty="0">
                <a:ln w="22225">
                  <a:solidFill>
                    <a:srgbClr val="002060"/>
                  </a:solidFill>
                  <a:prstDash val="solid"/>
                </a:ln>
                <a:solidFill>
                  <a:srgbClr val="002060"/>
                </a:solidFill>
                <a:cs typeface="B Titr" panose="00000700000000000000" pitchFamily="2" charset="-78"/>
              </a:rPr>
              <a:t>قدر، </a:t>
            </a:r>
            <a:r>
              <a:rPr lang="fa-IR" sz="3200" b="1" dirty="0" smtClean="0">
                <a:ln w="22225">
                  <a:solidFill>
                    <a:srgbClr val="002060"/>
                  </a:solidFill>
                  <a:prstDash val="solid"/>
                </a:ln>
                <a:solidFill>
                  <a:srgbClr val="002060"/>
                </a:solidFill>
                <a:cs typeface="B Titr" panose="00000700000000000000" pitchFamily="2" charset="-78"/>
              </a:rPr>
              <a:t>زيارت </a:t>
            </a:r>
            <a:r>
              <a:rPr lang="fa-IR" sz="3200" b="1" dirty="0">
                <a:ln w="22225">
                  <a:solidFill>
                    <a:srgbClr val="002060"/>
                  </a:solidFill>
                  <a:prstDash val="solid"/>
                </a:ln>
                <a:solidFill>
                  <a:srgbClr val="002060"/>
                </a:solidFill>
                <a:cs typeface="B Titr" panose="00000700000000000000" pitchFamily="2" charset="-78"/>
              </a:rPr>
              <a:t>امام حسين (ع</a:t>
            </a:r>
            <a:r>
              <a:rPr lang="fa-IR" sz="3200" b="1" dirty="0" smtClean="0">
                <a:ln w="22225">
                  <a:solidFill>
                    <a:srgbClr val="002060"/>
                  </a:solidFill>
                  <a:prstDash val="solid"/>
                </a:ln>
                <a:solidFill>
                  <a:srgbClr val="002060"/>
                </a:solidFill>
                <a:cs typeface="B Titr" panose="00000700000000000000" pitchFamily="2" charset="-78"/>
              </a:rPr>
              <a:t>) مستحب </a:t>
            </a:r>
            <a:r>
              <a:rPr lang="fa-IR" sz="3200" b="1" dirty="0" smtClean="0">
                <a:ln w="22225">
                  <a:solidFill>
                    <a:srgbClr val="002060"/>
                  </a:solidFill>
                  <a:prstDash val="solid"/>
                </a:ln>
                <a:solidFill>
                  <a:srgbClr val="002060"/>
                </a:solidFill>
                <a:cs typeface="B Titr" panose="00000700000000000000" pitchFamily="2" charset="-78"/>
              </a:rPr>
              <a:t>است. حضرت </a:t>
            </a:r>
            <a:r>
              <a:rPr lang="fa-IR" sz="3200" b="1" dirty="0">
                <a:ln w="22225">
                  <a:solidFill>
                    <a:srgbClr val="002060"/>
                  </a:solidFill>
                  <a:prstDash val="solid"/>
                </a:ln>
                <a:solidFill>
                  <a:srgbClr val="002060"/>
                </a:solidFill>
                <a:cs typeface="B Titr" panose="00000700000000000000" pitchFamily="2" charset="-78"/>
              </a:rPr>
              <a:t>صادق(ع</a:t>
            </a:r>
            <a:r>
              <a:rPr lang="fa-IR" sz="3200" b="1" dirty="0" smtClean="0">
                <a:ln w="22225">
                  <a:solidFill>
                    <a:srgbClr val="002060"/>
                  </a:solidFill>
                  <a:prstDash val="solid"/>
                </a:ln>
                <a:solidFill>
                  <a:srgbClr val="002060"/>
                </a:solidFill>
                <a:cs typeface="B Titr" panose="00000700000000000000" pitchFamily="2" charset="-78"/>
              </a:rPr>
              <a:t>): </a:t>
            </a:r>
            <a:r>
              <a:rPr lang="fa-IR" sz="3200" b="1" dirty="0">
                <a:ln w="22225">
                  <a:solidFill>
                    <a:srgbClr val="002060"/>
                  </a:solidFill>
                  <a:prstDash val="solid"/>
                </a:ln>
                <a:solidFill>
                  <a:srgbClr val="002060"/>
                </a:solidFill>
                <a:cs typeface="B Titr" panose="00000700000000000000" pitchFamily="2" charset="-78"/>
              </a:rPr>
              <a:t>چون شب قدر مي‏شود، منادي از آسمان هفتم </a:t>
            </a:r>
            <a:r>
              <a:rPr lang="fa-IR" sz="3200" b="1" dirty="0" smtClean="0">
                <a:ln w="22225">
                  <a:solidFill>
                    <a:srgbClr val="002060"/>
                  </a:solidFill>
                  <a:prstDash val="solid"/>
                </a:ln>
                <a:solidFill>
                  <a:srgbClr val="002060"/>
                </a:solidFill>
                <a:cs typeface="B Titr" panose="00000700000000000000" pitchFamily="2" charset="-78"/>
              </a:rPr>
              <a:t>ندا </a:t>
            </a:r>
            <a:r>
              <a:rPr lang="fa-IR" sz="3200" b="1" dirty="0">
                <a:ln w="22225">
                  <a:solidFill>
                    <a:srgbClr val="002060"/>
                  </a:solidFill>
                  <a:prstDash val="solid"/>
                </a:ln>
                <a:solidFill>
                  <a:srgbClr val="002060"/>
                </a:solidFill>
                <a:cs typeface="B Titr" panose="00000700000000000000" pitchFamily="2" charset="-78"/>
              </a:rPr>
              <a:t>مي‏كند كه حق تعالي هر كسي را كه به زيارت قبر حسين(ع) آمده، آمرزيد.</a:t>
            </a:r>
          </a:p>
        </p:txBody>
      </p:sp>
      <p:pic>
        <p:nvPicPr>
          <p:cNvPr id="4"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4008" y="60007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60007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94">
            <a:hlinkClick r:id="rId4" action="ppaction://hlinksldjump" highlightClick="1">
              <a:snd r:embed="rId5"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pic>
        <p:nvPicPr>
          <p:cNvPr id="6"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57369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کادر متن 1"/>
          <p:cNvSpPr txBox="1"/>
          <p:nvPr/>
        </p:nvSpPr>
        <p:spPr>
          <a:xfrm>
            <a:off x="1043608" y="1772816"/>
            <a:ext cx="7200800" cy="3724096"/>
          </a:xfrm>
          <a:prstGeom prst="rect">
            <a:avLst/>
          </a:prstGeom>
          <a:noFill/>
        </p:spPr>
        <p:txBody>
          <a:bodyPr wrap="square" rtlCol="1">
            <a:spAutoFit/>
          </a:bodyPr>
          <a:lstStyle/>
          <a:p>
            <a:r>
              <a:rPr lang="fa-IR" sz="2400" b="1" dirty="0" smtClean="0">
                <a:solidFill>
                  <a:srgbClr val="FF0000"/>
                </a:solidFill>
                <a:cs typeface="B Mitra" panose="00000400000000000000" pitchFamily="2" charset="-78"/>
              </a:rPr>
              <a:t>روش اجرای مسابقه:</a:t>
            </a:r>
          </a:p>
          <a:p>
            <a:pPr algn="justLow"/>
            <a:r>
              <a:rPr lang="fa-IR" sz="2800" dirty="0" smtClean="0">
                <a:cs typeface="B Mitra" panose="00000400000000000000" pitchFamily="2" charset="-78"/>
              </a:rPr>
              <a:t>ابتدا برای انتخاب شماره توسط بچه ها  معمایی پرسیده شود سپس جواب دهنده صحیح به معما شماره  ای را انتخاب کند اگر به سوال جواب درست داد با امتیاز هدیه ای بگیرد.</a:t>
            </a:r>
          </a:p>
          <a:p>
            <a:pPr algn="justLow"/>
            <a:endParaRPr lang="fa-IR" sz="2000" b="1" dirty="0" smtClean="0">
              <a:solidFill>
                <a:srgbClr val="FF0000"/>
              </a:solidFill>
              <a:cs typeface="B Mitra" panose="00000400000000000000" pitchFamily="2" charset="-78"/>
            </a:endParaRPr>
          </a:p>
          <a:p>
            <a:pPr algn="justLow"/>
            <a:r>
              <a:rPr lang="fa-IR" sz="2000" b="1" dirty="0" smtClean="0">
                <a:solidFill>
                  <a:srgbClr val="FF0000"/>
                </a:solidFill>
                <a:cs typeface="B Mitra" panose="00000400000000000000" pitchFamily="2" charset="-78"/>
              </a:rPr>
              <a:t>توجه: </a:t>
            </a:r>
            <a:r>
              <a:rPr lang="fa-IR" sz="2800" dirty="0" smtClean="0">
                <a:cs typeface="B Mitra" panose="00000400000000000000" pitchFamily="2" charset="-78"/>
              </a:rPr>
              <a:t>در </a:t>
            </a:r>
            <a:r>
              <a:rPr lang="fa-IR" sz="2800" dirty="0" smtClean="0">
                <a:cs typeface="B Mitra" panose="00000400000000000000" pitchFamily="2" charset="-78"/>
              </a:rPr>
              <a:t>هنگام اجرا سیستم صوتی قطع </a:t>
            </a:r>
            <a:r>
              <a:rPr lang="fa-IR" sz="2800" dirty="0" smtClean="0">
                <a:cs typeface="B Mitra" panose="00000400000000000000" pitchFamily="2" charset="-78"/>
              </a:rPr>
              <a:t>باشد.</a:t>
            </a:r>
          </a:p>
          <a:p>
            <a:pPr algn="l"/>
            <a:r>
              <a:rPr lang="fa-IR" sz="2000" dirty="0" smtClean="0">
                <a:effectLst>
                  <a:outerShdw blurRad="38100" dist="38100" dir="2700000" algn="tl">
                    <a:srgbClr val="000000">
                      <a:alpha val="43137"/>
                    </a:srgbClr>
                  </a:outerShdw>
                </a:effectLst>
                <a:cs typeface="B Titr" panose="00000700000000000000" pitchFamily="2" charset="-78"/>
              </a:rPr>
              <a:t>مهدی شهبازی</a:t>
            </a:r>
            <a:endParaRPr lang="fa-IR" sz="2800" dirty="0" smtClean="0">
              <a:cs typeface="B Mitra" panose="00000400000000000000" pitchFamily="2" charset="-78"/>
            </a:endParaRPr>
          </a:p>
          <a:p>
            <a:pPr algn="justLow"/>
            <a:endParaRPr lang="fa-IR" sz="2800" dirty="0" smtClean="0">
              <a:cs typeface="B Mitra" panose="00000400000000000000" pitchFamily="2" charset="-78"/>
            </a:endParaRPr>
          </a:p>
          <a:p>
            <a:endParaRPr lang="fa-IR" sz="2800" dirty="0" smtClean="0">
              <a:cs typeface="B Mitra" panose="00000400000000000000" pitchFamily="2" charset="-78"/>
            </a:endParaRPr>
          </a:p>
        </p:txBody>
      </p:sp>
    </p:spTree>
    <p:extLst>
      <p:ext uri="{BB962C8B-B14F-4D97-AF65-F5344CB8AC3E}">
        <p14:creationId xmlns="" xmlns:p14="http://schemas.microsoft.com/office/powerpoint/2010/main" val="101630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0000" r="-10000"/>
          </a:stretch>
        </a:blipFill>
        <a:effectLst/>
      </p:bgPr>
    </p:bg>
    <p:spTree>
      <p:nvGrpSpPr>
        <p:cNvPr id="1" name=""/>
        <p:cNvGrpSpPr/>
        <p:nvPr/>
      </p:nvGrpSpPr>
      <p:grpSpPr>
        <a:xfrm>
          <a:off x="0" y="0"/>
          <a:ext cx="0" cy="0"/>
          <a:chOff x="0" y="0"/>
          <a:chExt cx="0" cy="0"/>
        </a:xfrm>
      </p:grpSpPr>
      <p:pic>
        <p:nvPicPr>
          <p:cNvPr id="3" name="تصویر 2"/>
          <p:cNvPicPr>
            <a:picLocks noChangeAspect="1"/>
          </p:cNvPicPr>
          <p:nvPr/>
        </p:nvPicPr>
        <p:blipFill>
          <a:blip r:embed="rId3" cstate="print"/>
          <a:stretch>
            <a:fillRect/>
          </a:stretch>
        </p:blipFill>
        <p:spPr>
          <a:xfrm flipH="1">
            <a:off x="323528" y="836712"/>
            <a:ext cx="1585095" cy="1877731"/>
          </a:xfrm>
          <a:prstGeom prst="rect">
            <a:avLst/>
          </a:prstGeom>
        </p:spPr>
      </p:pic>
      <p:pic>
        <p:nvPicPr>
          <p:cNvPr id="4" name="تصویر 3"/>
          <p:cNvPicPr>
            <a:picLocks noChangeAspect="1"/>
          </p:cNvPicPr>
          <p:nvPr/>
        </p:nvPicPr>
        <p:blipFill>
          <a:blip r:embed="rId4" cstate="print"/>
          <a:stretch>
            <a:fillRect/>
          </a:stretch>
        </p:blipFill>
        <p:spPr>
          <a:xfrm>
            <a:off x="2051720" y="836712"/>
            <a:ext cx="1585097" cy="1877731"/>
          </a:xfrm>
          <a:prstGeom prst="rect">
            <a:avLst/>
          </a:prstGeom>
        </p:spPr>
      </p:pic>
      <p:pic>
        <p:nvPicPr>
          <p:cNvPr id="5" name="تصویر 4"/>
          <p:cNvPicPr>
            <a:picLocks noChangeAspect="1"/>
          </p:cNvPicPr>
          <p:nvPr/>
        </p:nvPicPr>
        <p:blipFill>
          <a:blip r:embed="rId4" cstate="print"/>
          <a:stretch>
            <a:fillRect/>
          </a:stretch>
        </p:blipFill>
        <p:spPr>
          <a:xfrm>
            <a:off x="3704110" y="811188"/>
            <a:ext cx="1585097" cy="1877731"/>
          </a:xfrm>
          <a:prstGeom prst="rect">
            <a:avLst/>
          </a:prstGeom>
        </p:spPr>
      </p:pic>
      <p:pic>
        <p:nvPicPr>
          <p:cNvPr id="6" name="تصویر 5"/>
          <p:cNvPicPr>
            <a:picLocks noChangeAspect="1"/>
          </p:cNvPicPr>
          <p:nvPr/>
        </p:nvPicPr>
        <p:blipFill>
          <a:blip r:embed="rId3" cstate="print"/>
          <a:stretch>
            <a:fillRect/>
          </a:stretch>
        </p:blipFill>
        <p:spPr>
          <a:xfrm flipH="1">
            <a:off x="5417868" y="836712"/>
            <a:ext cx="1585095" cy="1877731"/>
          </a:xfrm>
          <a:prstGeom prst="rect">
            <a:avLst/>
          </a:prstGeom>
        </p:spPr>
      </p:pic>
      <p:pic>
        <p:nvPicPr>
          <p:cNvPr id="7" name="تصویر 6"/>
          <p:cNvPicPr>
            <a:picLocks noChangeAspect="1"/>
          </p:cNvPicPr>
          <p:nvPr/>
        </p:nvPicPr>
        <p:blipFill>
          <a:blip r:embed="rId3" cstate="print"/>
          <a:stretch>
            <a:fillRect/>
          </a:stretch>
        </p:blipFill>
        <p:spPr>
          <a:xfrm flipH="1">
            <a:off x="7110199" y="783365"/>
            <a:ext cx="1585095" cy="1877731"/>
          </a:xfrm>
          <a:prstGeom prst="rect">
            <a:avLst/>
          </a:prstGeom>
        </p:spPr>
      </p:pic>
      <p:pic>
        <p:nvPicPr>
          <p:cNvPr id="8" name="تصویر 7"/>
          <p:cNvPicPr>
            <a:picLocks noChangeAspect="1"/>
          </p:cNvPicPr>
          <p:nvPr/>
        </p:nvPicPr>
        <p:blipFill>
          <a:blip r:embed="rId3" cstate="print"/>
          <a:stretch>
            <a:fillRect/>
          </a:stretch>
        </p:blipFill>
        <p:spPr>
          <a:xfrm flipH="1">
            <a:off x="240292" y="2606661"/>
            <a:ext cx="1585095" cy="1877731"/>
          </a:xfrm>
          <a:prstGeom prst="rect">
            <a:avLst/>
          </a:prstGeom>
        </p:spPr>
      </p:pic>
      <p:pic>
        <p:nvPicPr>
          <p:cNvPr id="9" name="تصویر 8"/>
          <p:cNvPicPr>
            <a:picLocks noChangeAspect="1"/>
          </p:cNvPicPr>
          <p:nvPr/>
        </p:nvPicPr>
        <p:blipFill>
          <a:blip r:embed="rId3" cstate="print"/>
          <a:stretch>
            <a:fillRect/>
          </a:stretch>
        </p:blipFill>
        <p:spPr>
          <a:xfrm flipH="1">
            <a:off x="1937032" y="2656036"/>
            <a:ext cx="1585095" cy="1877731"/>
          </a:xfrm>
          <a:prstGeom prst="rect">
            <a:avLst/>
          </a:prstGeom>
        </p:spPr>
      </p:pic>
      <p:pic>
        <p:nvPicPr>
          <p:cNvPr id="10" name="تصویر 9"/>
          <p:cNvPicPr>
            <a:picLocks noChangeAspect="1"/>
          </p:cNvPicPr>
          <p:nvPr/>
        </p:nvPicPr>
        <p:blipFill>
          <a:blip r:embed="rId3" cstate="print"/>
          <a:stretch>
            <a:fillRect/>
          </a:stretch>
        </p:blipFill>
        <p:spPr>
          <a:xfrm flipH="1">
            <a:off x="3629363" y="2555613"/>
            <a:ext cx="1585095" cy="1877731"/>
          </a:xfrm>
          <a:prstGeom prst="rect">
            <a:avLst/>
          </a:prstGeom>
        </p:spPr>
      </p:pic>
      <p:pic>
        <p:nvPicPr>
          <p:cNvPr id="11" name="تصویر 10"/>
          <p:cNvPicPr>
            <a:picLocks noChangeAspect="1"/>
          </p:cNvPicPr>
          <p:nvPr/>
        </p:nvPicPr>
        <p:blipFill>
          <a:blip r:embed="rId3" cstate="print"/>
          <a:stretch>
            <a:fillRect/>
          </a:stretch>
        </p:blipFill>
        <p:spPr>
          <a:xfrm flipH="1">
            <a:off x="5281751" y="2656035"/>
            <a:ext cx="1585095" cy="1877731"/>
          </a:xfrm>
          <a:prstGeom prst="rect">
            <a:avLst/>
          </a:prstGeom>
        </p:spPr>
      </p:pic>
      <p:pic>
        <p:nvPicPr>
          <p:cNvPr id="12" name="تصویر 11"/>
          <p:cNvPicPr>
            <a:picLocks noChangeAspect="1"/>
          </p:cNvPicPr>
          <p:nvPr/>
        </p:nvPicPr>
        <p:blipFill>
          <a:blip r:embed="rId3" cstate="print"/>
          <a:stretch>
            <a:fillRect/>
          </a:stretch>
        </p:blipFill>
        <p:spPr>
          <a:xfrm flipH="1">
            <a:off x="6991900" y="2606660"/>
            <a:ext cx="1585095" cy="1877731"/>
          </a:xfrm>
          <a:prstGeom prst="rect">
            <a:avLst/>
          </a:prstGeom>
        </p:spPr>
      </p:pic>
      <p:pic>
        <p:nvPicPr>
          <p:cNvPr id="13" name="تصویر 12"/>
          <p:cNvPicPr>
            <a:picLocks noChangeAspect="1"/>
          </p:cNvPicPr>
          <p:nvPr/>
        </p:nvPicPr>
        <p:blipFill>
          <a:blip r:embed="rId3" cstate="print"/>
          <a:stretch>
            <a:fillRect/>
          </a:stretch>
        </p:blipFill>
        <p:spPr>
          <a:xfrm flipH="1">
            <a:off x="284644" y="4293096"/>
            <a:ext cx="1585095" cy="1877731"/>
          </a:xfrm>
          <a:prstGeom prst="rect">
            <a:avLst/>
          </a:prstGeom>
        </p:spPr>
      </p:pic>
      <p:pic>
        <p:nvPicPr>
          <p:cNvPr id="14" name="تصویر 13"/>
          <p:cNvPicPr>
            <a:picLocks noChangeAspect="1"/>
          </p:cNvPicPr>
          <p:nvPr/>
        </p:nvPicPr>
        <p:blipFill>
          <a:blip r:embed="rId3" cstate="print"/>
          <a:stretch>
            <a:fillRect/>
          </a:stretch>
        </p:blipFill>
        <p:spPr>
          <a:xfrm flipH="1">
            <a:off x="1937031" y="4402085"/>
            <a:ext cx="1585095" cy="1877731"/>
          </a:xfrm>
          <a:prstGeom prst="rect">
            <a:avLst/>
          </a:prstGeom>
        </p:spPr>
      </p:pic>
      <p:pic>
        <p:nvPicPr>
          <p:cNvPr id="15" name="تصویر 14"/>
          <p:cNvPicPr>
            <a:picLocks noChangeAspect="1"/>
          </p:cNvPicPr>
          <p:nvPr/>
        </p:nvPicPr>
        <p:blipFill>
          <a:blip r:embed="rId3" cstate="print"/>
          <a:stretch>
            <a:fillRect/>
          </a:stretch>
        </p:blipFill>
        <p:spPr>
          <a:xfrm flipH="1">
            <a:off x="3663009" y="4383526"/>
            <a:ext cx="1585095" cy="1877731"/>
          </a:xfrm>
          <a:prstGeom prst="rect">
            <a:avLst/>
          </a:prstGeom>
        </p:spPr>
      </p:pic>
      <p:pic>
        <p:nvPicPr>
          <p:cNvPr id="16" name="تصویر 15"/>
          <p:cNvPicPr>
            <a:picLocks noChangeAspect="1"/>
          </p:cNvPicPr>
          <p:nvPr/>
        </p:nvPicPr>
        <p:blipFill>
          <a:blip r:embed="rId3" cstate="print"/>
          <a:stretch>
            <a:fillRect/>
          </a:stretch>
        </p:blipFill>
        <p:spPr>
          <a:xfrm flipH="1">
            <a:off x="5289207" y="4416210"/>
            <a:ext cx="1585095" cy="1877731"/>
          </a:xfrm>
          <a:prstGeom prst="rect">
            <a:avLst/>
          </a:prstGeom>
        </p:spPr>
      </p:pic>
      <p:pic>
        <p:nvPicPr>
          <p:cNvPr id="17" name="تصویر 16"/>
          <p:cNvPicPr>
            <a:picLocks noChangeAspect="1"/>
          </p:cNvPicPr>
          <p:nvPr/>
        </p:nvPicPr>
        <p:blipFill>
          <a:blip r:embed="rId3" cstate="print"/>
          <a:stretch>
            <a:fillRect/>
          </a:stretch>
        </p:blipFill>
        <p:spPr>
          <a:xfrm flipH="1">
            <a:off x="6991899" y="4376608"/>
            <a:ext cx="1585095" cy="1877731"/>
          </a:xfrm>
          <a:prstGeom prst="rect">
            <a:avLst/>
          </a:prstGeom>
        </p:spPr>
      </p:pic>
      <p:sp>
        <p:nvSpPr>
          <p:cNvPr id="19" name="مستطیل 18"/>
          <p:cNvSpPr/>
          <p:nvPr/>
        </p:nvSpPr>
        <p:spPr>
          <a:xfrm>
            <a:off x="455065" y="1537021"/>
            <a:ext cx="1285929" cy="461665"/>
          </a:xfrm>
          <a:prstGeom prst="rect">
            <a:avLst/>
          </a:prstGeom>
        </p:spPr>
        <p:txBody>
          <a:bodyPr wrap="none">
            <a:spAutoFit/>
          </a:bodyPr>
          <a:lstStyle/>
          <a:p>
            <a:r>
              <a:rPr lang="fa-IR" sz="2400" dirty="0">
                <a:solidFill>
                  <a:prstClr val="white"/>
                </a:solidFill>
                <a:cs typeface="B Koodak" panose="00000700000000000000" pitchFamily="2" charset="-78"/>
              </a:rPr>
              <a:t>امام مهدی </a:t>
            </a:r>
          </a:p>
        </p:txBody>
      </p:sp>
      <p:sp>
        <p:nvSpPr>
          <p:cNvPr id="20" name="مستطیل 19"/>
          <p:cNvSpPr/>
          <p:nvPr/>
        </p:nvSpPr>
        <p:spPr>
          <a:xfrm>
            <a:off x="7472501" y="5017784"/>
            <a:ext cx="623890" cy="646331"/>
          </a:xfrm>
          <a:prstGeom prst="rect">
            <a:avLst/>
          </a:prstGeom>
        </p:spPr>
        <p:txBody>
          <a:bodyPr wrap="none">
            <a:spAutoFit/>
          </a:bodyPr>
          <a:lstStyle/>
          <a:p>
            <a:r>
              <a:rPr lang="fa-IR" sz="3600" dirty="0">
                <a:solidFill>
                  <a:prstClr val="white"/>
                </a:solidFill>
                <a:cs typeface="B Koodak" panose="00000700000000000000" pitchFamily="2" charset="-78"/>
              </a:rPr>
              <a:t>هر</a:t>
            </a:r>
            <a:endParaRPr lang="fa-IR" dirty="0">
              <a:solidFill>
                <a:prstClr val="white"/>
              </a:solidFill>
              <a:cs typeface="B Koodak" panose="00000700000000000000" pitchFamily="2" charset="-78"/>
            </a:endParaRPr>
          </a:p>
        </p:txBody>
      </p:sp>
      <p:sp>
        <p:nvSpPr>
          <p:cNvPr id="21" name="مستطیل 20"/>
          <p:cNvSpPr/>
          <p:nvPr/>
        </p:nvSpPr>
        <p:spPr>
          <a:xfrm>
            <a:off x="1987336" y="5084640"/>
            <a:ext cx="1401346" cy="461665"/>
          </a:xfrm>
          <a:prstGeom prst="rect">
            <a:avLst/>
          </a:prstGeom>
        </p:spPr>
        <p:txBody>
          <a:bodyPr wrap="none">
            <a:spAutoFit/>
          </a:bodyPr>
          <a:lstStyle/>
          <a:p>
            <a:r>
              <a:rPr lang="fa-IR" sz="2400" dirty="0">
                <a:solidFill>
                  <a:prstClr val="white"/>
                </a:solidFill>
                <a:cs typeface="B Koodak" panose="00000700000000000000" pitchFamily="2" charset="-78"/>
              </a:rPr>
              <a:t>صبح و شب </a:t>
            </a:r>
          </a:p>
        </p:txBody>
      </p:sp>
      <p:sp>
        <p:nvSpPr>
          <p:cNvPr id="22" name="مستطیل 21"/>
          <p:cNvSpPr/>
          <p:nvPr/>
        </p:nvSpPr>
        <p:spPr>
          <a:xfrm>
            <a:off x="406770" y="3293579"/>
            <a:ext cx="1015022" cy="584775"/>
          </a:xfrm>
          <a:prstGeom prst="rect">
            <a:avLst/>
          </a:prstGeom>
        </p:spPr>
        <p:txBody>
          <a:bodyPr wrap="none">
            <a:spAutoFit/>
          </a:bodyPr>
          <a:lstStyle/>
          <a:p>
            <a:r>
              <a:rPr lang="fa-IR" sz="3200" dirty="0">
                <a:solidFill>
                  <a:prstClr val="white"/>
                </a:solidFill>
                <a:cs typeface="B Koodak" panose="00000700000000000000" pitchFamily="2" charset="-78"/>
              </a:rPr>
              <a:t>به یاد </a:t>
            </a:r>
          </a:p>
        </p:txBody>
      </p:sp>
      <p:sp>
        <p:nvSpPr>
          <p:cNvPr id="23" name="مستطیل 22"/>
          <p:cNvSpPr/>
          <p:nvPr/>
        </p:nvSpPr>
        <p:spPr>
          <a:xfrm>
            <a:off x="3732055" y="3238737"/>
            <a:ext cx="1338828" cy="461665"/>
          </a:xfrm>
          <a:prstGeom prst="rect">
            <a:avLst/>
          </a:prstGeom>
        </p:spPr>
        <p:txBody>
          <a:bodyPr wrap="none">
            <a:spAutoFit/>
          </a:bodyPr>
          <a:lstStyle/>
          <a:p>
            <a:r>
              <a:rPr lang="fa-IR" sz="2400" dirty="0">
                <a:solidFill>
                  <a:prstClr val="white"/>
                </a:solidFill>
                <a:cs typeface="B Koodak" panose="00000700000000000000" pitchFamily="2" charset="-78"/>
              </a:rPr>
              <a:t>امام حسین </a:t>
            </a:r>
          </a:p>
        </p:txBody>
      </p:sp>
      <p:sp>
        <p:nvSpPr>
          <p:cNvPr id="24" name="مستطیل 23"/>
          <p:cNvSpPr/>
          <p:nvPr/>
        </p:nvSpPr>
        <p:spPr>
          <a:xfrm>
            <a:off x="7147893" y="3360859"/>
            <a:ext cx="1074333" cy="584775"/>
          </a:xfrm>
          <a:prstGeom prst="rect">
            <a:avLst/>
          </a:prstGeom>
        </p:spPr>
        <p:txBody>
          <a:bodyPr wrap="none">
            <a:spAutoFit/>
          </a:bodyPr>
          <a:lstStyle/>
          <a:p>
            <a:r>
              <a:rPr lang="fa-IR" sz="3200" dirty="0">
                <a:solidFill>
                  <a:prstClr val="white"/>
                </a:solidFill>
                <a:cs typeface="B Koodak" panose="00000700000000000000" pitchFamily="2" charset="-78"/>
              </a:rPr>
              <a:t>هستند</a:t>
            </a:r>
          </a:p>
        </p:txBody>
      </p:sp>
      <p:sp>
        <p:nvSpPr>
          <p:cNvPr id="25" name="مستطیل 24"/>
          <p:cNvSpPr/>
          <p:nvPr/>
        </p:nvSpPr>
        <p:spPr>
          <a:xfrm>
            <a:off x="5508520" y="3360859"/>
            <a:ext cx="889987" cy="646331"/>
          </a:xfrm>
          <a:prstGeom prst="rect">
            <a:avLst/>
          </a:prstGeom>
        </p:spPr>
        <p:txBody>
          <a:bodyPr wrap="none">
            <a:spAutoFit/>
          </a:bodyPr>
          <a:lstStyle/>
          <a:p>
            <a:r>
              <a:rPr lang="fa-IR" sz="3600" dirty="0">
                <a:solidFill>
                  <a:prstClr val="white"/>
                </a:solidFill>
                <a:cs typeface="B Koodak" panose="00000700000000000000" pitchFamily="2" charset="-78"/>
              </a:rPr>
              <a:t>و بر </a:t>
            </a:r>
          </a:p>
        </p:txBody>
      </p:sp>
      <p:sp>
        <p:nvSpPr>
          <p:cNvPr id="26" name="مستطیل 25"/>
          <p:cNvSpPr/>
          <p:nvPr/>
        </p:nvSpPr>
        <p:spPr>
          <a:xfrm>
            <a:off x="3772934" y="1534467"/>
            <a:ext cx="1426994" cy="400110"/>
          </a:xfrm>
          <a:prstGeom prst="rect">
            <a:avLst/>
          </a:prstGeom>
        </p:spPr>
        <p:txBody>
          <a:bodyPr wrap="none">
            <a:spAutoFit/>
          </a:bodyPr>
          <a:lstStyle/>
          <a:p>
            <a:r>
              <a:rPr lang="fa-IR" sz="2000" dirty="0">
                <a:solidFill>
                  <a:prstClr val="white"/>
                </a:solidFill>
                <a:cs typeface="B Koodak" panose="00000700000000000000" pitchFamily="2" charset="-78"/>
              </a:rPr>
              <a:t>مصیبت </a:t>
            </a:r>
            <a:r>
              <a:rPr lang="fa-IR" sz="2000" dirty="0" err="1">
                <a:solidFill>
                  <a:prstClr val="white"/>
                </a:solidFill>
                <a:cs typeface="B Koodak" panose="00000700000000000000" pitchFamily="2" charset="-78"/>
              </a:rPr>
              <a:t>هایش</a:t>
            </a:r>
            <a:r>
              <a:rPr lang="fa-IR" sz="2000" dirty="0">
                <a:solidFill>
                  <a:prstClr val="white"/>
                </a:solidFill>
                <a:cs typeface="B Koodak" panose="00000700000000000000" pitchFamily="2" charset="-78"/>
              </a:rPr>
              <a:t> </a:t>
            </a:r>
          </a:p>
        </p:txBody>
      </p:sp>
      <p:sp>
        <p:nvSpPr>
          <p:cNvPr id="27" name="مستطیل 26"/>
          <p:cNvSpPr/>
          <p:nvPr/>
        </p:nvSpPr>
        <p:spPr>
          <a:xfrm>
            <a:off x="7426493" y="1483190"/>
            <a:ext cx="952505" cy="584775"/>
          </a:xfrm>
          <a:prstGeom prst="rect">
            <a:avLst/>
          </a:prstGeom>
        </p:spPr>
        <p:txBody>
          <a:bodyPr wrap="none">
            <a:spAutoFit/>
          </a:bodyPr>
          <a:lstStyle/>
          <a:p>
            <a:r>
              <a:rPr lang="fa-IR" sz="3200" dirty="0">
                <a:solidFill>
                  <a:prstClr val="white"/>
                </a:solidFill>
                <a:cs typeface="B Koodak" panose="00000700000000000000" pitchFamily="2" charset="-78"/>
              </a:rPr>
              <a:t>گریه </a:t>
            </a:r>
            <a:endParaRPr lang="fa-IR" dirty="0">
              <a:solidFill>
                <a:prstClr val="white"/>
              </a:solidFill>
              <a:cs typeface="B Koodak" panose="00000700000000000000" pitchFamily="2" charset="-78"/>
            </a:endParaRPr>
          </a:p>
        </p:txBody>
      </p:sp>
      <p:sp>
        <p:nvSpPr>
          <p:cNvPr id="28" name="مستطیل 27"/>
          <p:cNvSpPr/>
          <p:nvPr/>
        </p:nvSpPr>
        <p:spPr>
          <a:xfrm>
            <a:off x="2120275" y="3344395"/>
            <a:ext cx="1140057" cy="523220"/>
          </a:xfrm>
          <a:prstGeom prst="rect">
            <a:avLst/>
          </a:prstGeom>
        </p:spPr>
        <p:txBody>
          <a:bodyPr wrap="none">
            <a:spAutoFit/>
          </a:bodyPr>
          <a:lstStyle/>
          <a:p>
            <a:r>
              <a:rPr lang="fa-IR" sz="2800" dirty="0">
                <a:solidFill>
                  <a:prstClr val="white"/>
                </a:solidFill>
                <a:cs typeface="B Koodak" panose="00000700000000000000" pitchFamily="2" charset="-78"/>
              </a:rPr>
              <a:t>می کنند</a:t>
            </a:r>
          </a:p>
        </p:txBody>
      </p:sp>
      <p:sp>
        <p:nvSpPr>
          <p:cNvPr id="29" name="مستطیل 28"/>
          <p:cNvSpPr/>
          <p:nvPr/>
        </p:nvSpPr>
        <p:spPr>
          <a:xfrm>
            <a:off x="2182974" y="1534467"/>
            <a:ext cx="1225015" cy="523220"/>
          </a:xfrm>
          <a:prstGeom prst="rect">
            <a:avLst/>
          </a:prstGeom>
        </p:spPr>
        <p:txBody>
          <a:bodyPr wrap="none">
            <a:spAutoFit/>
          </a:bodyPr>
          <a:lstStyle/>
          <a:p>
            <a:r>
              <a:rPr lang="fa-IR" sz="2800" dirty="0" smtClean="0">
                <a:solidFill>
                  <a:prstClr val="white"/>
                </a:solidFill>
                <a:cs typeface="B Koodak" panose="00000700000000000000" pitchFamily="2" charset="-78"/>
              </a:rPr>
              <a:t>حدیث 1</a:t>
            </a:r>
            <a:endParaRPr lang="fa-IR" sz="2800" dirty="0">
              <a:solidFill>
                <a:prstClr val="white"/>
              </a:solidFill>
              <a:cs typeface="B Koodak" panose="00000700000000000000" pitchFamily="2" charset="-78"/>
            </a:endParaRPr>
          </a:p>
        </p:txBody>
      </p:sp>
      <p:sp>
        <p:nvSpPr>
          <p:cNvPr id="31" name="مستطیل 30"/>
          <p:cNvSpPr/>
          <p:nvPr/>
        </p:nvSpPr>
        <p:spPr>
          <a:xfrm>
            <a:off x="5564235" y="1521118"/>
            <a:ext cx="1225015" cy="523220"/>
          </a:xfrm>
          <a:prstGeom prst="rect">
            <a:avLst/>
          </a:prstGeom>
        </p:spPr>
        <p:txBody>
          <a:bodyPr wrap="none">
            <a:spAutoFit/>
          </a:bodyPr>
          <a:lstStyle/>
          <a:p>
            <a:r>
              <a:rPr lang="fa-IR" sz="2800" dirty="0" smtClean="0">
                <a:solidFill>
                  <a:prstClr val="white"/>
                </a:solidFill>
                <a:cs typeface="B Koodak" panose="00000700000000000000" pitchFamily="2" charset="-78"/>
              </a:rPr>
              <a:t>حدیث 2</a:t>
            </a:r>
            <a:endParaRPr lang="fa-IR" sz="2800" dirty="0">
              <a:solidFill>
                <a:prstClr val="white"/>
              </a:solidFill>
              <a:cs typeface="B Koodak" panose="00000700000000000000" pitchFamily="2" charset="-78"/>
            </a:endParaRPr>
          </a:p>
        </p:txBody>
      </p:sp>
      <p:sp>
        <p:nvSpPr>
          <p:cNvPr id="32" name="مستطیل 31"/>
          <p:cNvSpPr/>
          <p:nvPr/>
        </p:nvSpPr>
        <p:spPr>
          <a:xfrm>
            <a:off x="428602" y="4970351"/>
            <a:ext cx="1225015" cy="523220"/>
          </a:xfrm>
          <a:prstGeom prst="rect">
            <a:avLst/>
          </a:prstGeom>
        </p:spPr>
        <p:txBody>
          <a:bodyPr wrap="none">
            <a:spAutoFit/>
          </a:bodyPr>
          <a:lstStyle/>
          <a:p>
            <a:r>
              <a:rPr lang="fa-IR" sz="2800" dirty="0" smtClean="0">
                <a:solidFill>
                  <a:prstClr val="white"/>
                </a:solidFill>
                <a:cs typeface="B Koodak" panose="00000700000000000000" pitchFamily="2" charset="-78"/>
              </a:rPr>
              <a:t>حدیث 3</a:t>
            </a:r>
            <a:endParaRPr lang="fa-IR" sz="2800" dirty="0">
              <a:solidFill>
                <a:prstClr val="white"/>
              </a:solidFill>
              <a:cs typeface="B Koodak" panose="00000700000000000000" pitchFamily="2" charset="-78"/>
            </a:endParaRPr>
          </a:p>
        </p:txBody>
      </p:sp>
      <p:sp>
        <p:nvSpPr>
          <p:cNvPr id="33" name="مستطیل 32"/>
          <p:cNvSpPr/>
          <p:nvPr/>
        </p:nvSpPr>
        <p:spPr>
          <a:xfrm>
            <a:off x="3837557" y="5089014"/>
            <a:ext cx="1225015" cy="523220"/>
          </a:xfrm>
          <a:prstGeom prst="rect">
            <a:avLst/>
          </a:prstGeom>
        </p:spPr>
        <p:txBody>
          <a:bodyPr wrap="none">
            <a:spAutoFit/>
          </a:bodyPr>
          <a:lstStyle/>
          <a:p>
            <a:r>
              <a:rPr lang="fa-IR" sz="2800" dirty="0" smtClean="0">
                <a:solidFill>
                  <a:prstClr val="white"/>
                </a:solidFill>
                <a:cs typeface="B Koodak" panose="00000700000000000000" pitchFamily="2" charset="-78"/>
              </a:rPr>
              <a:t>حدیث 4</a:t>
            </a:r>
            <a:endParaRPr lang="fa-IR" sz="2800" dirty="0">
              <a:solidFill>
                <a:prstClr val="white"/>
              </a:solidFill>
              <a:cs typeface="B Koodak" panose="00000700000000000000" pitchFamily="2" charset="-78"/>
            </a:endParaRPr>
          </a:p>
        </p:txBody>
      </p:sp>
      <p:sp>
        <p:nvSpPr>
          <p:cNvPr id="34" name="مستطیل 33"/>
          <p:cNvSpPr/>
          <p:nvPr/>
        </p:nvSpPr>
        <p:spPr>
          <a:xfrm>
            <a:off x="5429692" y="5076314"/>
            <a:ext cx="1225015" cy="523220"/>
          </a:xfrm>
          <a:prstGeom prst="rect">
            <a:avLst/>
          </a:prstGeom>
        </p:spPr>
        <p:txBody>
          <a:bodyPr wrap="none">
            <a:spAutoFit/>
          </a:bodyPr>
          <a:lstStyle/>
          <a:p>
            <a:r>
              <a:rPr lang="fa-IR" sz="2800" dirty="0" smtClean="0">
                <a:solidFill>
                  <a:prstClr val="white"/>
                </a:solidFill>
                <a:cs typeface="B Koodak" panose="00000700000000000000" pitchFamily="2" charset="-78"/>
              </a:rPr>
              <a:t>حدیث 5</a:t>
            </a:r>
            <a:endParaRPr lang="fa-IR" sz="2800" dirty="0">
              <a:solidFill>
                <a:prstClr val="white"/>
              </a:solidFill>
              <a:cs typeface="B Koodak" panose="00000700000000000000" pitchFamily="2" charset="-78"/>
            </a:endParaRPr>
          </a:p>
        </p:txBody>
      </p:sp>
      <p:sp>
        <p:nvSpPr>
          <p:cNvPr id="36" name="ماه 35"/>
          <p:cNvSpPr/>
          <p:nvPr/>
        </p:nvSpPr>
        <p:spPr>
          <a:xfrm flipH="1">
            <a:off x="2753345" y="1343529"/>
            <a:ext cx="744230" cy="864096"/>
          </a:xfrm>
          <a:prstGeom prst="moon">
            <a:avLst>
              <a:gd name="adj" fmla="val 14164"/>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37" name="ماه 36"/>
          <p:cNvSpPr/>
          <p:nvPr/>
        </p:nvSpPr>
        <p:spPr>
          <a:xfrm flipH="1">
            <a:off x="6130072" y="1335805"/>
            <a:ext cx="744230" cy="864096"/>
          </a:xfrm>
          <a:prstGeom prst="moon">
            <a:avLst>
              <a:gd name="adj" fmla="val 14164"/>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38" name="ماه 37"/>
          <p:cNvSpPr/>
          <p:nvPr/>
        </p:nvSpPr>
        <p:spPr>
          <a:xfrm flipH="1">
            <a:off x="1002153" y="4757956"/>
            <a:ext cx="744230" cy="864096"/>
          </a:xfrm>
          <a:prstGeom prst="moon">
            <a:avLst>
              <a:gd name="adj" fmla="val 14164"/>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39" name="ماه 38"/>
          <p:cNvSpPr/>
          <p:nvPr/>
        </p:nvSpPr>
        <p:spPr>
          <a:xfrm flipH="1">
            <a:off x="4372061" y="4913398"/>
            <a:ext cx="744230" cy="864096"/>
          </a:xfrm>
          <a:prstGeom prst="moon">
            <a:avLst>
              <a:gd name="adj" fmla="val 14164"/>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40" name="ماه 39"/>
          <p:cNvSpPr/>
          <p:nvPr/>
        </p:nvSpPr>
        <p:spPr>
          <a:xfrm flipH="1">
            <a:off x="5969276" y="4932383"/>
            <a:ext cx="744230" cy="864096"/>
          </a:xfrm>
          <a:prstGeom prst="moon">
            <a:avLst>
              <a:gd name="adj" fmla="val 14164"/>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Tree>
    <p:extLst>
      <p:ext uri="{BB962C8B-B14F-4D97-AF65-F5344CB8AC3E}">
        <p14:creationId xmlns="" xmlns:p14="http://schemas.microsoft.com/office/powerpoint/2010/main" val="4055725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 r="-23000" b="-6000"/>
          </a:stretch>
        </a:blip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a:xfrm>
            <a:off x="883544" y="4350716"/>
            <a:ext cx="7491046" cy="1790700"/>
          </a:xfrm>
        </p:spPr>
        <p:txBody>
          <a:bodyPr>
            <a:noAutofit/>
          </a:bodyPr>
          <a:lstStyle/>
          <a:p>
            <a:pPr algn="l">
              <a:spcBef>
                <a:spcPts val="0"/>
              </a:spcBef>
              <a:defRPr/>
            </a:pPr>
            <a:r>
              <a:rPr lang="fa-IR" sz="3200" dirty="0" smtClean="0">
                <a:effectLst>
                  <a:outerShdw blurRad="38100" dist="38100" dir="2700000" algn="tl">
                    <a:srgbClr val="000000">
                      <a:alpha val="43137"/>
                    </a:srgbClr>
                  </a:outerShdw>
                </a:effectLst>
                <a:cs typeface="B Titr" panose="00000700000000000000" pitchFamily="2" charset="-78"/>
              </a:rPr>
              <a:t>1. امام مهدی </a:t>
            </a:r>
            <a:r>
              <a:rPr lang="fa-IR" sz="1100" dirty="0" smtClean="0">
                <a:effectLst>
                  <a:outerShdw blurRad="38100" dist="38100" dir="2700000" algn="tl">
                    <a:srgbClr val="000000">
                      <a:alpha val="43137"/>
                    </a:srgbClr>
                  </a:outerShdw>
                </a:effectLst>
                <a:cs typeface="B Titr" panose="00000700000000000000" pitchFamily="2" charset="-78"/>
              </a:rPr>
              <a:t>عجل </a:t>
            </a:r>
            <a:r>
              <a:rPr lang="fa-IR" sz="1100" dirty="0">
                <a:effectLst>
                  <a:outerShdw blurRad="38100" dist="38100" dir="2700000" algn="tl">
                    <a:srgbClr val="000000">
                      <a:alpha val="43137"/>
                    </a:srgbClr>
                  </a:outerShdw>
                </a:effectLst>
                <a:cs typeface="B Titr" panose="00000700000000000000" pitchFamily="2" charset="-78"/>
              </a:rPr>
              <a:t>الله </a:t>
            </a:r>
            <a:r>
              <a:rPr lang="fa-IR" sz="1100" dirty="0" smtClean="0">
                <a:effectLst>
                  <a:outerShdw blurRad="38100" dist="38100" dir="2700000" algn="tl">
                    <a:srgbClr val="000000">
                      <a:alpha val="43137"/>
                    </a:srgbClr>
                  </a:outerShdw>
                </a:effectLst>
                <a:cs typeface="B Titr" panose="00000700000000000000" pitchFamily="2" charset="-78"/>
              </a:rPr>
              <a:t>فرجه </a:t>
            </a:r>
            <a:r>
              <a:rPr lang="fa-IR" sz="3200" dirty="0" smtClean="0">
                <a:effectLst>
                  <a:outerShdw blurRad="38100" dist="38100" dir="2700000" algn="tl">
                    <a:srgbClr val="000000">
                      <a:alpha val="43137"/>
                    </a:srgbClr>
                  </a:outerShdw>
                </a:effectLst>
                <a:cs typeface="B Titr" panose="00000700000000000000" pitchFamily="2" charset="-78"/>
              </a:rPr>
              <a:t> </a:t>
            </a:r>
            <a:r>
              <a:rPr lang="fa-IR" sz="3200" dirty="0">
                <a:effectLst>
                  <a:outerShdw blurRad="38100" dist="38100" dir="2700000" algn="tl">
                    <a:srgbClr val="000000">
                      <a:alpha val="43137"/>
                    </a:srgbClr>
                  </a:outerShdw>
                </a:effectLst>
                <a:cs typeface="B Titr" panose="00000700000000000000" pitchFamily="2" charset="-78"/>
              </a:rPr>
              <a:t>خود را </a:t>
            </a:r>
            <a:r>
              <a:rPr lang="fa-IR" sz="3200" dirty="0" smtClean="0">
                <a:effectLst>
                  <a:outerShdw blurRad="38100" dist="38100" dir="2700000" algn="tl">
                    <a:srgbClr val="000000">
                      <a:alpha val="43137"/>
                    </a:srgbClr>
                  </a:outerShdw>
                </a:effectLst>
                <a:cs typeface="B Titr" panose="00000700000000000000" pitchFamily="2" charset="-78"/>
              </a:rPr>
              <a:t>چگونه معرفی </a:t>
            </a:r>
            <a:r>
              <a:rPr lang="fa-IR" sz="3200" dirty="0">
                <a:effectLst>
                  <a:outerShdw blurRad="38100" dist="38100" dir="2700000" algn="tl">
                    <a:srgbClr val="000000">
                      <a:alpha val="43137"/>
                    </a:srgbClr>
                  </a:outerShdw>
                </a:effectLst>
                <a:cs typeface="B Titr" panose="00000700000000000000" pitchFamily="2" charset="-78"/>
              </a:rPr>
              <a:t>می کند؟</a:t>
            </a:r>
            <a:br>
              <a:rPr lang="fa-IR" sz="3200" dirty="0">
                <a:effectLst>
                  <a:outerShdw blurRad="38100" dist="38100" dir="2700000" algn="tl">
                    <a:srgbClr val="000000">
                      <a:alpha val="43137"/>
                    </a:srgbClr>
                  </a:outerShdw>
                </a:effectLst>
                <a:cs typeface="B Titr" panose="00000700000000000000" pitchFamily="2" charset="-78"/>
              </a:rPr>
            </a:br>
            <a:r>
              <a:rPr lang="fa-IR" sz="3200" dirty="0">
                <a:effectLst>
                  <a:outerShdw blurRad="38100" dist="38100" dir="2700000" algn="tl">
                    <a:srgbClr val="000000">
                      <a:alpha val="43137"/>
                    </a:srgbClr>
                  </a:outerShdw>
                </a:effectLst>
                <a:cs typeface="B Titr" panose="00000700000000000000" pitchFamily="2" charset="-78"/>
              </a:rPr>
              <a:t/>
            </a:r>
            <a:br>
              <a:rPr lang="fa-IR" sz="3200" dirty="0">
                <a:effectLst>
                  <a:outerShdw blurRad="38100" dist="38100" dir="2700000" algn="tl">
                    <a:srgbClr val="000000">
                      <a:alpha val="43137"/>
                    </a:srgbClr>
                  </a:outerShdw>
                </a:effectLst>
                <a:cs typeface="B Titr" panose="00000700000000000000" pitchFamily="2" charset="-78"/>
              </a:rPr>
            </a:br>
            <a:r>
              <a:rPr lang="fa-IR" sz="3200" dirty="0" smtClean="0">
                <a:effectLst>
                  <a:outerShdw blurRad="38100" dist="38100" dir="2700000" algn="tl">
                    <a:srgbClr val="000000">
                      <a:alpha val="43137"/>
                    </a:srgbClr>
                  </a:outerShdw>
                </a:effectLst>
                <a:cs typeface="B Titr" panose="00000700000000000000" pitchFamily="2" charset="-78"/>
              </a:rPr>
              <a:t>2.</a:t>
            </a:r>
            <a:r>
              <a:rPr lang="fa-IR" sz="2400" dirty="0" smtClean="0">
                <a:effectLst>
                  <a:outerShdw blurRad="38100" dist="38100" dir="2700000" algn="tl">
                    <a:srgbClr val="000000">
                      <a:alpha val="43137"/>
                    </a:srgbClr>
                  </a:outerShdw>
                </a:effectLst>
                <a:cs typeface="B Titr" panose="00000700000000000000" pitchFamily="2" charset="-78"/>
              </a:rPr>
              <a:t> لقب مشترک امام </a:t>
            </a:r>
            <a:r>
              <a:rPr lang="fa-IR" sz="2400" dirty="0">
                <a:effectLst>
                  <a:outerShdw blurRad="38100" dist="38100" dir="2700000" algn="tl">
                    <a:srgbClr val="000000">
                      <a:alpha val="43137"/>
                    </a:srgbClr>
                  </a:outerShdw>
                </a:effectLst>
                <a:cs typeface="B Titr" panose="00000700000000000000" pitchFamily="2" charset="-78"/>
              </a:rPr>
              <a:t>حسین </a:t>
            </a:r>
            <a:r>
              <a:rPr lang="fa-IR" sz="1050" b="1" dirty="0">
                <a:effectLst>
                  <a:outerShdw blurRad="38100" dist="38100" dir="2700000" algn="tl">
                    <a:srgbClr val="000000">
                      <a:alpha val="43137"/>
                    </a:srgbClr>
                  </a:outerShdw>
                </a:effectLst>
                <a:cs typeface="B Titr" panose="00000700000000000000" pitchFamily="2" charset="-78"/>
              </a:rPr>
              <a:t>علیه السلام </a:t>
            </a:r>
            <a:r>
              <a:rPr lang="fa-IR" sz="2400" dirty="0">
                <a:effectLst>
                  <a:outerShdw blurRad="38100" dist="38100" dir="2700000" algn="tl">
                    <a:srgbClr val="000000">
                      <a:alpha val="43137"/>
                    </a:srgbClr>
                  </a:outerShdw>
                </a:effectLst>
                <a:cs typeface="B Titr" panose="00000700000000000000" pitchFamily="2" charset="-78"/>
              </a:rPr>
              <a:t> </a:t>
            </a:r>
            <a:r>
              <a:rPr lang="fa-IR" sz="2400" dirty="0" smtClean="0">
                <a:effectLst>
                  <a:outerShdw blurRad="38100" dist="38100" dir="2700000" algn="tl">
                    <a:srgbClr val="000000">
                      <a:alpha val="43137"/>
                    </a:srgbClr>
                  </a:outerShdw>
                </a:effectLst>
                <a:cs typeface="B Titr" panose="00000700000000000000" pitchFamily="2" charset="-78"/>
              </a:rPr>
              <a:t>و </a:t>
            </a:r>
            <a:r>
              <a:rPr lang="fa-IR" sz="2400" dirty="0">
                <a:effectLst>
                  <a:outerShdw blurRad="38100" dist="38100" dir="2700000" algn="tl">
                    <a:srgbClr val="000000">
                      <a:alpha val="43137"/>
                    </a:srgbClr>
                  </a:outerShdw>
                </a:effectLst>
                <a:cs typeface="B Titr" panose="00000700000000000000" pitchFamily="2" charset="-78"/>
              </a:rPr>
              <a:t>امام مهدی </a:t>
            </a:r>
            <a:r>
              <a:rPr lang="fa-IR" sz="1000" dirty="0">
                <a:effectLst>
                  <a:outerShdw blurRad="38100" dist="38100" dir="2700000" algn="tl">
                    <a:srgbClr val="000000">
                      <a:alpha val="43137"/>
                    </a:srgbClr>
                  </a:outerShdw>
                </a:effectLst>
                <a:cs typeface="B Titr" panose="00000700000000000000" pitchFamily="2" charset="-78"/>
              </a:rPr>
              <a:t>عجل </a:t>
            </a:r>
            <a:r>
              <a:rPr lang="fa-IR" sz="1000" dirty="0" smtClean="0">
                <a:effectLst>
                  <a:outerShdw blurRad="38100" dist="38100" dir="2700000" algn="tl">
                    <a:srgbClr val="000000">
                      <a:alpha val="43137"/>
                    </a:srgbClr>
                  </a:outerShdw>
                </a:effectLst>
                <a:cs typeface="B Titr" panose="00000700000000000000" pitchFamily="2" charset="-78"/>
              </a:rPr>
              <a:t>الله فرجه </a:t>
            </a:r>
            <a:r>
              <a:rPr lang="fa-IR" sz="2400" dirty="0" smtClean="0">
                <a:effectLst>
                  <a:outerShdw blurRad="38100" dist="38100" dir="2700000" algn="tl">
                    <a:srgbClr val="000000">
                      <a:alpha val="43137"/>
                    </a:srgbClr>
                  </a:outerShdw>
                </a:effectLst>
                <a:cs typeface="B Titr" panose="00000700000000000000" pitchFamily="2" charset="-78"/>
              </a:rPr>
              <a:t>چیست</a:t>
            </a:r>
            <a:r>
              <a:rPr lang="fa-IR" sz="3200" dirty="0" smtClean="0">
                <a:effectLst>
                  <a:outerShdw blurRad="38100" dist="38100" dir="2700000" algn="tl">
                    <a:srgbClr val="000000">
                      <a:alpha val="43137"/>
                    </a:srgbClr>
                  </a:outerShdw>
                </a:effectLst>
                <a:cs typeface="B Titr" panose="00000700000000000000" pitchFamily="2" charset="-78"/>
              </a:rPr>
              <a:t>؟</a:t>
            </a:r>
            <a:br>
              <a:rPr lang="fa-IR" sz="3200" dirty="0" smtClean="0">
                <a:effectLst>
                  <a:outerShdw blurRad="38100" dist="38100" dir="2700000" algn="tl">
                    <a:srgbClr val="000000">
                      <a:alpha val="43137"/>
                    </a:srgbClr>
                  </a:outerShdw>
                </a:effectLst>
                <a:cs typeface="B Titr" panose="00000700000000000000" pitchFamily="2" charset="-78"/>
              </a:rPr>
            </a:br>
            <a:r>
              <a:rPr lang="fa-IR" sz="3200" dirty="0" smtClean="0">
                <a:effectLst>
                  <a:outerShdw blurRad="38100" dist="38100" dir="2700000" algn="tl">
                    <a:srgbClr val="000000">
                      <a:alpha val="43137"/>
                    </a:srgbClr>
                  </a:outerShdw>
                </a:effectLst>
                <a:cs typeface="B Titr" panose="00000700000000000000" pitchFamily="2" charset="-78"/>
              </a:rPr>
              <a:t/>
            </a:r>
            <a:br>
              <a:rPr lang="fa-IR" sz="3200" dirty="0" smtClean="0">
                <a:effectLst>
                  <a:outerShdw blurRad="38100" dist="38100" dir="2700000" algn="tl">
                    <a:srgbClr val="000000">
                      <a:alpha val="43137"/>
                    </a:srgbClr>
                  </a:outerShdw>
                </a:effectLst>
                <a:cs typeface="B Titr" panose="00000700000000000000" pitchFamily="2" charset="-78"/>
              </a:rPr>
            </a:br>
            <a:r>
              <a:rPr lang="fa-IR" sz="3200" dirty="0" smtClean="0">
                <a:effectLst>
                  <a:outerShdw blurRad="38100" dist="38100" dir="2700000" algn="tl">
                    <a:srgbClr val="000000">
                      <a:alpha val="43137"/>
                    </a:srgbClr>
                  </a:outerShdw>
                </a:effectLst>
                <a:cs typeface="B Titr" panose="00000700000000000000" pitchFamily="2" charset="-78"/>
              </a:rPr>
              <a:t>3. </a:t>
            </a:r>
            <a:r>
              <a:rPr lang="fa-IR" sz="3200" dirty="0">
                <a:effectLst>
                  <a:outerShdw blurRad="38100" dist="38100" dir="2700000" algn="tl">
                    <a:srgbClr val="000000">
                      <a:alpha val="43137"/>
                    </a:srgbClr>
                  </a:outerShdw>
                </a:effectLst>
                <a:cs typeface="B Titr" panose="00000700000000000000" pitchFamily="2" charset="-78"/>
              </a:rPr>
              <a:t>چه عملی در </a:t>
            </a:r>
            <a:r>
              <a:rPr lang="fa-IR" sz="3200" dirty="0" smtClean="0">
                <a:effectLst>
                  <a:outerShdw blurRad="38100" dist="38100" dir="2700000" algn="tl">
                    <a:srgbClr val="000000">
                      <a:alpha val="43137"/>
                    </a:srgbClr>
                  </a:outerShdw>
                </a:effectLst>
                <a:cs typeface="B Titr" panose="00000700000000000000" pitchFamily="2" charset="-78"/>
              </a:rPr>
              <a:t>شب قدر </a:t>
            </a:r>
            <a:r>
              <a:rPr lang="fa-IR" sz="3200" dirty="0">
                <a:effectLst>
                  <a:outerShdw blurRad="38100" dist="38100" dir="2700000" algn="tl">
                    <a:srgbClr val="000000">
                      <a:alpha val="43137"/>
                    </a:srgbClr>
                  </a:outerShdw>
                </a:effectLst>
                <a:cs typeface="B Titr" panose="00000700000000000000" pitchFamily="2" charset="-78"/>
              </a:rPr>
              <a:t>مستحب است</a:t>
            </a:r>
            <a:r>
              <a:rPr lang="fa-IR" sz="3200" dirty="0" smtClean="0">
                <a:effectLst>
                  <a:outerShdw blurRad="38100" dist="38100" dir="2700000" algn="tl">
                    <a:srgbClr val="000000">
                      <a:alpha val="43137"/>
                    </a:srgbClr>
                  </a:outerShdw>
                </a:effectLst>
                <a:cs typeface="B Titr" panose="00000700000000000000" pitchFamily="2" charset="-78"/>
              </a:rPr>
              <a:t>؟</a:t>
            </a:r>
            <a:r>
              <a:rPr lang="fa-IR" sz="3200" dirty="0">
                <a:effectLst>
                  <a:outerShdw blurRad="38100" dist="38100" dir="2700000" algn="tl">
                    <a:srgbClr val="000000">
                      <a:alpha val="43137"/>
                    </a:srgbClr>
                  </a:outerShdw>
                </a:effectLst>
                <a:cs typeface="B Titr" panose="00000700000000000000" pitchFamily="2" charset="-78"/>
              </a:rPr>
              <a:t/>
            </a:r>
            <a:br>
              <a:rPr lang="fa-IR" sz="3200" dirty="0">
                <a:effectLst>
                  <a:outerShdw blurRad="38100" dist="38100" dir="2700000" algn="tl">
                    <a:srgbClr val="000000">
                      <a:alpha val="43137"/>
                    </a:srgbClr>
                  </a:outerShdw>
                </a:effectLst>
                <a:cs typeface="B Titr" panose="00000700000000000000" pitchFamily="2" charset="-78"/>
              </a:rPr>
            </a:br>
            <a:r>
              <a:rPr lang="en-US" sz="3200" dirty="0">
                <a:effectLst>
                  <a:outerShdw blurRad="38100" dist="38100" dir="2700000" algn="tl">
                    <a:srgbClr val="000000">
                      <a:alpha val="43137"/>
                    </a:srgbClr>
                  </a:outerShdw>
                </a:effectLst>
                <a:cs typeface="B Titr" panose="00000700000000000000" pitchFamily="2" charset="-78"/>
              </a:rPr>
              <a:t/>
            </a:r>
            <a:br>
              <a:rPr lang="en-US" sz="3200" dirty="0">
                <a:effectLst>
                  <a:outerShdw blurRad="38100" dist="38100" dir="2700000" algn="tl">
                    <a:srgbClr val="000000">
                      <a:alpha val="43137"/>
                    </a:srgbClr>
                  </a:outerShdw>
                </a:effectLst>
                <a:cs typeface="B Titr" panose="00000700000000000000" pitchFamily="2" charset="-78"/>
              </a:rPr>
            </a:br>
            <a:r>
              <a:rPr lang="fa-IR" sz="3200" dirty="0" smtClean="0">
                <a:effectLst>
                  <a:outerShdw blurRad="38100" dist="38100" dir="2700000" algn="tl">
                    <a:srgbClr val="000000">
                      <a:alpha val="43137"/>
                    </a:srgbClr>
                  </a:outerShdw>
                </a:effectLst>
                <a:cs typeface="B Titr" panose="00000700000000000000" pitchFamily="2" charset="-78"/>
              </a:rPr>
              <a:t>4. </a:t>
            </a:r>
            <a:r>
              <a:rPr lang="fa-IR" sz="3200" dirty="0" smtClean="0">
                <a:solidFill>
                  <a:srgbClr val="FF0000"/>
                </a:solidFill>
                <a:effectLst>
                  <a:outerShdw blurRad="38100" dist="38100" dir="2700000" algn="tl">
                    <a:srgbClr val="000000">
                      <a:alpha val="43137"/>
                    </a:srgbClr>
                  </a:outerShdw>
                </a:effectLst>
                <a:cs typeface="B Titr" panose="00000700000000000000" pitchFamily="2" charset="-78"/>
              </a:rPr>
              <a:t>پیام</a:t>
            </a:r>
            <a:r>
              <a:rPr lang="fa-IR" sz="3200" dirty="0" smtClean="0">
                <a:effectLst>
                  <a:outerShdw blurRad="38100" dist="38100" dir="2700000" algn="tl">
                    <a:srgbClr val="000000">
                      <a:alpha val="43137"/>
                    </a:srgbClr>
                  </a:outerShdw>
                </a:effectLst>
                <a:cs typeface="B Titr" panose="00000700000000000000" pitchFamily="2" charset="-78"/>
              </a:rPr>
              <a:t> </a:t>
            </a:r>
            <a:r>
              <a:rPr lang="fa-IR" sz="3200" dirty="0">
                <a:effectLst>
                  <a:outerShdw blurRad="38100" dist="38100" dir="2700000" algn="tl">
                    <a:srgbClr val="000000">
                      <a:alpha val="43137"/>
                    </a:srgbClr>
                  </a:outerShdw>
                </a:effectLst>
                <a:cs typeface="B Titr" panose="00000700000000000000" pitchFamily="2" charset="-78"/>
              </a:rPr>
              <a:t>مسابقه چه جمله ای بود</a:t>
            </a:r>
            <a:r>
              <a:rPr lang="fa-IR" sz="3200" dirty="0" smtClean="0">
                <a:effectLst>
                  <a:outerShdw blurRad="38100" dist="38100" dir="2700000" algn="tl">
                    <a:srgbClr val="000000">
                      <a:alpha val="43137"/>
                    </a:srgbClr>
                  </a:outerShdw>
                </a:effectLst>
                <a:cs typeface="B Titr" panose="00000700000000000000" pitchFamily="2" charset="-78"/>
              </a:rPr>
              <a:t>؟</a:t>
            </a:r>
            <a:br>
              <a:rPr lang="fa-IR" sz="3200" dirty="0" smtClean="0">
                <a:effectLst>
                  <a:outerShdw blurRad="38100" dist="38100" dir="2700000" algn="tl">
                    <a:srgbClr val="000000">
                      <a:alpha val="43137"/>
                    </a:srgbClr>
                  </a:outerShdw>
                </a:effectLst>
                <a:cs typeface="B Titr" panose="00000700000000000000" pitchFamily="2" charset="-78"/>
              </a:rPr>
            </a:br>
            <a:endParaRPr lang="fa-IR" sz="3200" dirty="0">
              <a:cs typeface="B Titr" panose="00000700000000000000" pitchFamily="2" charset="-78"/>
            </a:endParaRPr>
          </a:p>
        </p:txBody>
      </p:sp>
      <p:sp>
        <p:nvSpPr>
          <p:cNvPr id="3" name="کادر متن 2"/>
          <p:cNvSpPr txBox="1"/>
          <p:nvPr/>
        </p:nvSpPr>
        <p:spPr>
          <a:xfrm>
            <a:off x="2467155" y="1547500"/>
            <a:ext cx="3950898" cy="369332"/>
          </a:xfrm>
          <a:prstGeom prst="rect">
            <a:avLst/>
          </a:prstGeom>
          <a:noFill/>
        </p:spPr>
        <p:txBody>
          <a:bodyPr wrap="square" rtlCol="1">
            <a:spAutoFit/>
          </a:bodyPr>
          <a:lstStyle/>
          <a:p>
            <a:pPr algn="l" fontAlgn="auto">
              <a:spcBef>
                <a:spcPts val="0"/>
              </a:spcBef>
              <a:spcAft>
                <a:spcPts val="0"/>
              </a:spcAft>
            </a:pPr>
            <a:r>
              <a:rPr lang="fa-IR" dirty="0" smtClean="0">
                <a:solidFill>
                  <a:prstClr val="black"/>
                </a:solidFill>
                <a:latin typeface="Calibri" panose="020F0502020204030204"/>
                <a:cs typeface="A Soraya" panose="00000700000000000000" pitchFamily="2" charset="-78"/>
              </a:rPr>
              <a:t>سوالات مسابقه جهت نصب در تابلو </a:t>
            </a:r>
            <a:endParaRPr lang="fa-IR" dirty="0">
              <a:solidFill>
                <a:prstClr val="black"/>
              </a:solidFill>
              <a:latin typeface="Calibri" panose="020F0502020204030204"/>
              <a:cs typeface="A Soraya" panose="00000700000000000000" pitchFamily="2" charset="-78"/>
            </a:endParaRPr>
          </a:p>
        </p:txBody>
      </p:sp>
    </p:spTree>
    <p:extLst>
      <p:ext uri="{BB962C8B-B14F-4D97-AF65-F5344CB8AC3E}">
        <p14:creationId xmlns="" xmlns:p14="http://schemas.microsoft.com/office/powerpoint/2010/main" val="2304030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6" name="Rounded Rectangle 5">
            <a:hlinkClick r:id="rId3" action="ppaction://hlinksldjump"/>
          </p:cNvPr>
          <p:cNvSpPr/>
          <p:nvPr/>
        </p:nvSpPr>
        <p:spPr>
          <a:xfrm>
            <a:off x="3563888" y="3482986"/>
            <a:ext cx="2143140" cy="1285884"/>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defRPr/>
            </a:pPr>
            <a:r>
              <a:rPr lang="fa-IR" sz="2800" dirty="0">
                <a:cs typeface="B Morvarid" pitchFamily="2" charset="-78"/>
              </a:rPr>
              <a:t>شروع مسابقه </a:t>
            </a:r>
          </a:p>
        </p:txBody>
      </p:sp>
      <p:sp>
        <p:nvSpPr>
          <p:cNvPr id="7" name="AutoShape 55"/>
          <p:cNvSpPr>
            <a:spLocks noChangeArrowheads="1"/>
          </p:cNvSpPr>
          <p:nvPr/>
        </p:nvSpPr>
        <p:spPr bwMode="auto">
          <a:xfrm>
            <a:off x="142875" y="5429250"/>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a:solidFill>
                  <a:srgbClr val="FF0000"/>
                </a:solidFill>
                <a:effectLst>
                  <a:outerShdw blurRad="38100" dist="38100" dir="2700000" algn="tl">
                    <a:srgbClr val="000000"/>
                  </a:outerShdw>
                </a:effectLst>
                <a:cs typeface="B Yekan" pitchFamily="2" charset="-78"/>
              </a:rPr>
              <a:t>سلام بر حسین</a:t>
            </a:r>
          </a:p>
        </p:txBody>
      </p:sp>
      <p:sp>
        <p:nvSpPr>
          <p:cNvPr id="8" name="AutoShape 55"/>
          <p:cNvSpPr>
            <a:spLocks noChangeArrowheads="1"/>
          </p:cNvSpPr>
          <p:nvPr/>
        </p:nvSpPr>
        <p:spPr bwMode="auto">
          <a:xfrm>
            <a:off x="7715250" y="5429250"/>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a:solidFill>
                  <a:srgbClr val="FF0000"/>
                </a:solidFill>
                <a:effectLst>
                  <a:outerShdw blurRad="38100" dist="38100" dir="2700000" algn="tl">
                    <a:srgbClr val="000000"/>
                  </a:outerShdw>
                </a:effectLst>
                <a:cs typeface="B Yekan" pitchFamily="2" charset="-78"/>
              </a:rPr>
              <a:t>سلام بر حسین</a:t>
            </a:r>
          </a:p>
        </p:txBody>
      </p:sp>
      <p:sp>
        <p:nvSpPr>
          <p:cNvPr id="9" name="AutoShape 55"/>
          <p:cNvSpPr>
            <a:spLocks noChangeArrowheads="1"/>
          </p:cNvSpPr>
          <p:nvPr/>
        </p:nvSpPr>
        <p:spPr bwMode="auto">
          <a:xfrm>
            <a:off x="7786688" y="214313"/>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a:solidFill>
                  <a:srgbClr val="FF0000"/>
                </a:solidFill>
                <a:effectLst>
                  <a:outerShdw blurRad="38100" dist="38100" dir="2700000" algn="tl">
                    <a:srgbClr val="000000"/>
                  </a:outerShdw>
                </a:effectLst>
                <a:latin typeface="+mn-lt"/>
                <a:cs typeface="B Yekan" pitchFamily="2" charset="-78"/>
              </a:rPr>
              <a:t>سلام بر حسین</a:t>
            </a:r>
          </a:p>
        </p:txBody>
      </p:sp>
      <p:sp>
        <p:nvSpPr>
          <p:cNvPr id="10" name="AutoShape 55"/>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a:solidFill>
                  <a:srgbClr val="FF0000"/>
                </a:solidFill>
                <a:effectLst>
                  <a:outerShdw blurRad="38100" dist="38100" dir="2700000" algn="tl">
                    <a:srgbClr val="000000"/>
                  </a:outerShdw>
                </a:effectLst>
                <a:cs typeface="B Yekan" pitchFamily="2" charset="-78"/>
              </a:rPr>
              <a:t>سلام بر حسین</a:t>
            </a:r>
          </a:p>
        </p:txBody>
      </p:sp>
      <p:sp>
        <p:nvSpPr>
          <p:cNvPr id="2059" name="TextBox 10">
            <a:hlinkClick r:id="rId4" action="ppaction://hlinksldjump"/>
          </p:cNvPr>
          <p:cNvSpPr txBox="1">
            <a:spLocks noChangeArrowheads="1"/>
          </p:cNvSpPr>
          <p:nvPr/>
        </p:nvSpPr>
        <p:spPr bwMode="auto">
          <a:xfrm>
            <a:off x="899592" y="6211669"/>
            <a:ext cx="621506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r>
              <a:rPr lang="fa-IR" b="1" dirty="0" err="1">
                <a:cs typeface="B Kamran" panose="00000400000000000000" pitchFamily="2" charset="-78"/>
              </a:rPr>
              <a:t>لطفا</a:t>
            </a:r>
            <a:r>
              <a:rPr lang="fa-IR" b="1" dirty="0">
                <a:cs typeface="B Kamran" panose="00000400000000000000" pitchFamily="2" charset="-78"/>
              </a:rPr>
              <a:t> در طول مسابقه  فقط از </a:t>
            </a:r>
            <a:r>
              <a:rPr lang="fa-IR" b="1" dirty="0" err="1">
                <a:cs typeface="B Kamran" panose="00000400000000000000" pitchFamily="2" charset="-78"/>
              </a:rPr>
              <a:t>موس</a:t>
            </a:r>
            <a:r>
              <a:rPr lang="fa-IR" b="1" dirty="0">
                <a:cs typeface="B Kamran" panose="00000400000000000000" pitchFamily="2" charset="-78"/>
              </a:rPr>
              <a:t> استفاده کنید و  به هیچ عنوان از کی بورد استفاده نکنید</a:t>
            </a:r>
            <a:r>
              <a:rPr lang="fa-IR" b="1" dirty="0" smtClean="0">
                <a:cs typeface="B Kamran" panose="00000400000000000000" pitchFamily="2" charset="-78"/>
              </a:rPr>
              <a:t>.</a:t>
            </a:r>
          </a:p>
          <a:p>
            <a:pPr algn="ctr" eaLnBrk="1" hangingPunct="1"/>
            <a:r>
              <a:rPr lang="fa-IR" sz="2400" b="1" dirty="0" smtClean="0">
                <a:cs typeface="B Kamran" panose="00000400000000000000" pitchFamily="2" charset="-78"/>
              </a:rPr>
              <a:t>سیستم صوتی قطع باشد</a:t>
            </a:r>
            <a:endParaRPr lang="fa-IR" sz="2400" b="1" dirty="0">
              <a:cs typeface="B Kamran" panose="00000400000000000000" pitchFamily="2" charset="-78"/>
            </a:endParaRPr>
          </a:p>
        </p:txBody>
      </p:sp>
      <p:pic>
        <p:nvPicPr>
          <p:cNvPr id="1026" name="Picture 2" descr="http://upload.iranvij.ir/images_aban91/60068054606377910049.gif"/>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544" y="332656"/>
            <a:ext cx="7632848" cy="352729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falshbaner.persiangig.com/image/motebarek/babol%20-motebark%2010.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076450" y="4476750"/>
            <a:ext cx="4762500" cy="1905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6" fill="hold" grpId="1" nodeType="withEffect">
                                  <p:stCondLst>
                                    <p:cond delay="0"/>
                                  </p:stCondLst>
                                  <p:childTnLst>
                                    <p:animClr clrSpc="hsl" dir="cw">
                                      <p:cBhvr>
                                        <p:cTn id="6" dur="2000" fill="hold"/>
                                        <p:tgtEl>
                                          <p:spTgt spid="7"/>
                                        </p:tgtEl>
                                        <p:attrNameLst>
                                          <p:attrName>fillcolor</p:attrName>
                                        </p:attrNameLst>
                                      </p:cBhvr>
                                      <p:to>
                                        <a:srgbClr val="FFFF0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7"/>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1" presetClass="emph" presetSubtype="6" fill="hold" grpId="1" nodeType="withEffect">
                                  <p:stCondLst>
                                    <p:cond delay="0"/>
                                  </p:stCondLst>
                                  <p:childTnLst>
                                    <p:animClr clrSpc="hsl" dir="cw">
                                      <p:cBhvr>
                                        <p:cTn id="16" dur="2000" fill="hold"/>
                                        <p:tgtEl>
                                          <p:spTgt spid="8"/>
                                        </p:tgtEl>
                                        <p:attrNameLst>
                                          <p:attrName>fillcolor</p:attrName>
                                        </p:attrNameLst>
                                      </p:cBhvr>
                                      <p:to>
                                        <a:srgbClr val="FFFF00"/>
                                      </p:to>
                                    </p:animClr>
                                    <p:set>
                                      <p:cBhvr>
                                        <p:cTn id="17" dur="2000" fill="hold"/>
                                        <p:tgtEl>
                                          <p:spTgt spid="8"/>
                                        </p:tgtEl>
                                        <p:attrNameLst>
                                          <p:attrName>fill.type</p:attrName>
                                        </p:attrNameLst>
                                      </p:cBhvr>
                                      <p:to>
                                        <p:strVal val="solid"/>
                                      </p:to>
                                    </p:set>
                                    <p:set>
                                      <p:cBhvr>
                                        <p:cTn id="18" dur="2000" fill="hold"/>
                                        <p:tgtEl>
                                          <p:spTgt spid="8"/>
                                        </p:tgtEl>
                                        <p:attrNameLst>
                                          <p:attrName>fill.on</p:attrName>
                                        </p:attrNameLst>
                                      </p:cBhvr>
                                      <p:to>
                                        <p:strVal val="true"/>
                                      </p:to>
                                    </p:set>
                                  </p:childTnLst>
                                </p:cTn>
                              </p:par>
                              <p:par>
                                <p:cTn id="19" presetID="8" presetClass="emph" presetSubtype="0" repeatCount="indefinite" accel="50000" fill="hold" grpId="2" nodeType="withEffect">
                                  <p:stCondLst>
                                    <p:cond delay="0"/>
                                  </p:stCondLst>
                                  <p:childTnLst>
                                    <p:animRot by="21600000">
                                      <p:cBhvr>
                                        <p:cTn id="20" dur="2000" fill="hold"/>
                                        <p:tgtEl>
                                          <p:spTgt spid="8"/>
                                        </p:tgtEl>
                                        <p:attrNameLst>
                                          <p:attrName>r</p:attrName>
                                        </p:attrNameLst>
                                      </p:cBhvr>
                                    </p:animRot>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1" presetClass="emph" presetSubtype="6" fill="hold" grpId="1" nodeType="withEffect">
                                  <p:stCondLst>
                                    <p:cond delay="0"/>
                                  </p:stCondLst>
                                  <p:childTnLst>
                                    <p:animClr clrSpc="hsl" dir="cw">
                                      <p:cBhvr>
                                        <p:cTn id="26" dur="2000" fill="hold"/>
                                        <p:tgtEl>
                                          <p:spTgt spid="9"/>
                                        </p:tgtEl>
                                        <p:attrNameLst>
                                          <p:attrName>fillcolor</p:attrName>
                                        </p:attrNameLst>
                                      </p:cBhvr>
                                      <p:to>
                                        <a:srgbClr val="FFFF00"/>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8" presetClass="emph" presetSubtype="0" repeatCount="indefinite" accel="50000" fill="hold" grpId="2" nodeType="withEffect">
                                  <p:stCondLst>
                                    <p:cond delay="0"/>
                                  </p:stCondLst>
                                  <p:childTnLst>
                                    <p:animRot by="21600000">
                                      <p:cBhvr>
                                        <p:cTn id="30" dur="2000" fill="hold"/>
                                        <p:tgtEl>
                                          <p:spTgt spid="9"/>
                                        </p:tgtEl>
                                        <p:attrNameLst>
                                          <p:attrName>r</p:attrName>
                                        </p:attrNameLst>
                                      </p:cBhvr>
                                    </p:animRot>
                                  </p:childTnLst>
                                </p:cTn>
                              </p:par>
                              <p:par>
                                <p:cTn id="31" presetID="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1" presetClass="emph" presetSubtype="6" fill="hold" grpId="1" nodeType="withEffect">
                                  <p:stCondLst>
                                    <p:cond delay="0"/>
                                  </p:stCondLst>
                                  <p:childTnLst>
                                    <p:animClr clrSpc="hsl" dir="cw">
                                      <p:cBhvr>
                                        <p:cTn id="36" dur="2000" fill="hold"/>
                                        <p:tgtEl>
                                          <p:spTgt spid="10"/>
                                        </p:tgtEl>
                                        <p:attrNameLst>
                                          <p:attrName>fillcolor</p:attrName>
                                        </p:attrNameLst>
                                      </p:cBhvr>
                                      <p:to>
                                        <a:srgbClr val="FFFF00"/>
                                      </p:to>
                                    </p:animClr>
                                    <p:set>
                                      <p:cBhvr>
                                        <p:cTn id="37" dur="2000" fill="hold"/>
                                        <p:tgtEl>
                                          <p:spTgt spid="10"/>
                                        </p:tgtEl>
                                        <p:attrNameLst>
                                          <p:attrName>fill.type</p:attrName>
                                        </p:attrNameLst>
                                      </p:cBhvr>
                                      <p:to>
                                        <p:strVal val="solid"/>
                                      </p:to>
                                    </p:set>
                                    <p:set>
                                      <p:cBhvr>
                                        <p:cTn id="38" dur="2000" fill="hold"/>
                                        <p:tgtEl>
                                          <p:spTgt spid="10"/>
                                        </p:tgtEl>
                                        <p:attrNameLst>
                                          <p:attrName>fill.on</p:attrName>
                                        </p:attrNameLst>
                                      </p:cBhvr>
                                      <p:to>
                                        <p:strVal val="true"/>
                                      </p:to>
                                    </p:set>
                                  </p:childTnLst>
                                </p:cTn>
                              </p:par>
                              <p:par>
                                <p:cTn id="39" presetID="8" presetClass="emph" presetSubtype="0" repeatCount="indefinite" accel="50000" fill="hold" grpId="2" nodeType="withEffect">
                                  <p:stCondLst>
                                    <p:cond delay="0"/>
                                  </p:stCondLst>
                                  <p:childTnLst>
                                    <p:animRot by="21600000">
                                      <p:cBhvr>
                                        <p:cTn id="40" dur="2000" fill="hold"/>
                                        <p:tgtEl>
                                          <p:spTgt spid="10"/>
                                        </p:tgtEl>
                                        <p:attrNameLst>
                                          <p:attrName>r</p:attrName>
                                        </p:attrNameLst>
                                      </p:cBhvr>
                                    </p:animRot>
                                  </p:childTnLst>
                                </p:cTn>
                              </p:par>
                              <p:par>
                                <p:cTn id="41" presetID="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autoRev="1" fill="hold" nodeType="clickEffect">
                                  <p:stCondLst>
                                    <p:cond delay="0"/>
                                  </p:stCondLst>
                                  <p:childTnLst>
                                    <p:animClr clrSpc="rgb" dir="cw">
                                      <p:cBhvr>
                                        <p:cTn id="49" dur="2000" fill="hold"/>
                                        <p:tgtEl>
                                          <p:spTgt spid="7"/>
                                        </p:tgtEl>
                                        <p:attrNameLst>
                                          <p:attrName>fillcolor</p:attrName>
                                        </p:attrNameLst>
                                      </p:cBhvr>
                                      <p:to>
                                        <a:srgbClr val="FF9900"/>
                                      </p:to>
                                    </p:animClr>
                                    <p:set>
                                      <p:cBhvr>
                                        <p:cTn id="50" dur="2000" fill="hold"/>
                                        <p:tgtEl>
                                          <p:spTgt spid="7"/>
                                        </p:tgtEl>
                                        <p:attrNameLst>
                                          <p:attrName>fill.type</p:attrName>
                                        </p:attrNameLst>
                                      </p:cBhvr>
                                      <p:to>
                                        <p:strVal val="solid"/>
                                      </p:to>
                                    </p:set>
                                    <p:set>
                                      <p:cBhvr>
                                        <p:cTn id="51"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autoRev="1" fill="hold" nodeType="clickEffect">
                                  <p:stCondLst>
                                    <p:cond delay="0"/>
                                  </p:stCondLst>
                                  <p:childTnLst>
                                    <p:animClr clrSpc="rgb" dir="cw">
                                      <p:cBhvr>
                                        <p:cTn id="56" dur="2000" fill="hold"/>
                                        <p:tgtEl>
                                          <p:spTgt spid="8"/>
                                        </p:tgtEl>
                                        <p:attrNameLst>
                                          <p:attrName>fillcolor</p:attrName>
                                        </p:attrNameLst>
                                      </p:cBhvr>
                                      <p:to>
                                        <a:srgbClr val="FF9900"/>
                                      </p:to>
                                    </p:animClr>
                                    <p:set>
                                      <p:cBhvr>
                                        <p:cTn id="57" dur="2000" fill="hold"/>
                                        <p:tgtEl>
                                          <p:spTgt spid="8"/>
                                        </p:tgtEl>
                                        <p:attrNameLst>
                                          <p:attrName>fill.type</p:attrName>
                                        </p:attrNameLst>
                                      </p:cBhvr>
                                      <p:to>
                                        <p:strVal val="solid"/>
                                      </p:to>
                                    </p:set>
                                    <p:set>
                                      <p:cBhvr>
                                        <p:cTn id="5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autoRev="1" fill="hold" nodeType="clickEffect">
                                  <p:stCondLst>
                                    <p:cond delay="0"/>
                                  </p:stCondLst>
                                  <p:childTnLst>
                                    <p:animClr clrSpc="rgb" dir="cw">
                                      <p:cBhvr>
                                        <p:cTn id="63" dur="2000" fill="hold"/>
                                        <p:tgtEl>
                                          <p:spTgt spid="9"/>
                                        </p:tgtEl>
                                        <p:attrNameLst>
                                          <p:attrName>fillcolor</p:attrName>
                                        </p:attrNameLst>
                                      </p:cBhvr>
                                      <p:to>
                                        <a:srgbClr val="FF9900"/>
                                      </p:to>
                                    </p:animClr>
                                    <p:set>
                                      <p:cBhvr>
                                        <p:cTn id="64" dur="2000" fill="hold"/>
                                        <p:tgtEl>
                                          <p:spTgt spid="9"/>
                                        </p:tgtEl>
                                        <p:attrNameLst>
                                          <p:attrName>fill.type</p:attrName>
                                        </p:attrNameLst>
                                      </p:cBhvr>
                                      <p:to>
                                        <p:strVal val="solid"/>
                                      </p:to>
                                    </p:set>
                                    <p:set>
                                      <p:cBhvr>
                                        <p:cTn id="6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0"/>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autoRev="1" fill="hold" nodeType="clickEffect">
                                  <p:stCondLst>
                                    <p:cond delay="0"/>
                                  </p:stCondLst>
                                  <p:childTnLst>
                                    <p:animClr clrSpc="rgb" dir="cw">
                                      <p:cBhvr>
                                        <p:cTn id="70" dur="2000" fill="hold"/>
                                        <p:tgtEl>
                                          <p:spTgt spid="10"/>
                                        </p:tgtEl>
                                        <p:attrNameLst>
                                          <p:attrName>fillcolor</p:attrName>
                                        </p:attrNameLst>
                                      </p:cBhvr>
                                      <p:to>
                                        <a:srgbClr val="FF9900"/>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9" name="Rectangle 55"/>
          <p:cNvSpPr>
            <a:spLocks noChangeArrowheads="1"/>
          </p:cNvSpPr>
          <p:nvPr/>
        </p:nvSpPr>
        <p:spPr bwMode="auto">
          <a:xfrm>
            <a:off x="0" y="-15876"/>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pic>
        <p:nvPicPr>
          <p:cNvPr id="2052" name="Picture 4" descr="C:\Documents and Settings\Hossein\Desktop\chat\1.png">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4449" y="938014"/>
            <a:ext cx="1766887"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5" descr="C:\Documents and Settings\Hossein\Desktop\chat\2.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21696" y="973732"/>
            <a:ext cx="1590675" cy="164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4" name="Picture 6" descr="C:\Documents and Settings\Hossein\Desktop\chat\3.png">
            <a:hlinkClick r:id="rId7" action="ppaction://hlinksldjump"/>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563888" y="908720"/>
            <a:ext cx="1792288"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5" name="Picture 7" descr="C:\Documents and Settings\Hossein\Desktop\chat\4.png">
            <a:hlinkClick r:id="rId9" action="ppaction://hlinksldjump"/>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449759" y="927374"/>
            <a:ext cx="1609725" cy="170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Picture 8" descr="C:\Documents and Settings\Hossein\Desktop\chat\5.png">
            <a:hlinkClick r:id="rId11" action="ppaction://hlinksldjump"/>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227089" y="938014"/>
            <a:ext cx="1541463" cy="150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7" name="Picture 9" descr="C:\Documents and Settings\Hossein\Desktop\chat\6.png">
            <a:hlinkClick r:id="rId13" action="ppaction://hlinksldjump"/>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85750" y="2643188"/>
            <a:ext cx="1581150" cy="164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8" name="Picture 10" descr="C:\Documents and Settings\Hossein\Desktop\chat\7.png">
            <a:hlinkClick r:id="rId15" action="ppaction://hlinksldjump"/>
          </p:cNvPr>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1857375" y="2714625"/>
            <a:ext cx="1709738"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9" name="Picture 11" descr="C:\Documents and Settings\Hossein\Desktop\chat\8.png">
            <a:hlinkClick r:id="rId17" action="ppaction://hlinksldjump"/>
          </p:cNvPr>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3643313" y="2714625"/>
            <a:ext cx="1585912"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0" name="Picture 12" descr="C:\Documents and Settings\Hossein\Desktop\chat\9.png">
            <a:hlinkClick r:id="rId19" action="ppaction://hlinksldjump"/>
          </p:cNvPr>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5286375" y="2714625"/>
            <a:ext cx="1679575" cy="164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1" name="Picture 13" descr="C:\Documents and Settings\Hossein\Desktop\chat\10.png">
            <a:hlinkClick r:id="rId21" action="ppaction://hlinksldjump"/>
          </p:cNvPr>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6994525" y="2652514"/>
            <a:ext cx="17145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2" name="Picture 14" descr="C:\Documents and Settings\Hossein\Desktop\chat\11.png">
            <a:hlinkClick r:id="rId23" action="ppaction://hlinksldjump"/>
          </p:cNvPr>
          <p:cNvPicPr>
            <a:picLocks noChangeAspect="1" noChangeArrowheads="1"/>
          </p:cNvPicPr>
          <p:nvPr/>
        </p:nvPicPr>
        <p:blipFill>
          <a:blip r:embed="rId24" cstate="print">
            <a:extLst>
              <a:ext uri="{28A0092B-C50C-407E-A947-70E740481C1C}">
                <a14:useLocalDpi xmlns="" xmlns:a14="http://schemas.microsoft.com/office/drawing/2010/main" val="0"/>
              </a:ext>
            </a:extLst>
          </a:blip>
          <a:srcRect/>
          <a:stretch>
            <a:fillRect/>
          </a:stretch>
        </p:blipFill>
        <p:spPr bwMode="auto">
          <a:xfrm>
            <a:off x="363539" y="4429125"/>
            <a:ext cx="1643063" cy="167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3" name="Picture 15" descr="C:\Documents and Settings\Hossein\Desktop\chat\12.png">
            <a:hlinkClick r:id="rId25" action="ppaction://hlinksldjump"/>
          </p:cNvPr>
          <p:cNvPicPr>
            <a:picLocks noChangeAspect="1" noChangeArrowheads="1"/>
          </p:cNvPicPr>
          <p:nvPr/>
        </p:nvPicPr>
        <p:blipFill>
          <a:blip r:embed="rId26" cstate="print">
            <a:extLst>
              <a:ext uri="{28A0092B-C50C-407E-A947-70E740481C1C}">
                <a14:useLocalDpi xmlns="" xmlns:a14="http://schemas.microsoft.com/office/drawing/2010/main" val="0"/>
              </a:ext>
            </a:extLst>
          </a:blip>
          <a:srcRect/>
          <a:stretch>
            <a:fillRect/>
          </a:stretch>
        </p:blipFill>
        <p:spPr bwMode="auto">
          <a:xfrm>
            <a:off x="1928813" y="4500563"/>
            <a:ext cx="1643062" cy="165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4" name="Picture 16" descr="C:\Documents and Settings\Hossein\Desktop\chat\13.png">
            <a:hlinkClick r:id="rId27" action="ppaction://hlinksldjump"/>
          </p:cNvPr>
          <p:cNvPicPr>
            <a:picLocks noChangeAspect="1" noChangeArrowheads="1"/>
          </p:cNvPicPr>
          <p:nvPr/>
        </p:nvPicPr>
        <p:blipFill>
          <a:blip r:embed="rId28" cstate="print">
            <a:extLst>
              <a:ext uri="{28A0092B-C50C-407E-A947-70E740481C1C}">
                <a14:useLocalDpi xmlns="" xmlns:a14="http://schemas.microsoft.com/office/drawing/2010/main" val="0"/>
              </a:ext>
            </a:extLst>
          </a:blip>
          <a:srcRect/>
          <a:stretch>
            <a:fillRect/>
          </a:stretch>
        </p:blipFill>
        <p:spPr bwMode="auto">
          <a:xfrm>
            <a:off x="3721101" y="4578350"/>
            <a:ext cx="1643062"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6" name="Picture 18" descr="C:\Documents and Settings\Hossein\Desktop\chat\14.png">
            <a:hlinkClick r:id="rId29" action="ppaction://hlinksldjump"/>
          </p:cNvPr>
          <p:cNvPicPr>
            <a:picLocks noChangeAspect="1" noChangeArrowheads="1"/>
          </p:cNvPicPr>
          <p:nvPr/>
        </p:nvPicPr>
        <p:blipFill>
          <a:blip r:embed="rId30" cstate="print">
            <a:extLst>
              <a:ext uri="{28A0092B-C50C-407E-A947-70E740481C1C}">
                <a14:useLocalDpi xmlns="" xmlns:a14="http://schemas.microsoft.com/office/drawing/2010/main" val="0"/>
              </a:ext>
            </a:extLst>
          </a:blip>
          <a:srcRect/>
          <a:stretch>
            <a:fillRect/>
          </a:stretch>
        </p:blipFill>
        <p:spPr bwMode="auto">
          <a:xfrm>
            <a:off x="5316138" y="4429125"/>
            <a:ext cx="1708150" cy="169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7" name="Picture 19" descr="C:\Documents and Settings\Hossein\Desktop\chat\15.png">
            <a:hlinkClick r:id="rId31" action="ppaction://hlinksldjump"/>
          </p:cNvPr>
          <p:cNvPicPr>
            <a:picLocks noChangeAspect="1" noChangeArrowheads="1"/>
          </p:cNvPicPr>
          <p:nvPr/>
        </p:nvPicPr>
        <p:blipFill>
          <a:blip r:embed="rId32" cstate="print">
            <a:extLst>
              <a:ext uri="{28A0092B-C50C-407E-A947-70E740481C1C}">
                <a14:useLocalDpi xmlns="" xmlns:a14="http://schemas.microsoft.com/office/drawing/2010/main" val="0"/>
              </a:ext>
            </a:extLst>
          </a:blip>
          <a:srcRect/>
          <a:stretch>
            <a:fillRect/>
          </a:stretch>
        </p:blipFill>
        <p:spPr bwMode="auto">
          <a:xfrm>
            <a:off x="7054052" y="4500563"/>
            <a:ext cx="17145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Left Arrow 18">
            <a:hlinkClick r:id="rId33" action="ppaction://hlinksldjump"/>
          </p:cNvPr>
          <p:cNvSpPr/>
          <p:nvPr/>
        </p:nvSpPr>
        <p:spPr>
          <a:xfrm>
            <a:off x="428596" y="6000768"/>
            <a:ext cx="1214446" cy="642942"/>
          </a:xfrm>
          <a:prstGeom prst="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defRPr/>
            </a:pPr>
            <a:r>
              <a:rPr lang="fa-IR"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Morvarid" pitchFamily="2" charset="-78"/>
              </a:rPr>
              <a:t>بازگشت</a:t>
            </a:r>
          </a:p>
        </p:txBody>
      </p:sp>
      <p:sp>
        <p:nvSpPr>
          <p:cNvPr id="20" name="Rounded Rectangle 19">
            <a:hlinkClick r:id="rId34" action="ppaction://hlinksldjump"/>
          </p:cNvPr>
          <p:cNvSpPr/>
          <p:nvPr/>
        </p:nvSpPr>
        <p:spPr>
          <a:xfrm>
            <a:off x="3428992" y="428604"/>
            <a:ext cx="1785950" cy="408108"/>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defRPr/>
            </a:pPr>
            <a:r>
              <a:rPr lang="fa-IR" sz="2400" dirty="0" smtClean="0">
                <a:solidFill>
                  <a:srgbClr val="0070C0"/>
                </a:solidFill>
                <a:cs typeface="B Morvarid" pitchFamily="2" charset="-78"/>
              </a:rPr>
              <a:t>پیام</a:t>
            </a:r>
            <a:r>
              <a:rPr lang="fa-IR" sz="1000" dirty="0" smtClean="0">
                <a:solidFill>
                  <a:srgbClr val="0070C0"/>
                </a:solidFill>
              </a:rPr>
              <a:t> </a:t>
            </a:r>
            <a:endParaRPr lang="fa-IR" sz="1000" dirty="0">
              <a:solidFill>
                <a:srgbClr val="0070C0"/>
              </a:solidFill>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06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60"/>
                                        </p:tgtEl>
                                        <p:attrNameLst>
                                          <p:attrName>style.visibility</p:attrName>
                                        </p:attrNameLst>
                                      </p:cBhvr>
                                      <p:to>
                                        <p:strVal val="hidden"/>
                                      </p:to>
                                    </p:set>
                                  </p:childTnLst>
                                </p:cTn>
                              </p:par>
                            </p:childTnLst>
                          </p:cTn>
                        </p:par>
                      </p:childTnLst>
                    </p:cTn>
                  </p:par>
                </p:childTnLst>
              </p:cTn>
              <p:nextCondLst>
                <p:cond evt="onClick" delay="0">
                  <p:tgtEl>
                    <p:spTgt spid="2060"/>
                  </p:tgtEl>
                </p:cond>
              </p:nextCondLst>
            </p:seq>
            <p:seq concurrent="1" nextAc="seek">
              <p:cTn id="7" restart="whenNotActive" fill="hold" evtFilter="cancelBubble" nodeType="interactiveSeq">
                <p:stCondLst>
                  <p:cond evt="onClick" delay="0">
                    <p:tgtEl>
                      <p:spTgt spid="205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2059"/>
                                        </p:tgtEl>
                                        <p:attrNameLst>
                                          <p:attrName>style.visibility</p:attrName>
                                        </p:attrNameLst>
                                      </p:cBhvr>
                                      <p:to>
                                        <p:strVal val="hidden"/>
                                      </p:to>
                                    </p:set>
                                  </p:childTnLst>
                                </p:cTn>
                              </p:par>
                            </p:childTnLst>
                          </p:cTn>
                        </p:par>
                      </p:childTnLst>
                    </p:cTn>
                  </p:par>
                </p:childTnLst>
              </p:cTn>
              <p:nextCondLst>
                <p:cond evt="onClick" delay="0">
                  <p:tgtEl>
                    <p:spTgt spid="2059"/>
                  </p:tgtEl>
                </p:cond>
              </p:nextCondLst>
            </p:seq>
            <p:seq concurrent="1" nextAc="seek">
              <p:cTn id="12" restart="whenNotActive" fill="hold" evtFilter="cancelBubble" nodeType="interactiveSeq">
                <p:stCondLst>
                  <p:cond evt="onClick" delay="0">
                    <p:tgtEl>
                      <p:spTgt spid="205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17" restart="whenNotActive" fill="hold" evtFilter="cancelBubble" nodeType="interactiveSeq">
                <p:stCondLst>
                  <p:cond evt="onClick" delay="0">
                    <p:tgtEl>
                      <p:spTgt spid="205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2053"/>
                  </p:tgtEl>
                </p:cond>
              </p:nextCondLst>
            </p:seq>
            <p:seq concurrent="1" nextAc="seek">
              <p:cTn id="22" restart="whenNotActive" fill="hold" evtFilter="cancelBubble" nodeType="interactiveSeq">
                <p:stCondLst>
                  <p:cond evt="onClick" delay="0">
                    <p:tgtEl>
                      <p:spTgt spid="205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27" restart="whenNotActive" fill="hold" evtFilter="cancelBubble" nodeType="interactiveSeq">
                <p:stCondLst>
                  <p:cond evt="onClick" delay="0">
                    <p:tgtEl>
                      <p:spTgt spid="205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2055"/>
                  </p:tgtEl>
                </p:cond>
              </p:nextCondLst>
            </p:seq>
            <p:seq concurrent="1" nextAc="seek">
              <p:cTn id="32" restart="whenNotActive" fill="hold" evtFilter="cancelBubble" nodeType="interactiveSeq">
                <p:stCondLst>
                  <p:cond evt="onClick" delay="0">
                    <p:tgtEl>
                      <p:spTgt spid="205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seq concurrent="1" nextAc="seek">
              <p:cTn id="37" restart="whenNotActive" fill="hold" evtFilter="cancelBubble" nodeType="interactiveSeq">
                <p:stCondLst>
                  <p:cond evt="onClick" delay="0">
                    <p:tgtEl>
                      <p:spTgt spid="205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2057"/>
                                        </p:tgtEl>
                                        <p:attrNameLst>
                                          <p:attrName>style.visibility</p:attrName>
                                        </p:attrNameLst>
                                      </p:cBhvr>
                                      <p:to>
                                        <p:strVal val="hidden"/>
                                      </p:to>
                                    </p:set>
                                  </p:childTnLst>
                                </p:cTn>
                              </p:par>
                            </p:childTnLst>
                          </p:cTn>
                        </p:par>
                      </p:childTnLst>
                    </p:cTn>
                  </p:par>
                </p:childTnLst>
              </p:cTn>
              <p:nextCondLst>
                <p:cond evt="onClick" delay="0">
                  <p:tgtEl>
                    <p:spTgt spid="2057"/>
                  </p:tgtEl>
                </p:cond>
              </p:nextCondLst>
            </p:seq>
            <p:seq concurrent="1" nextAc="seek">
              <p:cTn id="42" restart="whenNotActive" fill="hold" evtFilter="cancelBubble" nodeType="interactiveSeq">
                <p:stCondLst>
                  <p:cond evt="onClick" delay="0">
                    <p:tgtEl>
                      <p:spTgt spid="205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hidden"/>
                                      </p:to>
                                    </p:set>
                                  </p:childTnLst>
                                </p:cTn>
                              </p:par>
                            </p:childTnLst>
                          </p:cTn>
                        </p:par>
                      </p:childTnLst>
                    </p:cTn>
                  </p:par>
                </p:childTnLst>
              </p:cTn>
              <p:nextCondLst>
                <p:cond evt="onClick" delay="0">
                  <p:tgtEl>
                    <p:spTgt spid="2058"/>
                  </p:tgtEl>
                </p:cond>
              </p:nextCondLst>
            </p:seq>
            <p:seq concurrent="1" nextAc="seek">
              <p:cTn id="47" restart="whenNotActive" fill="hold" evtFilter="cancelBubble" nodeType="interactiveSeq">
                <p:stCondLst>
                  <p:cond evt="onClick" delay="0">
                    <p:tgtEl>
                      <p:spTgt spid="206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2061"/>
                                        </p:tgtEl>
                                        <p:attrNameLst>
                                          <p:attrName>style.visibility</p:attrName>
                                        </p:attrNameLst>
                                      </p:cBhvr>
                                      <p:to>
                                        <p:strVal val="hidden"/>
                                      </p:to>
                                    </p:set>
                                  </p:childTnLst>
                                </p:cTn>
                              </p:par>
                            </p:childTnLst>
                          </p:cTn>
                        </p:par>
                      </p:childTnLst>
                    </p:cTn>
                  </p:par>
                </p:childTnLst>
              </p:cTn>
              <p:nextCondLst>
                <p:cond evt="onClick" delay="0">
                  <p:tgtEl>
                    <p:spTgt spid="2061"/>
                  </p:tgtEl>
                </p:cond>
              </p:nextCondLst>
            </p:seq>
            <p:seq concurrent="1" nextAc="seek">
              <p:cTn id="52" restart="whenNotActive" fill="hold" evtFilter="cancelBubble" nodeType="interactiveSeq">
                <p:stCondLst>
                  <p:cond evt="onClick" delay="0">
                    <p:tgtEl>
                      <p:spTgt spid="206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seq concurrent="1" nextAc="seek">
              <p:cTn id="57" restart="whenNotActive" fill="hold" evtFilter="cancelBubble" nodeType="interactiveSeq">
                <p:stCondLst>
                  <p:cond evt="onClick" delay="0">
                    <p:tgtEl>
                      <p:spTgt spid="206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xit" presetSubtype="0" fill="hold" nodeType="clickEffect">
                                  <p:stCondLst>
                                    <p:cond delay="0"/>
                                  </p:stCondLst>
                                  <p:childTnLst>
                                    <p:set>
                                      <p:cBhvr>
                                        <p:cTn id="61" dur="1" fill="hold">
                                          <p:stCondLst>
                                            <p:cond delay="0"/>
                                          </p:stCondLst>
                                        </p:cTn>
                                        <p:tgtEl>
                                          <p:spTgt spid="2063"/>
                                        </p:tgtEl>
                                        <p:attrNameLst>
                                          <p:attrName>style.visibility</p:attrName>
                                        </p:attrNameLst>
                                      </p:cBhvr>
                                      <p:to>
                                        <p:strVal val="hidden"/>
                                      </p:to>
                                    </p:set>
                                  </p:childTnLst>
                                </p:cTn>
                              </p:par>
                            </p:childTnLst>
                          </p:cTn>
                        </p:par>
                      </p:childTnLst>
                    </p:cTn>
                  </p:par>
                </p:childTnLst>
              </p:cTn>
              <p:nextCondLst>
                <p:cond evt="onClick" delay="0">
                  <p:tgtEl>
                    <p:spTgt spid="2063"/>
                  </p:tgtEl>
                </p:cond>
              </p:nextCondLst>
            </p:seq>
            <p:seq concurrent="1" nextAc="seek">
              <p:cTn id="62" restart="whenNotActive" fill="hold" evtFilter="cancelBubble" nodeType="interactiveSeq">
                <p:stCondLst>
                  <p:cond evt="onClick" delay="0">
                    <p:tgtEl>
                      <p:spTgt spid="206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2064"/>
                                        </p:tgtEl>
                                        <p:attrNameLst>
                                          <p:attrName>style.visibility</p:attrName>
                                        </p:attrNameLst>
                                      </p:cBhvr>
                                      <p:to>
                                        <p:strVal val="hidden"/>
                                      </p:to>
                                    </p:set>
                                  </p:childTnLst>
                                </p:cTn>
                              </p:par>
                            </p:childTnLst>
                          </p:cTn>
                        </p:par>
                      </p:childTnLst>
                    </p:cTn>
                  </p:par>
                </p:childTnLst>
              </p:cTn>
              <p:nextCondLst>
                <p:cond evt="onClick" delay="0">
                  <p:tgtEl>
                    <p:spTgt spid="2064"/>
                  </p:tgtEl>
                </p:cond>
              </p:nextCondLst>
            </p:seq>
            <p:seq concurrent="1" nextAc="seek">
              <p:cTn id="67" restart="whenNotActive" fill="hold" evtFilter="cancelBubble" nodeType="interactiveSeq">
                <p:stCondLst>
                  <p:cond evt="onClick" delay="0">
                    <p:tgtEl>
                      <p:spTgt spid="2066"/>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xit" presetSubtype="0" fill="hold" nodeType="clickEffect">
                                  <p:stCondLst>
                                    <p:cond delay="0"/>
                                  </p:stCondLst>
                                  <p:childTnLst>
                                    <p:set>
                                      <p:cBhvr>
                                        <p:cTn id="71" dur="1" fill="hold">
                                          <p:stCondLst>
                                            <p:cond delay="0"/>
                                          </p:stCondLst>
                                        </p:cTn>
                                        <p:tgtEl>
                                          <p:spTgt spid="2066"/>
                                        </p:tgtEl>
                                        <p:attrNameLst>
                                          <p:attrName>style.visibility</p:attrName>
                                        </p:attrNameLst>
                                      </p:cBhvr>
                                      <p:to>
                                        <p:strVal val="hidden"/>
                                      </p:to>
                                    </p:set>
                                  </p:childTnLst>
                                </p:cTn>
                              </p:par>
                            </p:childTnLst>
                          </p:cTn>
                        </p:par>
                      </p:childTnLst>
                    </p:cTn>
                  </p:par>
                </p:childTnLst>
              </p:cTn>
              <p:nextCondLst>
                <p:cond evt="onClick" delay="0">
                  <p:tgtEl>
                    <p:spTgt spid="2066"/>
                  </p:tgtEl>
                </p:cond>
              </p:nextCondLst>
            </p:seq>
            <p:seq concurrent="1" nextAc="seek">
              <p:cTn id="72" restart="whenNotActive" fill="hold" evtFilter="cancelBubble" nodeType="interactiveSeq">
                <p:stCondLst>
                  <p:cond evt="onClick" delay="0">
                    <p:tgtEl>
                      <p:spTgt spid="206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2067"/>
                                        </p:tgtEl>
                                        <p:attrNameLst>
                                          <p:attrName>style.visibility</p:attrName>
                                        </p:attrNameLst>
                                      </p:cBhvr>
                                      <p:to>
                                        <p:strVal val="hidden"/>
                                      </p:to>
                                    </p:set>
                                  </p:childTnLst>
                                </p:cTn>
                              </p:par>
                            </p:childTnLst>
                          </p:cTn>
                        </p:par>
                      </p:childTnLst>
                    </p:cTn>
                  </p:par>
                </p:childTnLst>
              </p:cTn>
              <p:nextCondLst>
                <p:cond evt="onClick" delay="0">
                  <p:tgtEl>
                    <p:spTgt spid="2067"/>
                  </p:tgtEl>
                </p:cond>
              </p:nextCondLst>
            </p:seq>
            <p:seq concurrent="1" nextAc="seek">
              <p:cTn id="77" restart="whenNotActive" fill="hold" evtFilter="cancelBubble" nodeType="interactiveSeq">
                <p:stCondLst>
                  <p:cond evt="onClick" delay="0">
                    <p:tgtEl>
                      <p:spTgt spid="7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mph" presetSubtype="2" autoRev="1" fill="hold" nodeType="clickEffect">
                                  <p:stCondLst>
                                    <p:cond delay="0"/>
                                  </p:stCondLst>
                                  <p:childTnLst>
                                    <p:animClr clrSpc="rgb" dir="cw">
                                      <p:cBhvr>
                                        <p:cTn id="81" dur="500" fill="hold"/>
                                        <p:tgtEl>
                                          <p:spTgt spid="79"/>
                                        </p:tgtEl>
                                        <p:attrNameLst>
                                          <p:attrName>fillcolor</p:attrName>
                                        </p:attrNameLst>
                                      </p:cBhvr>
                                      <p:to>
                                        <a:srgbClr val="FF9999"/>
                                      </p:to>
                                    </p:animClr>
                                    <p:set>
                                      <p:cBhvr>
                                        <p:cTn id="82" dur="500" fill="hold"/>
                                        <p:tgtEl>
                                          <p:spTgt spid="79"/>
                                        </p:tgtEl>
                                        <p:attrNameLst>
                                          <p:attrName>fill.type</p:attrName>
                                        </p:attrNameLst>
                                      </p:cBhvr>
                                      <p:to>
                                        <p:strVal val="solid"/>
                                      </p:to>
                                    </p:set>
                                    <p:set>
                                      <p:cBhvr>
                                        <p:cTn id="83" dur="500" fill="hold"/>
                                        <p:tgtEl>
                                          <p:spTgt spid="79"/>
                                        </p:tgtEl>
                                        <p:attrNameLst>
                                          <p:attrName>fill.on</p:attrName>
                                        </p:attrNameLst>
                                      </p:cBhvr>
                                      <p:to>
                                        <p:strVal val="true"/>
                                      </p:to>
                                    </p:set>
                                  </p:childTnLst>
                                </p:cTn>
                              </p:par>
                            </p:childTnLst>
                          </p:cTn>
                        </p:par>
                      </p:childTnLst>
                    </p:cTn>
                  </p:par>
                </p:childTnLst>
              </p:cTn>
              <p:nextCondLst>
                <p:cond evt="onClick" delay="0">
                  <p:tgtEl>
                    <p:spTgt spid="7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6"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Oval 39"/>
          <p:cNvSpPr/>
          <p:nvPr/>
        </p:nvSpPr>
        <p:spPr bwMode="auto">
          <a:xfrm>
            <a:off x="7572375" y="28575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1" name="Oval 40"/>
          <p:cNvSpPr/>
          <p:nvPr/>
        </p:nvSpPr>
        <p:spPr bwMode="auto">
          <a:xfrm>
            <a:off x="7572375" y="38576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2" name="Oval 41"/>
          <p:cNvSpPr/>
          <p:nvPr/>
        </p:nvSpPr>
        <p:spPr bwMode="auto">
          <a:xfrm>
            <a:off x="7572375" y="4786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3" name="Oval 42"/>
          <p:cNvSpPr/>
          <p:nvPr/>
        </p:nvSpPr>
        <p:spPr bwMode="auto">
          <a:xfrm>
            <a:off x="7572375" y="57150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24580" name="AutoShape 4"/>
          <p:cNvSpPr>
            <a:spLocks noChangeArrowheads="1"/>
          </p:cNvSpPr>
          <p:nvPr/>
        </p:nvSpPr>
        <p:spPr bwMode="auto">
          <a:xfrm>
            <a:off x="825339" y="523875"/>
            <a:ext cx="7848600" cy="1787525"/>
          </a:xfrm>
          <a:prstGeom prst="roundRect">
            <a:avLst>
              <a:gd name="adj" fmla="val 16667"/>
            </a:avLst>
          </a:prstGeom>
          <a:gradFill rotWithShape="1">
            <a:gsLst>
              <a:gs pos="0">
                <a:srgbClr val="0066FF">
                  <a:alpha val="60001"/>
                </a:srgbClr>
              </a:gs>
              <a:gs pos="100000">
                <a:srgbClr val="0033CC"/>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r>
              <a:rPr lang="fa-IR" sz="3600" dirty="0" smtClean="0">
                <a:solidFill>
                  <a:schemeClr val="bg1"/>
                </a:solidFill>
                <a:effectLst>
                  <a:outerShdw blurRad="38100" dist="38100" dir="2700000" algn="tl">
                    <a:srgbClr val="000000">
                      <a:alpha val="43137"/>
                    </a:srgbClr>
                  </a:outerShdw>
                </a:effectLst>
                <a:cs typeface="B Homa" pitchFamily="2" charset="-78"/>
              </a:rPr>
              <a:t>1- </a:t>
            </a:r>
            <a:r>
              <a:rPr lang="fa-IR" sz="3600" dirty="0" smtClean="0">
                <a:solidFill>
                  <a:schemeClr val="bg1"/>
                </a:solidFill>
                <a:effectLst>
                  <a:outerShdw blurRad="38100" dist="38100" dir="2700000" algn="tl">
                    <a:srgbClr val="000000">
                      <a:alpha val="43137"/>
                    </a:srgbClr>
                  </a:outerShdw>
                </a:effectLst>
                <a:cs typeface="B Homa" pitchFamily="2" charset="-78"/>
              </a:rPr>
              <a:t>این جمله </a:t>
            </a:r>
            <a:r>
              <a:rPr lang="fa-IR" sz="3600" dirty="0" smtClean="0">
                <a:solidFill>
                  <a:schemeClr val="bg1"/>
                </a:solidFill>
                <a:effectLst>
                  <a:outerShdw blurRad="38100" dist="38100" dir="2700000" algn="tl">
                    <a:srgbClr val="000000">
                      <a:alpha val="43137"/>
                    </a:srgbClr>
                  </a:outerShdw>
                </a:effectLst>
                <a:cs typeface="B Homa" pitchFamily="2" charset="-78"/>
              </a:rPr>
              <a:t>امام مهدی </a:t>
            </a:r>
            <a:r>
              <a:rPr lang="fa-IR" sz="1050" dirty="0" smtClean="0">
                <a:solidFill>
                  <a:schemeClr val="bg1"/>
                </a:solidFill>
                <a:effectLst>
                  <a:outerShdw blurRad="38100" dist="38100" dir="2700000" algn="tl">
                    <a:srgbClr val="000000">
                      <a:alpha val="43137"/>
                    </a:srgbClr>
                  </a:outerShdw>
                </a:effectLst>
                <a:cs typeface="B Homa" pitchFamily="2" charset="-78"/>
              </a:rPr>
              <a:t>عجل الله فرجه </a:t>
            </a:r>
            <a:r>
              <a:rPr lang="fa-IR" sz="3600" dirty="0" smtClean="0">
                <a:solidFill>
                  <a:schemeClr val="bg1"/>
                </a:solidFill>
                <a:effectLst>
                  <a:outerShdw blurRad="38100" dist="38100" dir="2700000" algn="tl">
                    <a:srgbClr val="000000">
                      <a:alpha val="43137"/>
                    </a:srgbClr>
                  </a:outerShdw>
                </a:effectLst>
                <a:cs typeface="B Homa" pitchFamily="2" charset="-78"/>
              </a:rPr>
              <a:t>درباره </a:t>
            </a:r>
            <a:r>
              <a:rPr lang="fa-IR" sz="3600" dirty="0" smtClean="0">
                <a:solidFill>
                  <a:schemeClr val="bg1"/>
                </a:solidFill>
                <a:effectLst>
                  <a:outerShdw blurRad="38100" dist="38100" dir="2700000" algn="tl">
                    <a:srgbClr val="000000">
                      <a:alpha val="43137"/>
                    </a:srgbClr>
                  </a:outerShdw>
                </a:effectLst>
                <a:cs typeface="B Homa" pitchFamily="2" charset="-78"/>
              </a:rPr>
              <a:t>کیست</a:t>
            </a:r>
            <a:r>
              <a:rPr lang="fa-IR" sz="3600" dirty="0" smtClean="0">
                <a:solidFill>
                  <a:schemeClr val="bg1"/>
                </a:solidFill>
                <a:effectLst>
                  <a:outerShdw blurRad="38100" dist="38100" dir="2700000" algn="tl">
                    <a:srgbClr val="000000">
                      <a:alpha val="43137"/>
                    </a:srgbClr>
                  </a:outerShdw>
                </a:effectLst>
                <a:cs typeface="B Homa" pitchFamily="2" charset="-78"/>
              </a:rPr>
              <a:t>؟  </a:t>
            </a:r>
          </a:p>
          <a:p>
            <a:pPr fontAlgn="auto">
              <a:spcBef>
                <a:spcPts val="0"/>
              </a:spcBef>
              <a:spcAft>
                <a:spcPts val="0"/>
              </a:spcAft>
              <a:defRPr/>
            </a:pPr>
            <a:r>
              <a:rPr lang="fa-IR" sz="3600" dirty="0" smtClean="0">
                <a:solidFill>
                  <a:srgbClr val="FF0000"/>
                </a:solidFill>
                <a:effectLst>
                  <a:outerShdw blurRad="38100" dist="38100" dir="2700000" algn="tl">
                    <a:srgbClr val="000000">
                      <a:alpha val="43137"/>
                    </a:srgbClr>
                  </a:outerShdw>
                </a:effectLst>
                <a:cs typeface="B Homa" pitchFamily="2" charset="-78"/>
              </a:rPr>
              <a:t>سلام </a:t>
            </a:r>
            <a:r>
              <a:rPr lang="fa-IR" sz="3600" dirty="0" smtClean="0">
                <a:solidFill>
                  <a:srgbClr val="FF0000"/>
                </a:solidFill>
                <a:effectLst>
                  <a:outerShdw blurRad="38100" dist="38100" dir="2700000" algn="tl">
                    <a:srgbClr val="000000">
                      <a:alpha val="43137"/>
                    </a:srgbClr>
                  </a:outerShdw>
                </a:effectLst>
                <a:cs typeface="B Homa" pitchFamily="2" charset="-78"/>
              </a:rPr>
              <a:t>بر کسی که </a:t>
            </a:r>
            <a:r>
              <a:rPr lang="fa-IR" sz="3600" dirty="0" smtClean="0">
                <a:solidFill>
                  <a:srgbClr val="FF0000"/>
                </a:solidFill>
                <a:effectLst>
                  <a:outerShdw blurRad="38100" dist="38100" dir="2700000" algn="tl">
                    <a:srgbClr val="000000">
                      <a:alpha val="43137"/>
                    </a:srgbClr>
                  </a:outerShdw>
                </a:effectLst>
                <a:cs typeface="B Homa" pitchFamily="2" charset="-78"/>
              </a:rPr>
              <a:t>خدا </a:t>
            </a:r>
            <a:r>
              <a:rPr lang="fa-IR" sz="3600" dirty="0" smtClean="0">
                <a:solidFill>
                  <a:srgbClr val="FF0000"/>
                </a:solidFill>
                <a:effectLst>
                  <a:outerShdw blurRad="38100" dist="38100" dir="2700000" algn="tl">
                    <a:srgbClr val="000000">
                      <a:alpha val="43137"/>
                    </a:srgbClr>
                  </a:outerShdw>
                </a:effectLst>
                <a:cs typeface="B Homa" pitchFamily="2" charset="-78"/>
              </a:rPr>
              <a:t>در خاک قبرش شفا قرار </a:t>
            </a:r>
            <a:r>
              <a:rPr lang="fa-IR" sz="3600" dirty="0" smtClean="0">
                <a:solidFill>
                  <a:srgbClr val="FF0000"/>
                </a:solidFill>
                <a:effectLst>
                  <a:outerShdw blurRad="38100" dist="38100" dir="2700000" algn="tl">
                    <a:srgbClr val="000000">
                      <a:alpha val="43137"/>
                    </a:srgbClr>
                  </a:outerShdw>
                </a:effectLst>
                <a:cs typeface="B Homa" pitchFamily="2" charset="-78"/>
              </a:rPr>
              <a:t>داد.</a:t>
            </a:r>
            <a:endParaRPr lang="en-US" sz="3600" dirty="0">
              <a:solidFill>
                <a:srgbClr val="FF0000"/>
              </a:solidFill>
              <a:effectLst>
                <a:outerShdw blurRad="38100" dist="38100" dir="2700000" algn="tl">
                  <a:srgbClr val="000000">
                    <a:alpha val="43137"/>
                  </a:srgbClr>
                </a:outerShdw>
              </a:effectLst>
              <a:cs typeface="B Homa" pitchFamily="2" charset="-78"/>
            </a:endParaRPr>
          </a:p>
        </p:txBody>
      </p:sp>
      <p:sp>
        <p:nvSpPr>
          <p:cNvPr id="24581" name="AutoShape 5">
            <a:hlinkClick r:id="" action="ppaction://noaction">
              <a:snd r:embed="rId4" name="VIR_ALT.WAV"/>
            </a:hlinkClick>
          </p:cNvPr>
          <p:cNvSpPr>
            <a:spLocks noChangeArrowheads="1"/>
          </p:cNvSpPr>
          <p:nvPr/>
        </p:nvSpPr>
        <p:spPr bwMode="auto">
          <a:xfrm>
            <a:off x="2857500" y="3552825"/>
            <a:ext cx="5683250" cy="866775"/>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fontAlgn="auto">
              <a:spcBef>
                <a:spcPts val="0"/>
              </a:spcBef>
              <a:spcAft>
                <a:spcPts val="0"/>
              </a:spcAft>
              <a:defRPr/>
            </a:pPr>
            <a:r>
              <a:rPr lang="fa-IR" sz="2800" dirty="0">
                <a:solidFill>
                  <a:schemeClr val="tx1">
                    <a:lumMod val="95000"/>
                    <a:lumOff val="5000"/>
                  </a:schemeClr>
                </a:solidFill>
                <a:effectLst>
                  <a:outerShdw blurRad="38100" dist="38100" dir="2700000" algn="tl">
                    <a:srgbClr val="000000">
                      <a:alpha val="43137"/>
                    </a:srgbClr>
                  </a:outerShdw>
                </a:effectLst>
                <a:cs typeface="B Homa" pitchFamily="2" charset="-78"/>
              </a:rPr>
              <a:t> </a:t>
            </a:r>
            <a:r>
              <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             امام رضا علیه </a:t>
            </a:r>
            <a:r>
              <a:rPr lang="fa-IR" sz="2800" dirty="0" err="1" smtClean="0">
                <a:solidFill>
                  <a:schemeClr val="tx1">
                    <a:lumMod val="95000"/>
                    <a:lumOff val="5000"/>
                  </a:schemeClr>
                </a:solidFill>
                <a:effectLst>
                  <a:outerShdw blurRad="38100" dist="38100" dir="2700000" algn="tl">
                    <a:srgbClr val="000000">
                      <a:alpha val="43137"/>
                    </a:srgbClr>
                  </a:outerShdw>
                </a:effectLst>
                <a:cs typeface="B Homa" pitchFamily="2" charset="-78"/>
              </a:rPr>
              <a:t>السلام</a:t>
            </a:r>
            <a:r>
              <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 </a:t>
            </a:r>
            <a:endParaRPr lang="en-US" sz="2800" dirty="0">
              <a:solidFill>
                <a:schemeClr val="tx1">
                  <a:lumMod val="95000"/>
                  <a:lumOff val="5000"/>
                </a:schemeClr>
              </a:solidFill>
              <a:latin typeface="Calibri" pitchFamily="34" charset="0"/>
              <a:cs typeface="B Homa" pitchFamily="2" charset="-78"/>
            </a:endParaRPr>
          </a:p>
        </p:txBody>
      </p:sp>
      <p:sp>
        <p:nvSpPr>
          <p:cNvPr id="24582" name="AutoShape 6">
            <a:hlinkClick r:id="" action="ppaction://noaction" highlightClick="1">
              <a:snd r:embed="rId5" name="J0214098.WAV"/>
            </a:hlinkClick>
          </p:cNvPr>
          <p:cNvSpPr>
            <a:spLocks noChangeArrowheads="1"/>
          </p:cNvSpPr>
          <p:nvPr/>
        </p:nvSpPr>
        <p:spPr bwMode="auto">
          <a:xfrm>
            <a:off x="2857500" y="4514850"/>
            <a:ext cx="5645150" cy="89535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fontAlgn="auto">
              <a:spcBef>
                <a:spcPts val="0"/>
              </a:spcBef>
              <a:spcAft>
                <a:spcPts val="0"/>
              </a:spcAft>
              <a:defRPr/>
            </a:pPr>
            <a:r>
              <a:rPr lang="fa-IR" sz="2800" dirty="0">
                <a:solidFill>
                  <a:schemeClr val="tx1">
                    <a:lumMod val="95000"/>
                    <a:lumOff val="5000"/>
                  </a:schemeClr>
                </a:solidFill>
                <a:effectLst>
                  <a:outerShdw blurRad="38100" dist="38100" dir="2700000" algn="tl">
                    <a:srgbClr val="000000">
                      <a:alpha val="43137"/>
                    </a:srgbClr>
                  </a:outerShdw>
                </a:effectLst>
                <a:cs typeface="B Homa" pitchFamily="2" charset="-78"/>
              </a:rPr>
              <a:t>    </a:t>
            </a:r>
            <a:r>
              <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        امام حسین علیه </a:t>
            </a:r>
            <a:r>
              <a:rPr lang="fa-IR" sz="2800" dirty="0" err="1" smtClean="0">
                <a:solidFill>
                  <a:schemeClr val="tx1">
                    <a:lumMod val="95000"/>
                    <a:lumOff val="5000"/>
                  </a:schemeClr>
                </a:solidFill>
                <a:effectLst>
                  <a:outerShdw blurRad="38100" dist="38100" dir="2700000" algn="tl">
                    <a:srgbClr val="000000">
                      <a:alpha val="43137"/>
                    </a:srgbClr>
                  </a:outerShdw>
                </a:effectLst>
                <a:cs typeface="B Homa" pitchFamily="2" charset="-78"/>
              </a:rPr>
              <a:t>السلام</a:t>
            </a:r>
            <a:endParaRPr lang="fa-IR" sz="2800" dirty="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24583" name="AutoShape 7">
            <a:hlinkClick r:id="" action="ppaction://noaction">
              <a:snd r:embed="rId4" name="VIR_ALT.WAV"/>
            </a:hlinkClick>
          </p:cNvPr>
          <p:cNvSpPr>
            <a:spLocks noChangeArrowheads="1"/>
          </p:cNvSpPr>
          <p:nvPr/>
        </p:nvSpPr>
        <p:spPr bwMode="auto">
          <a:xfrm>
            <a:off x="2857500" y="5511800"/>
            <a:ext cx="5676900" cy="83820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fontAlgn="auto">
              <a:spcBef>
                <a:spcPts val="0"/>
              </a:spcBef>
              <a:spcAft>
                <a:spcPts val="0"/>
              </a:spcAft>
              <a:defRPr/>
            </a:pPr>
            <a:r>
              <a:rPr lang="fa-IR" sz="2800" dirty="0">
                <a:solidFill>
                  <a:schemeClr val="tx1">
                    <a:lumMod val="95000"/>
                    <a:lumOff val="5000"/>
                  </a:schemeClr>
                </a:solidFill>
                <a:effectLst>
                  <a:outerShdw blurRad="38100" dist="38100" dir="2700000" algn="tl">
                    <a:srgbClr val="000000">
                      <a:alpha val="43137"/>
                    </a:srgbClr>
                  </a:outerShdw>
                </a:effectLst>
                <a:cs typeface="B Homa" pitchFamily="2" charset="-78"/>
              </a:rPr>
              <a:t>     </a:t>
            </a:r>
            <a:r>
              <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       امام صادق علیه </a:t>
            </a:r>
            <a:r>
              <a:rPr lang="fa-IR" sz="2800" dirty="0" err="1" smtClean="0">
                <a:solidFill>
                  <a:schemeClr val="tx1">
                    <a:lumMod val="95000"/>
                    <a:lumOff val="5000"/>
                  </a:schemeClr>
                </a:solidFill>
                <a:effectLst>
                  <a:outerShdw blurRad="38100" dist="38100" dir="2700000" algn="tl">
                    <a:srgbClr val="000000">
                      <a:alpha val="43137"/>
                    </a:srgbClr>
                  </a:outerShdw>
                </a:effectLst>
                <a:cs typeface="B Homa" pitchFamily="2" charset="-78"/>
              </a:rPr>
              <a:t>السلام</a:t>
            </a:r>
            <a:endParaRPr lang="fa-IR" sz="2800" dirty="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24584" name="AutoShape 8">
            <a:hlinkClick r:id="" action="ppaction://noaction">
              <a:snd r:embed="rId4" name="VIR_ALT.WAV"/>
            </a:hlinkClick>
          </p:cNvPr>
          <p:cNvSpPr>
            <a:spLocks noChangeArrowheads="1"/>
          </p:cNvSpPr>
          <p:nvPr/>
        </p:nvSpPr>
        <p:spPr bwMode="auto">
          <a:xfrm>
            <a:off x="2857500" y="2638425"/>
            <a:ext cx="5676900" cy="78105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algn="ctr" fontAlgn="auto">
              <a:spcBef>
                <a:spcPts val="0"/>
              </a:spcBef>
              <a:spcAft>
                <a:spcPts val="0"/>
              </a:spcAft>
              <a:defRPr/>
            </a:pPr>
            <a:r>
              <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 امام کاظم علیه </a:t>
            </a:r>
            <a:r>
              <a:rPr lang="fa-IR" sz="2800" dirty="0" err="1" smtClean="0">
                <a:solidFill>
                  <a:schemeClr val="tx1">
                    <a:lumMod val="95000"/>
                    <a:lumOff val="5000"/>
                  </a:schemeClr>
                </a:solidFill>
                <a:effectLst>
                  <a:outerShdw blurRad="38100" dist="38100" dir="2700000" algn="tl">
                    <a:srgbClr val="000000">
                      <a:alpha val="43137"/>
                    </a:srgbClr>
                  </a:outerShdw>
                </a:effectLst>
                <a:cs typeface="B Homa" pitchFamily="2" charset="-78"/>
              </a:rPr>
              <a:t>السلام</a:t>
            </a:r>
            <a:endParaRPr lang="fa-IR" sz="2800" dirty="0" smtClean="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24669" name="AutoShape 93"/>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400" b="1" dirty="0" smtClean="0">
                <a:solidFill>
                  <a:srgbClr val="FF0000"/>
                </a:solidFill>
                <a:effectLst>
                  <a:outerShdw blurRad="38100" dist="38100" dir="2700000" algn="tl">
                    <a:srgbClr val="000000"/>
                  </a:outerShdw>
                </a:effectLst>
                <a:latin typeface="+mn-lt"/>
                <a:cs typeface="B Yekan" pitchFamily="2" charset="-78"/>
              </a:rPr>
              <a:t>سلام بر حسین</a:t>
            </a:r>
            <a:endParaRPr lang="en-US" sz="1400" b="1" dirty="0">
              <a:solidFill>
                <a:srgbClr val="FF0000"/>
              </a:solidFill>
              <a:effectLst>
                <a:outerShdw blurRad="38100" dist="38100" dir="2700000" algn="tl">
                  <a:srgbClr val="000000"/>
                </a:outerShdw>
              </a:effectLst>
              <a:latin typeface="+mn-lt"/>
              <a:cs typeface="B Yekan" pitchFamily="2" charset="-78"/>
            </a:endParaRPr>
          </a:p>
        </p:txBody>
      </p:sp>
      <p:sp>
        <p:nvSpPr>
          <p:cNvPr id="4111" name="AutoShape 94">
            <a:hlinkClick r:id="rId6" action="ppaction://hlinksldjump" highlightClick="1">
              <a:snd r:embed="rId7"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pic>
        <p:nvPicPr>
          <p:cNvPr id="2" name="Picture 2" descr="http://ramezan.com/wp-content/uploads/2014/06/ramezan.com_namaz-13.jp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58566" t="20035" r="15481" b="20876"/>
          <a:stretch/>
        </p:blipFill>
        <p:spPr bwMode="auto">
          <a:xfrm>
            <a:off x="-235977" y="2060848"/>
            <a:ext cx="3247954" cy="345095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6" fill="hold" grpId="1" nodeType="withEffect">
                                  <p:stCondLst>
                                    <p:cond delay="0"/>
                                  </p:stCondLst>
                                  <p:childTnLst>
                                    <p:animClr clrSpc="hsl" dir="cw">
                                      <p:cBhvr>
                                        <p:cTn id="6" dur="2000" fill="hold"/>
                                        <p:tgtEl>
                                          <p:spTgt spid="24669"/>
                                        </p:tgtEl>
                                        <p:attrNameLst>
                                          <p:attrName>fillcolor</p:attrName>
                                        </p:attrNameLst>
                                      </p:cBhvr>
                                      <p:to>
                                        <a:srgbClr val="FFFF00"/>
                                      </p:to>
                                    </p:animClr>
                                    <p:set>
                                      <p:cBhvr>
                                        <p:cTn id="7" dur="2000" fill="hold"/>
                                        <p:tgtEl>
                                          <p:spTgt spid="24669"/>
                                        </p:tgtEl>
                                        <p:attrNameLst>
                                          <p:attrName>fill.type</p:attrName>
                                        </p:attrNameLst>
                                      </p:cBhvr>
                                      <p:to>
                                        <p:strVal val="solid"/>
                                      </p:to>
                                    </p:set>
                                    <p:set>
                                      <p:cBhvr>
                                        <p:cTn id="8" dur="2000" fill="hold"/>
                                        <p:tgtEl>
                                          <p:spTgt spid="24669"/>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24669"/>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24669"/>
                                        </p:tgtEl>
                                        <p:attrNameLst>
                                          <p:attrName>style.visibility</p:attrName>
                                        </p:attrNameLst>
                                      </p:cBhvr>
                                      <p:to>
                                        <p:strVal val="visible"/>
                                      </p:to>
                                    </p:set>
                                    <p:anim calcmode="lin" valueType="num">
                                      <p:cBhvr additive="base">
                                        <p:cTn id="13" dur="500" fill="hold"/>
                                        <p:tgtEl>
                                          <p:spTgt spid="24669"/>
                                        </p:tgtEl>
                                        <p:attrNameLst>
                                          <p:attrName>ppt_x</p:attrName>
                                        </p:attrNameLst>
                                      </p:cBhvr>
                                      <p:tavLst>
                                        <p:tav tm="0">
                                          <p:val>
                                            <p:strVal val="0-#ppt_w/2"/>
                                          </p:val>
                                        </p:tav>
                                        <p:tav tm="100000">
                                          <p:val>
                                            <p:strVal val="#ppt_x"/>
                                          </p:val>
                                        </p:tav>
                                      </p:tavLst>
                                    </p:anim>
                                    <p:anim calcmode="lin" valueType="num">
                                      <p:cBhvr additive="base">
                                        <p:cTn id="14" dur="500" fill="hold"/>
                                        <p:tgtEl>
                                          <p:spTgt spid="246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58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4584"/>
                                        </p:tgtEl>
                                        <p:attrNameLst>
                                          <p:attrName>fillcolor</p:attrName>
                                        </p:attrNameLst>
                                      </p:cBhvr>
                                      <p:to>
                                        <a:srgbClr val="FF3300"/>
                                      </p:to>
                                    </p:animClr>
                                    <p:set>
                                      <p:cBhvr>
                                        <p:cTn id="20" dur="1000" fill="hold"/>
                                        <p:tgtEl>
                                          <p:spTgt spid="24584"/>
                                        </p:tgtEl>
                                        <p:attrNameLst>
                                          <p:attrName>fill.type</p:attrName>
                                        </p:attrNameLst>
                                      </p:cBhvr>
                                      <p:to>
                                        <p:strVal val="solid"/>
                                      </p:to>
                                    </p:set>
                                    <p:set>
                                      <p:cBhvr>
                                        <p:cTn id="21" dur="1000" fill="hold"/>
                                        <p:tgtEl>
                                          <p:spTgt spid="24584"/>
                                        </p:tgtEl>
                                        <p:attrNameLst>
                                          <p:attrName>fill.on</p:attrName>
                                        </p:attrNameLst>
                                      </p:cBhvr>
                                      <p:to>
                                        <p:strVal val="true"/>
                                      </p:to>
                                    </p:set>
                                  </p:childTnLst>
                                </p:cTn>
                              </p:par>
                            </p:childTnLst>
                          </p:cTn>
                        </p:par>
                      </p:childTnLst>
                    </p:cTn>
                  </p:par>
                </p:childTnLst>
              </p:cTn>
              <p:nextCondLst>
                <p:cond evt="onClick" delay="0">
                  <p:tgtEl>
                    <p:spTgt spid="24584"/>
                  </p:tgtEl>
                </p:cond>
              </p:nextCondLst>
            </p:seq>
            <p:seq concurrent="1" nextAc="seek">
              <p:cTn id="22" restart="whenNotActive" fill="hold" evtFilter="cancelBubble" nodeType="interactiveSeq">
                <p:stCondLst>
                  <p:cond evt="onClick" delay="0">
                    <p:tgtEl>
                      <p:spTgt spid="2458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4583"/>
                                        </p:tgtEl>
                                        <p:attrNameLst>
                                          <p:attrName>fillcolor</p:attrName>
                                        </p:attrNameLst>
                                      </p:cBhvr>
                                      <p:to>
                                        <a:srgbClr val="FF3300"/>
                                      </p:to>
                                    </p:animClr>
                                    <p:set>
                                      <p:cBhvr>
                                        <p:cTn id="27" dur="1000" fill="hold"/>
                                        <p:tgtEl>
                                          <p:spTgt spid="24583"/>
                                        </p:tgtEl>
                                        <p:attrNameLst>
                                          <p:attrName>fill.type</p:attrName>
                                        </p:attrNameLst>
                                      </p:cBhvr>
                                      <p:to>
                                        <p:strVal val="solid"/>
                                      </p:to>
                                    </p:set>
                                    <p:set>
                                      <p:cBhvr>
                                        <p:cTn id="28" dur="1000" fill="hold"/>
                                        <p:tgtEl>
                                          <p:spTgt spid="24583"/>
                                        </p:tgtEl>
                                        <p:attrNameLst>
                                          <p:attrName>fill.on</p:attrName>
                                        </p:attrNameLst>
                                      </p:cBhvr>
                                      <p:to>
                                        <p:strVal val="true"/>
                                      </p:to>
                                    </p:set>
                                  </p:childTnLst>
                                </p:cTn>
                              </p:par>
                            </p:childTnLst>
                          </p:cTn>
                        </p:par>
                      </p:childTnLst>
                    </p:cTn>
                  </p:par>
                </p:childTnLst>
              </p:cTn>
              <p:nextCondLst>
                <p:cond evt="onClick" delay="0">
                  <p:tgtEl>
                    <p:spTgt spid="24583"/>
                  </p:tgtEl>
                </p:cond>
              </p:nextCondLst>
            </p:seq>
            <p:seq concurrent="1" nextAc="seek">
              <p:cTn id="29" restart="whenNotActive" fill="hold" evtFilter="cancelBubble" nodeType="interactiveSeq">
                <p:stCondLst>
                  <p:cond evt="onClick" delay="0">
                    <p:tgtEl>
                      <p:spTgt spid="2458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4581"/>
                                        </p:tgtEl>
                                        <p:attrNameLst>
                                          <p:attrName>fillcolor</p:attrName>
                                        </p:attrNameLst>
                                      </p:cBhvr>
                                      <p:to>
                                        <a:srgbClr val="FF3300"/>
                                      </p:to>
                                    </p:animClr>
                                    <p:set>
                                      <p:cBhvr>
                                        <p:cTn id="34" dur="1000" fill="hold"/>
                                        <p:tgtEl>
                                          <p:spTgt spid="24581"/>
                                        </p:tgtEl>
                                        <p:attrNameLst>
                                          <p:attrName>fill.type</p:attrName>
                                        </p:attrNameLst>
                                      </p:cBhvr>
                                      <p:to>
                                        <p:strVal val="solid"/>
                                      </p:to>
                                    </p:set>
                                    <p:set>
                                      <p:cBhvr>
                                        <p:cTn id="35" dur="1000" fill="hold"/>
                                        <p:tgtEl>
                                          <p:spTgt spid="24581"/>
                                        </p:tgtEl>
                                        <p:attrNameLst>
                                          <p:attrName>fill.on</p:attrName>
                                        </p:attrNameLst>
                                      </p:cBhvr>
                                      <p:to>
                                        <p:strVal val="true"/>
                                      </p:to>
                                    </p:set>
                                  </p:childTnLst>
                                </p:cTn>
                              </p:par>
                            </p:childTnLst>
                          </p:cTn>
                        </p:par>
                      </p:childTnLst>
                    </p:cTn>
                  </p:par>
                </p:childTnLst>
              </p:cTn>
              <p:nextCondLst>
                <p:cond evt="onClick" delay="0">
                  <p:tgtEl>
                    <p:spTgt spid="24581"/>
                  </p:tgtEl>
                </p:cond>
              </p:nextCondLst>
            </p:seq>
            <p:seq concurrent="1" nextAc="seek">
              <p:cTn id="36" restart="whenNotActive" fill="hold" evtFilter="cancelBubble" nodeType="interactiveSeq">
                <p:stCondLst>
                  <p:cond evt="onClick" delay="0">
                    <p:tgtEl>
                      <p:spTgt spid="24582"/>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4582"/>
                                        </p:tgtEl>
                                        <p:attrNameLst>
                                          <p:attrName>fillcolor</p:attrName>
                                        </p:attrNameLst>
                                      </p:cBhvr>
                                      <p:to>
                                        <a:srgbClr val="009900"/>
                                      </p:to>
                                    </p:animClr>
                                    <p:set>
                                      <p:cBhvr>
                                        <p:cTn id="41" dur="2000" fill="hold"/>
                                        <p:tgtEl>
                                          <p:spTgt spid="24582"/>
                                        </p:tgtEl>
                                        <p:attrNameLst>
                                          <p:attrName>fill.type</p:attrName>
                                        </p:attrNameLst>
                                      </p:cBhvr>
                                      <p:to>
                                        <p:strVal val="solid"/>
                                      </p:to>
                                    </p:set>
                                    <p:set>
                                      <p:cBhvr>
                                        <p:cTn id="42" dur="2000" fill="hold"/>
                                        <p:tgtEl>
                                          <p:spTgt spid="24582"/>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4584"/>
                                        </p:tgtEl>
                                        <p:attrNameLst>
                                          <p:attrName>fillcolor</p:attrName>
                                        </p:attrNameLst>
                                      </p:cBhvr>
                                      <p:to>
                                        <a:srgbClr val="FF3300"/>
                                      </p:to>
                                    </p:animClr>
                                    <p:set>
                                      <p:cBhvr>
                                        <p:cTn id="45" dur="2000" fill="hold"/>
                                        <p:tgtEl>
                                          <p:spTgt spid="24584"/>
                                        </p:tgtEl>
                                        <p:attrNameLst>
                                          <p:attrName>fill.type</p:attrName>
                                        </p:attrNameLst>
                                      </p:cBhvr>
                                      <p:to>
                                        <p:strVal val="solid"/>
                                      </p:to>
                                    </p:set>
                                    <p:set>
                                      <p:cBhvr>
                                        <p:cTn id="46" dur="2000" fill="hold"/>
                                        <p:tgtEl>
                                          <p:spTgt spid="24584"/>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4581"/>
                                        </p:tgtEl>
                                        <p:attrNameLst>
                                          <p:attrName>fillcolor</p:attrName>
                                        </p:attrNameLst>
                                      </p:cBhvr>
                                      <p:to>
                                        <a:srgbClr val="FF3300"/>
                                      </p:to>
                                    </p:animClr>
                                    <p:set>
                                      <p:cBhvr>
                                        <p:cTn id="49" dur="2000" fill="hold"/>
                                        <p:tgtEl>
                                          <p:spTgt spid="24581"/>
                                        </p:tgtEl>
                                        <p:attrNameLst>
                                          <p:attrName>fill.type</p:attrName>
                                        </p:attrNameLst>
                                      </p:cBhvr>
                                      <p:to>
                                        <p:strVal val="solid"/>
                                      </p:to>
                                    </p:set>
                                    <p:set>
                                      <p:cBhvr>
                                        <p:cTn id="50" dur="2000" fill="hold"/>
                                        <p:tgtEl>
                                          <p:spTgt spid="24581"/>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4583"/>
                                        </p:tgtEl>
                                        <p:attrNameLst>
                                          <p:attrName>fillcolor</p:attrName>
                                        </p:attrNameLst>
                                      </p:cBhvr>
                                      <p:to>
                                        <a:srgbClr val="FF3300"/>
                                      </p:to>
                                    </p:animClr>
                                    <p:set>
                                      <p:cBhvr>
                                        <p:cTn id="53" dur="2000" fill="hold"/>
                                        <p:tgtEl>
                                          <p:spTgt spid="24583"/>
                                        </p:tgtEl>
                                        <p:attrNameLst>
                                          <p:attrName>fill.type</p:attrName>
                                        </p:attrNameLst>
                                      </p:cBhvr>
                                      <p:to>
                                        <p:strVal val="solid"/>
                                      </p:to>
                                    </p:set>
                                    <p:set>
                                      <p:cBhvr>
                                        <p:cTn id="54" dur="2000" fill="hold"/>
                                        <p:tgtEl>
                                          <p:spTgt spid="24583"/>
                                        </p:tgtEl>
                                        <p:attrNameLst>
                                          <p:attrName>fill.on</p:attrName>
                                        </p:attrNameLst>
                                      </p:cBhvr>
                                      <p:to>
                                        <p:strVal val="true"/>
                                      </p:to>
                                    </p:set>
                                  </p:childTnLst>
                                </p:cTn>
                              </p:par>
                            </p:childTnLst>
                          </p:cTn>
                        </p:par>
                      </p:childTnLst>
                    </p:cTn>
                  </p:par>
                </p:childTnLst>
              </p:cTn>
              <p:nextCondLst>
                <p:cond evt="onClick" delay="0">
                  <p:tgtEl>
                    <p:spTgt spid="24582"/>
                  </p:tgtEl>
                </p:cond>
              </p:nextCondLst>
            </p:seq>
            <p:seq concurrent="1" nextAc="seek">
              <p:cTn id="55" restart="whenNotActive" fill="hold" evtFilter="cancelBubble" nodeType="interactiveSeq">
                <p:stCondLst>
                  <p:cond evt="onClick" delay="0">
                    <p:tgtEl>
                      <p:spTgt spid="24580"/>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2000" fill="hold"/>
                                        <p:tgtEl>
                                          <p:spTgt spid="24580"/>
                                        </p:tgtEl>
                                        <p:attrNameLst>
                                          <p:attrName>fillcolor</p:attrName>
                                        </p:attrNameLst>
                                      </p:cBhvr>
                                      <p:to>
                                        <a:srgbClr val="FF3399"/>
                                      </p:to>
                                    </p:animClr>
                                    <p:set>
                                      <p:cBhvr>
                                        <p:cTn id="60" dur="2000" fill="hold"/>
                                        <p:tgtEl>
                                          <p:spTgt spid="24580"/>
                                        </p:tgtEl>
                                        <p:attrNameLst>
                                          <p:attrName>fill.type</p:attrName>
                                        </p:attrNameLst>
                                      </p:cBhvr>
                                      <p:to>
                                        <p:strVal val="solid"/>
                                      </p:to>
                                    </p:set>
                                    <p:set>
                                      <p:cBhvr>
                                        <p:cTn id="61" dur="2000" fill="hold"/>
                                        <p:tgtEl>
                                          <p:spTgt spid="24580"/>
                                        </p:tgtEl>
                                        <p:attrNameLst>
                                          <p:attrName>fill.on</p:attrName>
                                        </p:attrNameLst>
                                      </p:cBhvr>
                                      <p:to>
                                        <p:strVal val="true"/>
                                      </p:to>
                                    </p:set>
                                  </p:childTnLst>
                                </p:cTn>
                              </p:par>
                            </p:childTnLst>
                          </p:cTn>
                        </p:par>
                      </p:childTnLst>
                    </p:cTn>
                  </p:par>
                </p:childTnLst>
              </p:cTn>
              <p:nextCondLst>
                <p:cond evt="onClick" delay="0">
                  <p:tgtEl>
                    <p:spTgt spid="24580"/>
                  </p:tgtEl>
                </p:cond>
              </p:nextCondLst>
            </p:seq>
            <p:seq concurrent="1" nextAc="seek">
              <p:cTn id="62" restart="whenNotActive" fill="hold" evtFilter="cancelBubble" nodeType="interactiveSeq">
                <p:stCondLst>
                  <p:cond evt="onClick" delay="0">
                    <p:tgtEl>
                      <p:spTgt spid="24669"/>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24669"/>
                                        </p:tgtEl>
                                        <p:attrNameLst>
                                          <p:attrName>fillcolor</p:attrName>
                                        </p:attrNameLst>
                                      </p:cBhvr>
                                      <p:to>
                                        <a:srgbClr val="FF9900"/>
                                      </p:to>
                                    </p:animClr>
                                    <p:set>
                                      <p:cBhvr>
                                        <p:cTn id="67" dur="2000" fill="hold"/>
                                        <p:tgtEl>
                                          <p:spTgt spid="24669"/>
                                        </p:tgtEl>
                                        <p:attrNameLst>
                                          <p:attrName>fill.type</p:attrName>
                                        </p:attrNameLst>
                                      </p:cBhvr>
                                      <p:to>
                                        <p:strVal val="solid"/>
                                      </p:to>
                                    </p:set>
                                    <p:set>
                                      <p:cBhvr>
                                        <p:cTn id="68" dur="2000" fill="hold"/>
                                        <p:tgtEl>
                                          <p:spTgt spid="24669"/>
                                        </p:tgtEl>
                                        <p:attrNameLst>
                                          <p:attrName>fill.on</p:attrName>
                                        </p:attrNameLst>
                                      </p:cBhvr>
                                      <p:to>
                                        <p:strVal val="true"/>
                                      </p:to>
                                    </p:set>
                                  </p:childTnLst>
                                </p:cTn>
                              </p:par>
                            </p:childTnLst>
                          </p:cTn>
                        </p:par>
                      </p:childTnLst>
                    </p:cTn>
                  </p:par>
                </p:childTnLst>
              </p:cTn>
              <p:nextCondLst>
                <p:cond evt="onClick" delay="0">
                  <p:tgtEl>
                    <p:spTgt spid="24669"/>
                  </p:tgtEl>
                </p:cond>
              </p:nextCondLst>
            </p:seq>
          </p:childTnLst>
        </p:cTn>
      </p:par>
    </p:tnLst>
    <p:bldLst>
      <p:bldP spid="24669" grpId="0" animBg="1"/>
      <p:bldP spid="24669" grpId="1" animBg="1"/>
      <p:bldP spid="2466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7"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Oval 40"/>
          <p:cNvSpPr/>
          <p:nvPr/>
        </p:nvSpPr>
        <p:spPr bwMode="auto">
          <a:xfrm>
            <a:off x="7643813" y="2571750"/>
            <a:ext cx="785812"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2" name="Oval 41"/>
          <p:cNvSpPr/>
          <p:nvPr/>
        </p:nvSpPr>
        <p:spPr bwMode="auto">
          <a:xfrm>
            <a:off x="7572375" y="3643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3" name="Oval 42"/>
          <p:cNvSpPr/>
          <p:nvPr/>
        </p:nvSpPr>
        <p:spPr bwMode="auto">
          <a:xfrm>
            <a:off x="7572375" y="4643438"/>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4" name="Oval 43"/>
          <p:cNvSpPr/>
          <p:nvPr/>
        </p:nvSpPr>
        <p:spPr bwMode="auto">
          <a:xfrm>
            <a:off x="7572375" y="55721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20484" name="AutoShape 4"/>
          <p:cNvSpPr>
            <a:spLocks noChangeArrowheads="1"/>
          </p:cNvSpPr>
          <p:nvPr/>
        </p:nvSpPr>
        <p:spPr bwMode="auto">
          <a:xfrm>
            <a:off x="609600" y="533400"/>
            <a:ext cx="7848600" cy="1524000"/>
          </a:xfrm>
          <a:prstGeom prst="roundRect">
            <a:avLst>
              <a:gd name="adj" fmla="val 16667"/>
            </a:avLst>
          </a:prstGeom>
          <a:gradFill rotWithShape="1">
            <a:gsLst>
              <a:gs pos="0">
                <a:srgbClr val="FF9900"/>
              </a:gs>
              <a:gs pos="100000">
                <a:srgbClr val="006600">
                  <a:alpha val="80000"/>
                </a:srgb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r>
              <a:rPr lang="fa-IR" sz="2800" dirty="0" smtClean="0">
                <a:solidFill>
                  <a:schemeClr val="bg1"/>
                </a:solidFill>
                <a:effectLst>
                  <a:outerShdw blurRad="38100" dist="38100" dir="2700000" algn="tl">
                    <a:srgbClr val="000000">
                      <a:alpha val="43137"/>
                    </a:srgbClr>
                  </a:outerShdw>
                </a:effectLst>
                <a:cs typeface="B Homa" pitchFamily="2" charset="-78"/>
              </a:rPr>
              <a:t>3-در روایات چه کسی انتقام گیرنده امام حسین علیه </a:t>
            </a:r>
            <a:r>
              <a:rPr lang="fa-IR" sz="2800" dirty="0" err="1" smtClean="0">
                <a:solidFill>
                  <a:schemeClr val="bg1"/>
                </a:solidFill>
                <a:effectLst>
                  <a:outerShdw blurRad="38100" dist="38100" dir="2700000" algn="tl">
                    <a:srgbClr val="000000">
                      <a:alpha val="43137"/>
                    </a:srgbClr>
                  </a:outerShdw>
                </a:effectLst>
                <a:cs typeface="B Homa" pitchFamily="2" charset="-78"/>
              </a:rPr>
              <a:t>السلام</a:t>
            </a:r>
            <a:r>
              <a:rPr lang="fa-IR" sz="2800" dirty="0" smtClean="0">
                <a:solidFill>
                  <a:schemeClr val="bg1"/>
                </a:solidFill>
                <a:effectLst>
                  <a:outerShdw blurRad="38100" dist="38100" dir="2700000" algn="tl">
                    <a:srgbClr val="000000">
                      <a:alpha val="43137"/>
                    </a:srgbClr>
                  </a:outerShdw>
                </a:effectLst>
                <a:cs typeface="B Homa" pitchFamily="2" charset="-78"/>
              </a:rPr>
              <a:t> </a:t>
            </a:r>
          </a:p>
          <a:p>
            <a:pPr fontAlgn="auto">
              <a:spcBef>
                <a:spcPts val="0"/>
              </a:spcBef>
              <a:spcAft>
                <a:spcPts val="0"/>
              </a:spcAft>
              <a:defRPr/>
            </a:pPr>
            <a:r>
              <a:rPr lang="fa-IR" sz="2800" dirty="0" smtClean="0">
                <a:solidFill>
                  <a:schemeClr val="bg1"/>
                </a:solidFill>
                <a:effectLst>
                  <a:outerShdw blurRad="38100" dist="38100" dir="2700000" algn="tl">
                    <a:srgbClr val="000000">
                      <a:alpha val="43137"/>
                    </a:srgbClr>
                  </a:outerShdw>
                </a:effectLst>
                <a:cs typeface="B Homa" pitchFamily="2" charset="-78"/>
              </a:rPr>
              <a:t>معرفی شده است؟</a:t>
            </a:r>
            <a:endParaRPr lang="en-US" sz="2800" dirty="0">
              <a:solidFill>
                <a:schemeClr val="bg1"/>
              </a:solidFill>
              <a:effectLst>
                <a:outerShdw blurRad="38100" dist="38100" dir="2700000" algn="tl">
                  <a:srgbClr val="000000">
                    <a:alpha val="43137"/>
                  </a:srgbClr>
                </a:outerShdw>
              </a:effectLst>
              <a:cs typeface="B Homa" pitchFamily="2" charset="-78"/>
            </a:endParaRPr>
          </a:p>
        </p:txBody>
      </p:sp>
      <p:sp>
        <p:nvSpPr>
          <p:cNvPr id="20485" name="AutoShape 5">
            <a:hlinkClick r:id="" action="ppaction://noaction">
              <a:snd r:embed="rId4" name="VIR_ALT.WAV"/>
            </a:hlinkClick>
          </p:cNvPr>
          <p:cNvSpPr>
            <a:spLocks noChangeArrowheads="1"/>
          </p:cNvSpPr>
          <p:nvPr/>
        </p:nvSpPr>
        <p:spPr bwMode="auto">
          <a:xfrm>
            <a:off x="3505200" y="4445000"/>
            <a:ext cx="5029200" cy="866775"/>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32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rPr>
              <a:t>	حضرت </a:t>
            </a:r>
            <a:r>
              <a:rPr lang="fa-IR" sz="3200" b="1" dirty="0" smtClean="0">
                <a:ln w="11430"/>
                <a:solidFill>
                  <a:schemeClr val="tx1">
                    <a:lumMod val="95000"/>
                    <a:lumOff val="5000"/>
                  </a:schemeClr>
                </a:solidFill>
                <a:effectLst>
                  <a:outerShdw blurRad="80000" dist="40000" dir="5040000" algn="tl">
                    <a:srgbClr val="000000">
                      <a:alpha val="30000"/>
                    </a:srgbClr>
                  </a:outerShdw>
                </a:effectLst>
                <a:cs typeface="B Homa" pitchFamily="2" charset="-78"/>
              </a:rPr>
              <a:t>سجاد </a:t>
            </a:r>
            <a:r>
              <a:rPr lang="fa-IR" sz="28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rPr>
              <a:t>علیه­السلام </a:t>
            </a:r>
            <a:endParaRPr lang="en-US" sz="28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endParaRPr>
          </a:p>
        </p:txBody>
      </p:sp>
      <p:sp>
        <p:nvSpPr>
          <p:cNvPr id="20486" name="AutoShape 6">
            <a:hlinkClick r:id="" action="ppaction://noaction" highlightClick="1">
              <a:snd r:embed="rId5" name="J0214098.WAV"/>
            </a:hlinkClick>
          </p:cNvPr>
          <p:cNvSpPr>
            <a:spLocks noChangeArrowheads="1"/>
          </p:cNvSpPr>
          <p:nvPr/>
        </p:nvSpPr>
        <p:spPr bwMode="auto">
          <a:xfrm>
            <a:off x="3505200" y="3302000"/>
            <a:ext cx="5029200" cy="89535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2400" b="1" dirty="0">
                <a:ln w="11430"/>
                <a:solidFill>
                  <a:prstClr val="black">
                    <a:lumMod val="95000"/>
                    <a:lumOff val="5000"/>
                  </a:prstClr>
                </a:solidFill>
                <a:effectLst>
                  <a:outerShdw blurRad="80000" dist="40000" dir="5040000" algn="tl">
                    <a:srgbClr val="000000">
                      <a:alpha val="30000"/>
                    </a:srgbClr>
                  </a:outerShdw>
                </a:effectLst>
                <a:cs typeface="B Homa" pitchFamily="2" charset="-78"/>
              </a:rPr>
              <a:t>	حضرت مهدی </a:t>
            </a:r>
            <a:r>
              <a:rPr lang="fa-IR" sz="2000" b="1" dirty="0" err="1">
                <a:ln w="11430"/>
                <a:solidFill>
                  <a:prstClr val="black">
                    <a:lumMod val="95000"/>
                    <a:lumOff val="5000"/>
                  </a:prstClr>
                </a:solidFill>
                <a:effectLst>
                  <a:outerShdw blurRad="80000" dist="40000" dir="5040000" algn="tl">
                    <a:srgbClr val="000000">
                      <a:alpha val="30000"/>
                    </a:srgbClr>
                  </a:outerShdw>
                </a:effectLst>
                <a:cs typeface="B Homa" pitchFamily="2" charset="-78"/>
              </a:rPr>
              <a:t>عجل</a:t>
            </a:r>
            <a:r>
              <a:rPr lang="fa-IR" sz="2000" b="1" dirty="0">
                <a:ln w="11430"/>
                <a:solidFill>
                  <a:prstClr val="black">
                    <a:lumMod val="95000"/>
                    <a:lumOff val="5000"/>
                  </a:prstClr>
                </a:solidFill>
                <a:effectLst>
                  <a:outerShdw blurRad="80000" dist="40000" dir="5040000" algn="tl">
                    <a:srgbClr val="000000">
                      <a:alpha val="30000"/>
                    </a:srgbClr>
                  </a:outerShdw>
                </a:effectLst>
                <a:cs typeface="B Homa" pitchFamily="2" charset="-78"/>
              </a:rPr>
              <a:t>­ الله تعالی فرجه </a:t>
            </a:r>
            <a:endParaRPr lang="en-US" sz="2000" b="1" dirty="0">
              <a:ln w="11430"/>
              <a:solidFill>
                <a:prstClr val="black">
                  <a:lumMod val="95000"/>
                  <a:lumOff val="5000"/>
                </a:prstClr>
              </a:solidFill>
              <a:effectLst>
                <a:outerShdw blurRad="80000" dist="40000" dir="5040000" algn="tl">
                  <a:srgbClr val="000000">
                    <a:alpha val="30000"/>
                  </a:srgbClr>
                </a:outerShdw>
              </a:effectLst>
              <a:cs typeface="B Homa" pitchFamily="2" charset="-78"/>
            </a:endParaRPr>
          </a:p>
        </p:txBody>
      </p:sp>
      <p:sp>
        <p:nvSpPr>
          <p:cNvPr id="20487" name="AutoShape 7">
            <a:hlinkClick r:id="" action="ppaction://noaction">
              <a:snd r:embed="rId4" name="VIR_ALT.WAV"/>
            </a:hlinkClick>
          </p:cNvPr>
          <p:cNvSpPr>
            <a:spLocks noChangeArrowheads="1"/>
          </p:cNvSpPr>
          <p:nvPr/>
        </p:nvSpPr>
        <p:spPr bwMode="auto">
          <a:xfrm>
            <a:off x="3505200" y="5511800"/>
            <a:ext cx="5029200" cy="83820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32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rPr>
              <a:t>		تمام امامان  </a:t>
            </a:r>
            <a:endParaRPr lang="en-US" sz="28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endParaRPr>
          </a:p>
        </p:txBody>
      </p:sp>
      <p:sp>
        <p:nvSpPr>
          <p:cNvPr id="20488" name="AutoShape 8">
            <a:hlinkClick r:id="" action="ppaction://noaction">
              <a:snd r:embed="rId4" name="VIR_ALT.WAV"/>
            </a:hlinkClick>
          </p:cNvPr>
          <p:cNvSpPr>
            <a:spLocks noChangeArrowheads="1"/>
          </p:cNvSpPr>
          <p:nvPr/>
        </p:nvSpPr>
        <p:spPr bwMode="auto">
          <a:xfrm>
            <a:off x="3508375" y="2286000"/>
            <a:ext cx="5029200" cy="78105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32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rPr>
              <a:t>	حضرت </a:t>
            </a:r>
            <a:r>
              <a:rPr lang="fa-IR" sz="3200" b="1" dirty="0" smtClean="0">
                <a:ln w="11430"/>
                <a:solidFill>
                  <a:schemeClr val="tx1">
                    <a:lumMod val="95000"/>
                    <a:lumOff val="5000"/>
                  </a:schemeClr>
                </a:solidFill>
                <a:effectLst>
                  <a:outerShdw blurRad="80000" dist="40000" dir="5040000" algn="tl">
                    <a:srgbClr val="000000">
                      <a:alpha val="30000"/>
                    </a:srgbClr>
                  </a:outerShdw>
                </a:effectLst>
                <a:cs typeface="B Homa" pitchFamily="2" charset="-78"/>
              </a:rPr>
              <a:t>رضا </a:t>
            </a:r>
            <a:r>
              <a:rPr lang="fa-IR" sz="2800" b="1" dirty="0" smtClean="0">
                <a:ln w="11430"/>
                <a:solidFill>
                  <a:schemeClr val="tx1">
                    <a:lumMod val="95000"/>
                    <a:lumOff val="5000"/>
                  </a:schemeClr>
                </a:solidFill>
                <a:effectLst>
                  <a:outerShdw blurRad="80000" dist="40000" dir="5040000" algn="tl">
                    <a:srgbClr val="000000">
                      <a:alpha val="30000"/>
                    </a:srgbClr>
                  </a:outerShdw>
                </a:effectLst>
                <a:cs typeface="B Homa" pitchFamily="2" charset="-78"/>
              </a:rPr>
              <a:t>علیه­السلام</a:t>
            </a:r>
            <a:endParaRPr lang="fa-IR" sz="3200" b="1" dirty="0">
              <a:ln w="11430"/>
              <a:solidFill>
                <a:schemeClr val="tx1">
                  <a:lumMod val="95000"/>
                  <a:lumOff val="5000"/>
                </a:schemeClr>
              </a:solidFill>
              <a:effectLst>
                <a:outerShdw blurRad="80000" dist="40000" dir="5040000" algn="tl">
                  <a:srgbClr val="000000">
                    <a:alpha val="30000"/>
                  </a:srgbClr>
                </a:outerShdw>
              </a:effectLst>
              <a:cs typeface="B Homa" pitchFamily="2" charset="-78"/>
            </a:endParaRPr>
          </a:p>
        </p:txBody>
      </p:sp>
      <p:sp>
        <p:nvSpPr>
          <p:cNvPr id="20532"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sp>
        <p:nvSpPr>
          <p:cNvPr id="5135" name="AutoShape 82">
            <a:hlinkClick r:id="rId6" action="ppaction://hlinksldjump" highlightClick="1">
              <a:snd r:embed="rId7"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endParaRPr lang="en-US" b="1" dirty="0">
              <a:solidFill>
                <a:srgbClr val="009900"/>
              </a:solidFill>
              <a:latin typeface="Calibri" panose="020F0502020204030204" pitchFamily="34" charset="0"/>
              <a:cs typeface="B Homa" panose="00000400000000000000" pitchFamily="2" charset="-78"/>
            </a:endParaRPr>
          </a:p>
          <a:p>
            <a:pPr eaLnBrk="1" hangingPunct="1"/>
            <a:r>
              <a:rPr lang="fa-IR" b="1" dirty="0">
                <a:solidFill>
                  <a:srgbClr val="006600"/>
                </a:solidFill>
                <a:latin typeface="Calibri" panose="020F0502020204030204" pitchFamily="34" charset="0"/>
                <a:cs typeface="B Homa" panose="00000400000000000000" pitchFamily="2" charset="-78"/>
              </a:rPr>
              <a:t>بازگشت</a:t>
            </a:r>
            <a:endParaRPr lang="en-US" b="1" dirty="0">
              <a:solidFill>
                <a:srgbClr val="006600"/>
              </a:solidFill>
              <a:latin typeface="Calibri" panose="020F0502020204030204" pitchFamily="34" charset="0"/>
              <a:cs typeface="B Homa" panose="00000400000000000000" pitchFamily="2" charset="-78"/>
            </a:endParaRPr>
          </a:p>
        </p:txBody>
      </p:sp>
      <p:sp>
        <p:nvSpPr>
          <p:cNvPr id="39" name="Rectangle 62"/>
          <p:cNvSpPr>
            <a:spLocks noChangeArrowheads="1"/>
          </p:cNvSpPr>
          <p:nvPr/>
        </p:nvSpPr>
        <p:spPr bwMode="auto">
          <a:xfrm>
            <a:off x="0" y="362405613"/>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pic>
        <p:nvPicPr>
          <p:cNvPr id="3" name="تصویر 2"/>
          <p:cNvPicPr>
            <a:picLocks noChangeAspect="1"/>
          </p:cNvPicPr>
          <p:nvPr/>
        </p:nvPicPr>
        <p:blipFill>
          <a:blip r:embed="rId8" cstate="print">
            <a:extLst>
              <a:ext uri="{BEBA8EAE-BF5A-486C-A8C5-ECC9F3942E4B}">
                <a14:imgProps xmlns="" xmlns:a14="http://schemas.microsoft.com/office/drawing/2010/main">
                  <a14:imgLayer r:embed="rId9">
                    <a14:imgEffect>
                      <a14:backgroundRemoval t="4107" b="96513" l="1955" r="97238">
                        <a14:foregroundMark x1="48109" y1="8718" x2="48109" y2="8718"/>
                        <a14:foregroundMark x1="9095" y1="63464" x2="9095" y2="63464"/>
                        <a14:foregroundMark x1="28772" y1="72724" x2="28772" y2="72724"/>
                        <a14:foregroundMark x1="77263" y1="24797" x2="77263" y2="24797"/>
                      </a14:backgroundRemoval>
                    </a14:imgEffect>
                  </a14:imgLayer>
                </a14:imgProps>
              </a:ext>
            </a:extLst>
          </a:blip>
          <a:stretch>
            <a:fillRect/>
          </a:stretch>
        </p:blipFill>
        <p:spPr>
          <a:xfrm>
            <a:off x="38100" y="1965936"/>
            <a:ext cx="3744961" cy="3545863"/>
          </a:xfrm>
          <a:prstGeom prst="rect">
            <a:avLst/>
          </a:prstGeom>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6" fill="hold" grpId="1" nodeType="withEffect">
                                  <p:stCondLst>
                                    <p:cond delay="0"/>
                                  </p:stCondLst>
                                  <p:childTnLst>
                                    <p:animClr clrSpc="hsl" dir="cw">
                                      <p:cBhvr>
                                        <p:cTn id="6" dur="2000" fill="hold"/>
                                        <p:tgtEl>
                                          <p:spTgt spid="20532"/>
                                        </p:tgtEl>
                                        <p:attrNameLst>
                                          <p:attrName>fillcolor</p:attrName>
                                        </p:attrNameLst>
                                      </p:cBhvr>
                                      <p:to>
                                        <a:srgbClr val="FFFF00"/>
                                      </p:to>
                                    </p:animClr>
                                    <p:set>
                                      <p:cBhvr>
                                        <p:cTn id="7" dur="2000" fill="hold"/>
                                        <p:tgtEl>
                                          <p:spTgt spid="20532"/>
                                        </p:tgtEl>
                                        <p:attrNameLst>
                                          <p:attrName>fill.type</p:attrName>
                                        </p:attrNameLst>
                                      </p:cBhvr>
                                      <p:to>
                                        <p:strVal val="solid"/>
                                      </p:to>
                                    </p:set>
                                    <p:set>
                                      <p:cBhvr>
                                        <p:cTn id="8" dur="2000" fill="hold"/>
                                        <p:tgtEl>
                                          <p:spTgt spid="20532"/>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20532"/>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20532"/>
                                        </p:tgtEl>
                                        <p:attrNameLst>
                                          <p:attrName>style.visibility</p:attrName>
                                        </p:attrNameLst>
                                      </p:cBhvr>
                                      <p:to>
                                        <p:strVal val="visible"/>
                                      </p:to>
                                    </p:set>
                                    <p:anim calcmode="lin" valueType="num">
                                      <p:cBhvr additive="base">
                                        <p:cTn id="13" dur="500" fill="hold"/>
                                        <p:tgtEl>
                                          <p:spTgt spid="20532"/>
                                        </p:tgtEl>
                                        <p:attrNameLst>
                                          <p:attrName>ppt_x</p:attrName>
                                        </p:attrNameLst>
                                      </p:cBhvr>
                                      <p:tavLst>
                                        <p:tav tm="0">
                                          <p:val>
                                            <p:strVal val="0-#ppt_w/2"/>
                                          </p:val>
                                        </p:tav>
                                        <p:tav tm="100000">
                                          <p:val>
                                            <p:strVal val="#ppt_x"/>
                                          </p:val>
                                        </p:tav>
                                      </p:tavLst>
                                    </p:anim>
                                    <p:anim calcmode="lin" valueType="num">
                                      <p:cBhvr additive="base">
                                        <p:cTn id="14" dur="500" fill="hold"/>
                                        <p:tgtEl>
                                          <p:spTgt spid="205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48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0488"/>
                                        </p:tgtEl>
                                        <p:attrNameLst>
                                          <p:attrName>fillcolor</p:attrName>
                                        </p:attrNameLst>
                                      </p:cBhvr>
                                      <p:to>
                                        <a:srgbClr val="FF3300"/>
                                      </p:to>
                                    </p:animClr>
                                    <p:set>
                                      <p:cBhvr>
                                        <p:cTn id="20" dur="1000" fill="hold"/>
                                        <p:tgtEl>
                                          <p:spTgt spid="20488"/>
                                        </p:tgtEl>
                                        <p:attrNameLst>
                                          <p:attrName>fill.type</p:attrName>
                                        </p:attrNameLst>
                                      </p:cBhvr>
                                      <p:to>
                                        <p:strVal val="solid"/>
                                      </p:to>
                                    </p:set>
                                    <p:set>
                                      <p:cBhvr>
                                        <p:cTn id="21" dur="1000" fill="hold"/>
                                        <p:tgtEl>
                                          <p:spTgt spid="20488"/>
                                        </p:tgtEl>
                                        <p:attrNameLst>
                                          <p:attrName>fill.on</p:attrName>
                                        </p:attrNameLst>
                                      </p:cBhvr>
                                      <p:to>
                                        <p:strVal val="true"/>
                                      </p:to>
                                    </p:set>
                                  </p:childTnLst>
                                </p:cTn>
                              </p:par>
                            </p:childTnLst>
                          </p:cTn>
                        </p:par>
                      </p:childTnLst>
                    </p:cTn>
                  </p:par>
                </p:childTnLst>
              </p:cTn>
              <p:nextCondLst>
                <p:cond evt="onClick" delay="0">
                  <p:tgtEl>
                    <p:spTgt spid="20488"/>
                  </p:tgtEl>
                </p:cond>
              </p:nextCondLst>
            </p:seq>
            <p:seq concurrent="1" nextAc="seek">
              <p:cTn id="22" restart="whenNotActive" fill="hold" evtFilter="cancelBubble" nodeType="interactiveSeq">
                <p:stCondLst>
                  <p:cond evt="onClick" delay="0">
                    <p:tgtEl>
                      <p:spTgt spid="2048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0487"/>
                                        </p:tgtEl>
                                        <p:attrNameLst>
                                          <p:attrName>fillcolor</p:attrName>
                                        </p:attrNameLst>
                                      </p:cBhvr>
                                      <p:to>
                                        <a:srgbClr val="FF3300"/>
                                      </p:to>
                                    </p:animClr>
                                    <p:set>
                                      <p:cBhvr>
                                        <p:cTn id="27" dur="1000" fill="hold"/>
                                        <p:tgtEl>
                                          <p:spTgt spid="20487"/>
                                        </p:tgtEl>
                                        <p:attrNameLst>
                                          <p:attrName>fill.type</p:attrName>
                                        </p:attrNameLst>
                                      </p:cBhvr>
                                      <p:to>
                                        <p:strVal val="solid"/>
                                      </p:to>
                                    </p:set>
                                    <p:set>
                                      <p:cBhvr>
                                        <p:cTn id="28" dur="1000" fill="hold"/>
                                        <p:tgtEl>
                                          <p:spTgt spid="20487"/>
                                        </p:tgtEl>
                                        <p:attrNameLst>
                                          <p:attrName>fill.on</p:attrName>
                                        </p:attrNameLst>
                                      </p:cBhvr>
                                      <p:to>
                                        <p:strVal val="true"/>
                                      </p:to>
                                    </p:set>
                                  </p:childTnLst>
                                </p:cTn>
                              </p:par>
                            </p:childTnLst>
                          </p:cTn>
                        </p:par>
                      </p:childTnLst>
                    </p:cTn>
                  </p:par>
                </p:childTnLst>
              </p:cTn>
              <p:nextCondLst>
                <p:cond evt="onClick" delay="0">
                  <p:tgtEl>
                    <p:spTgt spid="20487"/>
                  </p:tgtEl>
                </p:cond>
              </p:nextCondLst>
            </p:seq>
            <p:seq concurrent="1" nextAc="seek">
              <p:cTn id="29" restart="whenNotActive" fill="hold" evtFilter="cancelBubble" nodeType="interactiveSeq">
                <p:stCondLst>
                  <p:cond evt="onClick" delay="0">
                    <p:tgtEl>
                      <p:spTgt spid="2048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0485"/>
                                        </p:tgtEl>
                                        <p:attrNameLst>
                                          <p:attrName>fillcolor</p:attrName>
                                        </p:attrNameLst>
                                      </p:cBhvr>
                                      <p:to>
                                        <a:srgbClr val="FF3300"/>
                                      </p:to>
                                    </p:animClr>
                                    <p:set>
                                      <p:cBhvr>
                                        <p:cTn id="34" dur="1000" fill="hold"/>
                                        <p:tgtEl>
                                          <p:spTgt spid="20485"/>
                                        </p:tgtEl>
                                        <p:attrNameLst>
                                          <p:attrName>fill.type</p:attrName>
                                        </p:attrNameLst>
                                      </p:cBhvr>
                                      <p:to>
                                        <p:strVal val="solid"/>
                                      </p:to>
                                    </p:set>
                                    <p:set>
                                      <p:cBhvr>
                                        <p:cTn id="35" dur="1000" fill="hold"/>
                                        <p:tgtEl>
                                          <p:spTgt spid="20485"/>
                                        </p:tgtEl>
                                        <p:attrNameLst>
                                          <p:attrName>fill.on</p:attrName>
                                        </p:attrNameLst>
                                      </p:cBhvr>
                                      <p:to>
                                        <p:strVal val="true"/>
                                      </p:to>
                                    </p:set>
                                  </p:childTnLst>
                                </p:cTn>
                              </p:par>
                            </p:childTnLst>
                          </p:cTn>
                        </p:par>
                      </p:childTnLst>
                    </p:cTn>
                  </p:par>
                </p:childTnLst>
              </p:cTn>
              <p:nextCondLst>
                <p:cond evt="onClick" delay="0">
                  <p:tgtEl>
                    <p:spTgt spid="20485"/>
                  </p:tgtEl>
                </p:cond>
              </p:nextCondLst>
            </p:seq>
            <p:seq concurrent="1" nextAc="seek">
              <p:cTn id="36" restart="whenNotActive" fill="hold" evtFilter="cancelBubble" nodeType="interactiveSeq">
                <p:stCondLst>
                  <p:cond evt="onClick" delay="0">
                    <p:tgtEl>
                      <p:spTgt spid="2048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0486"/>
                                        </p:tgtEl>
                                        <p:attrNameLst>
                                          <p:attrName>fillcolor</p:attrName>
                                        </p:attrNameLst>
                                      </p:cBhvr>
                                      <p:to>
                                        <a:srgbClr val="009900"/>
                                      </p:to>
                                    </p:animClr>
                                    <p:set>
                                      <p:cBhvr>
                                        <p:cTn id="41" dur="2000" fill="hold"/>
                                        <p:tgtEl>
                                          <p:spTgt spid="20486"/>
                                        </p:tgtEl>
                                        <p:attrNameLst>
                                          <p:attrName>fill.type</p:attrName>
                                        </p:attrNameLst>
                                      </p:cBhvr>
                                      <p:to>
                                        <p:strVal val="solid"/>
                                      </p:to>
                                    </p:set>
                                    <p:set>
                                      <p:cBhvr>
                                        <p:cTn id="42" dur="2000" fill="hold"/>
                                        <p:tgtEl>
                                          <p:spTgt spid="20486"/>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0488"/>
                                        </p:tgtEl>
                                        <p:attrNameLst>
                                          <p:attrName>fillcolor</p:attrName>
                                        </p:attrNameLst>
                                      </p:cBhvr>
                                      <p:to>
                                        <a:srgbClr val="FF3300"/>
                                      </p:to>
                                    </p:animClr>
                                    <p:set>
                                      <p:cBhvr>
                                        <p:cTn id="45" dur="2000" fill="hold"/>
                                        <p:tgtEl>
                                          <p:spTgt spid="20488"/>
                                        </p:tgtEl>
                                        <p:attrNameLst>
                                          <p:attrName>fill.type</p:attrName>
                                        </p:attrNameLst>
                                      </p:cBhvr>
                                      <p:to>
                                        <p:strVal val="solid"/>
                                      </p:to>
                                    </p:set>
                                    <p:set>
                                      <p:cBhvr>
                                        <p:cTn id="46" dur="2000" fill="hold"/>
                                        <p:tgtEl>
                                          <p:spTgt spid="20488"/>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0485"/>
                                        </p:tgtEl>
                                        <p:attrNameLst>
                                          <p:attrName>fillcolor</p:attrName>
                                        </p:attrNameLst>
                                      </p:cBhvr>
                                      <p:to>
                                        <a:srgbClr val="FF3300"/>
                                      </p:to>
                                    </p:animClr>
                                    <p:set>
                                      <p:cBhvr>
                                        <p:cTn id="49" dur="2000" fill="hold"/>
                                        <p:tgtEl>
                                          <p:spTgt spid="20485"/>
                                        </p:tgtEl>
                                        <p:attrNameLst>
                                          <p:attrName>fill.type</p:attrName>
                                        </p:attrNameLst>
                                      </p:cBhvr>
                                      <p:to>
                                        <p:strVal val="solid"/>
                                      </p:to>
                                    </p:set>
                                    <p:set>
                                      <p:cBhvr>
                                        <p:cTn id="50" dur="2000" fill="hold"/>
                                        <p:tgtEl>
                                          <p:spTgt spid="2048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0487"/>
                                        </p:tgtEl>
                                        <p:attrNameLst>
                                          <p:attrName>fillcolor</p:attrName>
                                        </p:attrNameLst>
                                      </p:cBhvr>
                                      <p:to>
                                        <a:srgbClr val="FF3300"/>
                                      </p:to>
                                    </p:animClr>
                                    <p:set>
                                      <p:cBhvr>
                                        <p:cTn id="53" dur="2000" fill="hold"/>
                                        <p:tgtEl>
                                          <p:spTgt spid="20487"/>
                                        </p:tgtEl>
                                        <p:attrNameLst>
                                          <p:attrName>fill.type</p:attrName>
                                        </p:attrNameLst>
                                      </p:cBhvr>
                                      <p:to>
                                        <p:strVal val="solid"/>
                                      </p:to>
                                    </p:set>
                                    <p:set>
                                      <p:cBhvr>
                                        <p:cTn id="54" dur="2000" fill="hold"/>
                                        <p:tgtEl>
                                          <p:spTgt spid="20487"/>
                                        </p:tgtEl>
                                        <p:attrNameLst>
                                          <p:attrName>fill.on</p:attrName>
                                        </p:attrNameLst>
                                      </p:cBhvr>
                                      <p:to>
                                        <p:strVal val="true"/>
                                      </p:to>
                                    </p:set>
                                  </p:childTnLst>
                                </p:cTn>
                              </p:par>
                            </p:childTnLst>
                          </p:cTn>
                        </p:par>
                      </p:childTnLst>
                    </p:cTn>
                  </p:par>
                </p:childTnLst>
              </p:cTn>
              <p:nextCondLst>
                <p:cond evt="onClick" delay="0">
                  <p:tgtEl>
                    <p:spTgt spid="20486"/>
                  </p:tgtEl>
                </p:cond>
              </p:nextCondLst>
            </p:seq>
            <p:seq concurrent="1" nextAc="seek">
              <p:cTn id="55" restart="whenNotActive" fill="hold" evtFilter="cancelBubble" nodeType="interactiveSeq">
                <p:stCondLst>
                  <p:cond evt="onClick" delay="0">
                    <p:tgtEl>
                      <p:spTgt spid="2053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2000" fill="hold"/>
                                        <p:tgtEl>
                                          <p:spTgt spid="20532"/>
                                        </p:tgtEl>
                                        <p:attrNameLst>
                                          <p:attrName>fillcolor</p:attrName>
                                        </p:attrNameLst>
                                      </p:cBhvr>
                                      <p:to>
                                        <a:srgbClr val="FF9900"/>
                                      </p:to>
                                    </p:animClr>
                                    <p:set>
                                      <p:cBhvr>
                                        <p:cTn id="60" dur="2000" fill="hold"/>
                                        <p:tgtEl>
                                          <p:spTgt spid="20532"/>
                                        </p:tgtEl>
                                        <p:attrNameLst>
                                          <p:attrName>fill.type</p:attrName>
                                        </p:attrNameLst>
                                      </p:cBhvr>
                                      <p:to>
                                        <p:strVal val="solid"/>
                                      </p:to>
                                    </p:set>
                                    <p:set>
                                      <p:cBhvr>
                                        <p:cTn id="61" dur="2000" fill="hold"/>
                                        <p:tgtEl>
                                          <p:spTgt spid="20532"/>
                                        </p:tgtEl>
                                        <p:attrNameLst>
                                          <p:attrName>fill.on</p:attrName>
                                        </p:attrNameLst>
                                      </p:cBhvr>
                                      <p:to>
                                        <p:strVal val="true"/>
                                      </p:to>
                                    </p:set>
                                  </p:childTnLst>
                                </p:cTn>
                              </p:par>
                            </p:childTnLst>
                          </p:cTn>
                        </p:par>
                      </p:childTnLst>
                    </p:cTn>
                  </p:par>
                </p:childTnLst>
              </p:cTn>
              <p:nextCondLst>
                <p:cond evt="onClick" delay="0">
                  <p:tgtEl>
                    <p:spTgt spid="20532"/>
                  </p:tgtEl>
                </p:cond>
              </p:nextCondLst>
            </p:seq>
            <p:seq concurrent="1" nextAc="seek">
              <p:cTn id="62" restart="whenNotActive" fill="hold" evtFilter="cancelBubble" nodeType="interactiveSeq">
                <p:stCondLst>
                  <p:cond evt="onClick" delay="0">
                    <p:tgtEl>
                      <p:spTgt spid="2048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20484"/>
                                        </p:tgtEl>
                                        <p:attrNameLst>
                                          <p:attrName>fillcolor</p:attrName>
                                        </p:attrNameLst>
                                      </p:cBhvr>
                                      <p:to>
                                        <a:schemeClr val="folHlink"/>
                                      </p:to>
                                    </p:animClr>
                                    <p:set>
                                      <p:cBhvr>
                                        <p:cTn id="67" dur="2000" fill="hold"/>
                                        <p:tgtEl>
                                          <p:spTgt spid="20484"/>
                                        </p:tgtEl>
                                        <p:attrNameLst>
                                          <p:attrName>fill.type</p:attrName>
                                        </p:attrNameLst>
                                      </p:cBhvr>
                                      <p:to>
                                        <p:strVal val="solid"/>
                                      </p:to>
                                    </p:set>
                                    <p:set>
                                      <p:cBhvr>
                                        <p:cTn id="68" dur="2000" fill="hold"/>
                                        <p:tgtEl>
                                          <p:spTgt spid="20484"/>
                                        </p:tgtEl>
                                        <p:attrNameLst>
                                          <p:attrName>fill.on</p:attrName>
                                        </p:attrNameLst>
                                      </p:cBhvr>
                                      <p:to>
                                        <p:strVal val="true"/>
                                      </p:to>
                                    </p:set>
                                  </p:childTnLst>
                                </p:cTn>
                              </p:par>
                            </p:childTnLst>
                          </p:cTn>
                        </p:par>
                      </p:childTnLst>
                    </p:cTn>
                  </p:par>
                </p:childTnLst>
              </p:cTn>
              <p:nextCondLst>
                <p:cond evt="onClick" delay="0">
                  <p:tgtEl>
                    <p:spTgt spid="20484"/>
                  </p:tgtEl>
                </p:cond>
              </p:nextCondLst>
            </p:seq>
            <p:seq concurrent="1" nextAc="seek">
              <p:cTn id="69" restart="whenNotActive" fill="hold" evtFilter="cancelBubble" nodeType="interactiveSeq">
                <p:stCondLst>
                  <p:cond evt="onClick" delay="0">
                    <p:tgtEl>
                      <p:spTgt spid="39"/>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 presetClass="emph" presetSubtype="2" autoRev="1" fill="hold" nodeType="clickEffect">
                                  <p:stCondLst>
                                    <p:cond delay="0"/>
                                  </p:stCondLst>
                                  <p:childTnLst>
                                    <p:animClr clrSpc="rgb" dir="cw">
                                      <p:cBhvr>
                                        <p:cTn id="73" dur="500" fill="hold"/>
                                        <p:tgtEl>
                                          <p:spTgt spid="39"/>
                                        </p:tgtEl>
                                        <p:attrNameLst>
                                          <p:attrName>fillcolor</p:attrName>
                                        </p:attrNameLst>
                                      </p:cBhvr>
                                      <p:to>
                                        <a:srgbClr val="FF9999"/>
                                      </p:to>
                                    </p:animClr>
                                    <p:set>
                                      <p:cBhvr>
                                        <p:cTn id="74" dur="500" fill="hold"/>
                                        <p:tgtEl>
                                          <p:spTgt spid="39"/>
                                        </p:tgtEl>
                                        <p:attrNameLst>
                                          <p:attrName>fill.type</p:attrName>
                                        </p:attrNameLst>
                                      </p:cBhvr>
                                      <p:to>
                                        <p:strVal val="solid"/>
                                      </p:to>
                                    </p:set>
                                    <p:set>
                                      <p:cBhvr>
                                        <p:cTn id="7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childTnLst>
        </p:cTn>
      </p:par>
    </p:tnLst>
    <p:bldLst>
      <p:bldP spid="20532" grpId="0" animBg="1"/>
      <p:bldP spid="20532" grpId="1" animBg="1"/>
      <p:bldP spid="2053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8"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Oval 40"/>
          <p:cNvSpPr/>
          <p:nvPr/>
        </p:nvSpPr>
        <p:spPr bwMode="auto">
          <a:xfrm>
            <a:off x="7643813" y="2571750"/>
            <a:ext cx="785812"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2" name="Oval 41"/>
          <p:cNvSpPr/>
          <p:nvPr/>
        </p:nvSpPr>
        <p:spPr bwMode="auto">
          <a:xfrm>
            <a:off x="7572375" y="3643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3" name="Oval 42"/>
          <p:cNvSpPr/>
          <p:nvPr/>
        </p:nvSpPr>
        <p:spPr bwMode="auto">
          <a:xfrm>
            <a:off x="7572375" y="4643438"/>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4" name="Oval 43"/>
          <p:cNvSpPr/>
          <p:nvPr/>
        </p:nvSpPr>
        <p:spPr bwMode="auto">
          <a:xfrm>
            <a:off x="7572375" y="55721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40" name="Rectangle 62"/>
          <p:cNvSpPr>
            <a:spLocks noChangeArrowheads="1"/>
          </p:cNvSpPr>
          <p:nvPr/>
        </p:nvSpPr>
        <p:spPr bwMode="auto">
          <a:xfrm>
            <a:off x="-5118" y="0"/>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20484" name="AutoShape 4"/>
          <p:cNvSpPr>
            <a:spLocks noChangeArrowheads="1"/>
          </p:cNvSpPr>
          <p:nvPr/>
        </p:nvSpPr>
        <p:spPr bwMode="auto">
          <a:xfrm>
            <a:off x="609600" y="533400"/>
            <a:ext cx="7848600" cy="1524000"/>
          </a:xfrm>
          <a:prstGeom prst="roundRect">
            <a:avLst>
              <a:gd name="adj" fmla="val 16667"/>
            </a:avLst>
          </a:prstGeom>
          <a:gradFill rotWithShape="1">
            <a:gsLst>
              <a:gs pos="0">
                <a:srgbClr val="FF9900"/>
              </a:gs>
              <a:gs pos="100000">
                <a:srgbClr val="006600">
                  <a:alpha val="80000"/>
                </a:srgb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r>
              <a:rPr lang="fa-IR" sz="4400" dirty="0">
                <a:solidFill>
                  <a:schemeClr val="bg1"/>
                </a:solidFill>
                <a:effectLst>
                  <a:outerShdw blurRad="38100" dist="38100" dir="2700000" algn="tl">
                    <a:srgbClr val="000000">
                      <a:alpha val="43137"/>
                    </a:srgbClr>
                  </a:outerShdw>
                </a:effectLst>
                <a:latin typeface="+mn-lt"/>
                <a:cs typeface="B Homa" pitchFamily="2" charset="-78"/>
              </a:rPr>
              <a:t>5- </a:t>
            </a:r>
            <a:r>
              <a:rPr lang="fa-IR" sz="4000" dirty="0" smtClean="0">
                <a:solidFill>
                  <a:schemeClr val="bg1"/>
                </a:solidFill>
                <a:effectLst>
                  <a:outerShdw blurRad="38100" dist="38100" dir="2700000" algn="tl">
                    <a:srgbClr val="000000">
                      <a:alpha val="43137"/>
                    </a:srgbClr>
                  </a:outerShdw>
                </a:effectLst>
                <a:latin typeface="+mn-lt"/>
                <a:cs typeface="B Homa" pitchFamily="2" charset="-78"/>
              </a:rPr>
              <a:t>امام مهدی </a:t>
            </a:r>
            <a:r>
              <a:rPr lang="fa-IR" sz="1600" dirty="0" err="1" smtClean="0">
                <a:solidFill>
                  <a:schemeClr val="bg1"/>
                </a:solidFill>
                <a:effectLst>
                  <a:outerShdw blurRad="38100" dist="38100" dir="2700000" algn="tl">
                    <a:srgbClr val="000000">
                      <a:alpha val="43137"/>
                    </a:srgbClr>
                  </a:outerShdw>
                </a:effectLst>
                <a:latin typeface="+mn-lt"/>
                <a:cs typeface="B Homa" pitchFamily="2" charset="-78"/>
              </a:rPr>
              <a:t>عجل</a:t>
            </a:r>
            <a:r>
              <a:rPr lang="fa-IR" sz="1600" dirty="0" smtClean="0">
                <a:solidFill>
                  <a:schemeClr val="bg1"/>
                </a:solidFill>
                <a:effectLst>
                  <a:outerShdw blurRad="38100" dist="38100" dir="2700000" algn="tl">
                    <a:srgbClr val="000000">
                      <a:alpha val="43137"/>
                    </a:srgbClr>
                  </a:outerShdw>
                </a:effectLst>
                <a:latin typeface="+mn-lt"/>
                <a:cs typeface="B Homa" pitchFamily="2" charset="-78"/>
              </a:rPr>
              <a:t> الله فرجه </a:t>
            </a:r>
            <a:r>
              <a:rPr lang="fa-IR" sz="4000" dirty="0" smtClean="0">
                <a:solidFill>
                  <a:schemeClr val="bg1"/>
                </a:solidFill>
                <a:effectLst>
                  <a:outerShdw blurRad="38100" dist="38100" dir="2700000" algn="tl">
                    <a:srgbClr val="000000">
                      <a:alpha val="43137"/>
                    </a:srgbClr>
                  </a:outerShdw>
                </a:effectLst>
                <a:latin typeface="+mn-lt"/>
                <a:cs typeface="B Homa" pitchFamily="2" charset="-78"/>
              </a:rPr>
              <a:t>هنگام ظهور خود را با </a:t>
            </a:r>
          </a:p>
          <a:p>
            <a:pPr fontAlgn="auto">
              <a:spcBef>
                <a:spcPts val="0"/>
              </a:spcBef>
              <a:spcAft>
                <a:spcPts val="0"/>
              </a:spcAft>
              <a:defRPr/>
            </a:pPr>
            <a:r>
              <a:rPr lang="fa-IR" sz="4000" dirty="0" smtClean="0">
                <a:solidFill>
                  <a:schemeClr val="bg1"/>
                </a:solidFill>
                <a:effectLst>
                  <a:outerShdw blurRad="38100" dist="38100" dir="2700000" algn="tl">
                    <a:srgbClr val="000000">
                      <a:alpha val="43137"/>
                    </a:srgbClr>
                  </a:outerShdw>
                </a:effectLst>
                <a:latin typeface="+mn-lt"/>
                <a:cs typeface="B Homa" pitchFamily="2" charset="-78"/>
              </a:rPr>
              <a:t>کدام یک از امامان معرفی می کند؟</a:t>
            </a:r>
            <a:endParaRPr lang="en-US" sz="4000" dirty="0">
              <a:solidFill>
                <a:schemeClr val="bg1"/>
              </a:solidFill>
              <a:effectLst>
                <a:outerShdw blurRad="38100" dist="38100" dir="2700000" algn="tl">
                  <a:srgbClr val="000000">
                    <a:alpha val="43137"/>
                  </a:srgbClr>
                </a:outerShdw>
              </a:effectLst>
              <a:latin typeface="+mn-lt"/>
              <a:cs typeface="B Homa" pitchFamily="2" charset="-78"/>
            </a:endParaRPr>
          </a:p>
        </p:txBody>
      </p:sp>
      <p:sp>
        <p:nvSpPr>
          <p:cNvPr id="20485" name="AutoShape 5">
            <a:hlinkClick r:id="" action="ppaction://noaction">
              <a:snd r:embed="rId4" name="VIR_ALT.WAV"/>
            </a:hlinkClick>
          </p:cNvPr>
          <p:cNvSpPr>
            <a:spLocks noChangeArrowheads="1"/>
          </p:cNvSpPr>
          <p:nvPr/>
        </p:nvSpPr>
        <p:spPr bwMode="auto">
          <a:xfrm>
            <a:off x="3505200" y="4445000"/>
            <a:ext cx="5029200" cy="866775"/>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fontAlgn="auto">
              <a:spcBef>
                <a:spcPts val="0"/>
              </a:spcBef>
              <a:spcAft>
                <a:spcPts val="0"/>
              </a:spcAft>
              <a:defRPr/>
            </a:pPr>
            <a:r>
              <a:rPr lang="fa-IR" sz="3600" dirty="0">
                <a:solidFill>
                  <a:srgbClr val="FF0000"/>
                </a:solidFill>
                <a:effectLst>
                  <a:outerShdw blurRad="38100" dist="38100" dir="2700000" algn="tl">
                    <a:srgbClr val="000000">
                      <a:alpha val="43137"/>
                    </a:srgbClr>
                  </a:outerShdw>
                </a:effectLst>
                <a:latin typeface="+mn-lt"/>
                <a:cs typeface="B Homa" pitchFamily="2" charset="-78"/>
              </a:rPr>
              <a:t>            </a:t>
            </a:r>
            <a:r>
              <a:rPr lang="fa-IR" sz="3600" dirty="0" smtClean="0">
                <a:solidFill>
                  <a:srgbClr val="FF0000"/>
                </a:solidFill>
                <a:effectLst>
                  <a:outerShdw blurRad="38100" dist="38100" dir="2700000" algn="tl">
                    <a:srgbClr val="000000">
                      <a:alpha val="43137"/>
                    </a:srgbClr>
                  </a:outerShdw>
                </a:effectLst>
                <a:latin typeface="+mn-lt"/>
                <a:cs typeface="B Homa" pitchFamily="2" charset="-78"/>
              </a:rPr>
              <a:t>امام رضا </a:t>
            </a:r>
            <a:r>
              <a:rPr lang="fa-IR" sz="3600" dirty="0" smtClean="0">
                <a:solidFill>
                  <a:srgbClr val="FF0000"/>
                </a:solidFill>
                <a:effectLst>
                  <a:outerShdw blurRad="38100" dist="38100" dir="2700000" algn="tl">
                    <a:srgbClr val="000000">
                      <a:alpha val="43137"/>
                    </a:srgbClr>
                  </a:outerShdw>
                </a:effectLst>
                <a:latin typeface="+mn-lt"/>
                <a:cs typeface="B Homa" pitchFamily="2" charset="-78"/>
              </a:rPr>
              <a:t>علیه السلام </a:t>
            </a:r>
            <a:endParaRPr lang="en-US" sz="16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20486" name="AutoShape 6">
            <a:hlinkClick r:id="" action="ppaction://noaction" highlightClick="1">
              <a:snd r:embed="rId5" name="J0214098.WAV"/>
            </a:hlinkClick>
          </p:cNvPr>
          <p:cNvSpPr>
            <a:spLocks noChangeArrowheads="1"/>
          </p:cNvSpPr>
          <p:nvPr/>
        </p:nvSpPr>
        <p:spPr bwMode="auto">
          <a:xfrm>
            <a:off x="3505200" y="3302000"/>
            <a:ext cx="5029200" cy="89535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3600" dirty="0">
                <a:solidFill>
                  <a:srgbClr val="FF0000"/>
                </a:solidFill>
                <a:effectLst>
                  <a:outerShdw blurRad="38100" dist="38100" dir="2700000" algn="tl">
                    <a:srgbClr val="000000">
                      <a:alpha val="43137"/>
                    </a:srgbClr>
                  </a:outerShdw>
                </a:effectLst>
                <a:latin typeface="+mn-lt"/>
                <a:cs typeface="B Homa" pitchFamily="2" charset="-78"/>
              </a:rPr>
              <a:t> </a:t>
            </a:r>
            <a:r>
              <a:rPr lang="fa-IR" sz="3600" dirty="0" smtClean="0">
                <a:solidFill>
                  <a:srgbClr val="FF0000"/>
                </a:solidFill>
                <a:effectLst>
                  <a:outerShdw blurRad="38100" dist="38100" dir="2700000" algn="tl">
                    <a:srgbClr val="000000">
                      <a:alpha val="43137"/>
                    </a:srgbClr>
                  </a:outerShdw>
                </a:effectLst>
                <a:latin typeface="+mn-lt"/>
                <a:cs typeface="B Homa" pitchFamily="2" charset="-78"/>
              </a:rPr>
              <a:t>    امام حسین علیه </a:t>
            </a:r>
            <a:r>
              <a:rPr lang="fa-IR" sz="3600" dirty="0" err="1" smtClean="0">
                <a:solidFill>
                  <a:srgbClr val="FF0000"/>
                </a:solidFill>
                <a:effectLst>
                  <a:outerShdw blurRad="38100" dist="38100" dir="2700000" algn="tl">
                    <a:srgbClr val="000000">
                      <a:alpha val="43137"/>
                    </a:srgbClr>
                  </a:outerShdw>
                </a:effectLst>
                <a:latin typeface="+mn-lt"/>
                <a:cs typeface="B Homa" pitchFamily="2" charset="-78"/>
              </a:rPr>
              <a:t>السلام</a:t>
            </a:r>
            <a:endParaRPr lang="en-US" sz="32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20487" name="AutoShape 7">
            <a:hlinkClick r:id="" action="ppaction://noaction">
              <a:snd r:embed="rId4" name="VIR_ALT.WAV"/>
            </a:hlinkClick>
          </p:cNvPr>
          <p:cNvSpPr>
            <a:spLocks noChangeArrowheads="1"/>
          </p:cNvSpPr>
          <p:nvPr/>
        </p:nvSpPr>
        <p:spPr bwMode="auto">
          <a:xfrm>
            <a:off x="3505200" y="5511800"/>
            <a:ext cx="5029200" cy="83820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2800" dirty="0" smtClean="0">
                <a:solidFill>
                  <a:srgbClr val="FF0000"/>
                </a:solidFill>
                <a:effectLst>
                  <a:outerShdw blurRad="38100" dist="38100" dir="2700000" algn="tl">
                    <a:srgbClr val="000000">
                      <a:alpha val="43137"/>
                    </a:srgbClr>
                  </a:outerShdw>
                </a:effectLst>
                <a:latin typeface="+mn-lt"/>
                <a:cs typeface="B Homa" pitchFamily="2" charset="-78"/>
              </a:rPr>
              <a:t>     امام حسن عسکری علیه </a:t>
            </a:r>
            <a:r>
              <a:rPr lang="fa-IR" sz="2800" dirty="0" err="1" smtClean="0">
                <a:solidFill>
                  <a:srgbClr val="FF0000"/>
                </a:solidFill>
                <a:effectLst>
                  <a:outerShdw blurRad="38100" dist="38100" dir="2700000" algn="tl">
                    <a:srgbClr val="000000">
                      <a:alpha val="43137"/>
                    </a:srgbClr>
                  </a:outerShdw>
                </a:effectLst>
                <a:latin typeface="+mn-lt"/>
                <a:cs typeface="B Homa" pitchFamily="2" charset="-78"/>
              </a:rPr>
              <a:t>السلام</a:t>
            </a:r>
            <a:endParaRPr lang="en-US" sz="2800" dirty="0">
              <a:solidFill>
                <a:srgbClr val="FF0000"/>
              </a:solidFill>
              <a:effectLst>
                <a:outerShdw blurRad="38100" dist="38100" dir="2700000" algn="tl">
                  <a:srgbClr val="000000">
                    <a:alpha val="43137"/>
                  </a:srgbClr>
                </a:outerShdw>
              </a:effectLst>
              <a:latin typeface="+mn-lt"/>
              <a:cs typeface="B Homa" pitchFamily="2" charset="-78"/>
            </a:endParaRPr>
          </a:p>
        </p:txBody>
      </p:sp>
      <p:pic>
        <p:nvPicPr>
          <p:cNvPr id="2" name="تصویر 1"/>
          <p:cNvPicPr>
            <a:picLocks noChangeAspect="1"/>
          </p:cNvPicPr>
          <p:nvPr/>
        </p:nvPicPr>
        <p:blipFill>
          <a:blip r:embed="rId6" cstate="print">
            <a:extLst>
              <a:ext uri="{BEBA8EAE-BF5A-486C-A8C5-ECC9F3942E4B}">
                <a14:imgProps xmlns="" xmlns:a14="http://schemas.microsoft.com/office/drawing/2010/main">
                  <a14:imgLayer r:embed="rId7">
                    <a14:imgEffect>
                      <a14:backgroundRemoval t="9957" b="83121" l="9949" r="89966"/>
                    </a14:imgEffect>
                  </a14:imgLayer>
                </a14:imgProps>
              </a:ext>
              <a:ext uri="{28A0092B-C50C-407E-A947-70E740481C1C}">
                <a14:useLocalDpi xmlns="" xmlns:a14="http://schemas.microsoft.com/office/drawing/2010/main" val="0"/>
              </a:ext>
            </a:extLst>
          </a:blip>
          <a:stretch>
            <a:fillRect/>
          </a:stretch>
        </p:blipFill>
        <p:spPr>
          <a:xfrm>
            <a:off x="-80830" y="1219200"/>
            <a:ext cx="4027309" cy="5638800"/>
          </a:xfrm>
          <a:prstGeom prst="rect">
            <a:avLst/>
          </a:prstGeom>
        </p:spPr>
      </p:pic>
      <p:sp>
        <p:nvSpPr>
          <p:cNvPr id="20488" name="AutoShape 8">
            <a:hlinkClick r:id="" action="ppaction://noaction">
              <a:snd r:embed="rId4" name="VIR_ALT.WAV"/>
            </a:hlinkClick>
          </p:cNvPr>
          <p:cNvSpPr>
            <a:spLocks noChangeArrowheads="1"/>
          </p:cNvSpPr>
          <p:nvPr/>
        </p:nvSpPr>
        <p:spPr bwMode="auto">
          <a:xfrm>
            <a:off x="3508375" y="2286000"/>
            <a:ext cx="5029200" cy="781050"/>
          </a:xfrm>
          <a:prstGeom prst="roundRect">
            <a:avLst>
              <a:gd name="adj" fmla="val 16667"/>
            </a:avLst>
          </a:prstGeom>
          <a:solidFill>
            <a:srgbClr val="CCFFCC">
              <a:alpha val="50000"/>
            </a:srgbClr>
          </a:solidFill>
          <a:ln w="9525">
            <a:solidFill>
              <a:schemeClr val="tx1"/>
            </a:solidFill>
            <a:round/>
            <a:headEnd/>
            <a:tailEnd/>
          </a:ln>
          <a:effectLst/>
        </p:spPr>
        <p:txBody>
          <a:bodyPr wrap="none" anchor="ctr"/>
          <a:lstStyle/>
          <a:p>
            <a:pPr lvl="1" fontAlgn="auto">
              <a:spcBef>
                <a:spcPts val="0"/>
              </a:spcBef>
              <a:spcAft>
                <a:spcPts val="0"/>
              </a:spcAft>
              <a:defRPr/>
            </a:pPr>
            <a:r>
              <a:rPr lang="fa-IR" sz="3600" dirty="0" smtClean="0">
                <a:solidFill>
                  <a:srgbClr val="FF0000"/>
                </a:solidFill>
                <a:effectLst>
                  <a:outerShdw blurRad="38100" dist="38100" dir="2700000" algn="tl">
                    <a:srgbClr val="000000">
                      <a:alpha val="43137"/>
                    </a:srgbClr>
                  </a:outerShdw>
                </a:effectLst>
                <a:latin typeface="+mn-lt"/>
                <a:cs typeface="B Homa" pitchFamily="2" charset="-78"/>
              </a:rPr>
              <a:t>     امام علی علیه </a:t>
            </a:r>
            <a:r>
              <a:rPr lang="fa-IR" sz="3600" dirty="0" err="1" smtClean="0">
                <a:solidFill>
                  <a:srgbClr val="FF0000"/>
                </a:solidFill>
                <a:effectLst>
                  <a:outerShdw blurRad="38100" dist="38100" dir="2700000" algn="tl">
                    <a:srgbClr val="000000">
                      <a:alpha val="43137"/>
                    </a:srgbClr>
                  </a:outerShdw>
                </a:effectLst>
                <a:latin typeface="+mn-lt"/>
                <a:cs typeface="B Homa" pitchFamily="2" charset="-78"/>
              </a:rPr>
              <a:t>السلام</a:t>
            </a:r>
            <a:endParaRPr lang="en-US" sz="3600" dirty="0">
              <a:solidFill>
                <a:srgbClr val="FF0000"/>
              </a:solidFill>
              <a:effectLst>
                <a:outerShdw blurRad="38100" dist="38100" dir="2700000" algn="tl">
                  <a:srgbClr val="000000">
                    <a:alpha val="43137"/>
                  </a:srgbClr>
                </a:outerShdw>
              </a:effectLst>
              <a:latin typeface="+mn-lt"/>
              <a:cs typeface="B Homa" pitchFamily="2" charset="-78"/>
            </a:endParaRPr>
          </a:p>
        </p:txBody>
      </p:sp>
      <p:sp>
        <p:nvSpPr>
          <p:cNvPr id="6159" name="AutoShape 82">
            <a:hlinkClick r:id="rId8" action="ppaction://hlinksldjump" highlightClick="1">
              <a:snd r:embed="rId9"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r>
              <a:rPr lang="fa-IR" b="1">
                <a:solidFill>
                  <a:srgbClr val="006600"/>
                </a:solidFill>
                <a:latin typeface="Calibri" panose="020F0502020204030204" pitchFamily="34" charset="0"/>
                <a:cs typeface="B Homa" panose="00000400000000000000" pitchFamily="2" charset="-78"/>
              </a:rPr>
              <a:t>بازگشت</a:t>
            </a:r>
            <a:endParaRPr lang="en-US" b="1">
              <a:solidFill>
                <a:srgbClr val="006600"/>
              </a:solidFill>
              <a:latin typeface="Calibri" panose="020F0502020204030204" pitchFamily="34" charset="0"/>
              <a:cs typeface="B Homa" panose="00000400000000000000" pitchFamily="2" charset="-78"/>
            </a:endParaRPr>
          </a:p>
        </p:txBody>
      </p:sp>
      <p:sp>
        <p:nvSpPr>
          <p:cNvPr id="39" name="Rectangle 62"/>
          <p:cNvSpPr>
            <a:spLocks noChangeArrowheads="1"/>
          </p:cNvSpPr>
          <p:nvPr/>
        </p:nvSpPr>
        <p:spPr bwMode="auto">
          <a:xfrm>
            <a:off x="0" y="362405613"/>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15"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5"/>
                                        </p:tgtEl>
                                        <p:attrNameLst>
                                          <p:attrName>fillcolor</p:attrName>
                                        </p:attrNameLst>
                                      </p:cBhvr>
                                      <p:to>
                                        <a:srgbClr val="FFFF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5"/>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48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0488"/>
                                        </p:tgtEl>
                                        <p:attrNameLst>
                                          <p:attrName>fillcolor</p:attrName>
                                        </p:attrNameLst>
                                      </p:cBhvr>
                                      <p:to>
                                        <a:srgbClr val="FF3300"/>
                                      </p:to>
                                    </p:animClr>
                                    <p:set>
                                      <p:cBhvr>
                                        <p:cTn id="20" dur="1000" fill="hold"/>
                                        <p:tgtEl>
                                          <p:spTgt spid="20488"/>
                                        </p:tgtEl>
                                        <p:attrNameLst>
                                          <p:attrName>fill.type</p:attrName>
                                        </p:attrNameLst>
                                      </p:cBhvr>
                                      <p:to>
                                        <p:strVal val="solid"/>
                                      </p:to>
                                    </p:set>
                                    <p:set>
                                      <p:cBhvr>
                                        <p:cTn id="21" dur="1000" fill="hold"/>
                                        <p:tgtEl>
                                          <p:spTgt spid="20488"/>
                                        </p:tgtEl>
                                        <p:attrNameLst>
                                          <p:attrName>fill.on</p:attrName>
                                        </p:attrNameLst>
                                      </p:cBhvr>
                                      <p:to>
                                        <p:strVal val="true"/>
                                      </p:to>
                                    </p:set>
                                  </p:childTnLst>
                                </p:cTn>
                              </p:par>
                            </p:childTnLst>
                          </p:cTn>
                        </p:par>
                      </p:childTnLst>
                    </p:cTn>
                  </p:par>
                </p:childTnLst>
              </p:cTn>
              <p:nextCondLst>
                <p:cond evt="onClick" delay="0">
                  <p:tgtEl>
                    <p:spTgt spid="20488"/>
                  </p:tgtEl>
                </p:cond>
              </p:nextCondLst>
            </p:seq>
            <p:seq concurrent="1" nextAc="seek">
              <p:cTn id="22" restart="whenNotActive" fill="hold" evtFilter="cancelBubble" nodeType="interactiveSeq">
                <p:stCondLst>
                  <p:cond evt="onClick" delay="0">
                    <p:tgtEl>
                      <p:spTgt spid="2048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0487"/>
                                        </p:tgtEl>
                                        <p:attrNameLst>
                                          <p:attrName>fillcolor</p:attrName>
                                        </p:attrNameLst>
                                      </p:cBhvr>
                                      <p:to>
                                        <a:srgbClr val="FF3300"/>
                                      </p:to>
                                    </p:animClr>
                                    <p:set>
                                      <p:cBhvr>
                                        <p:cTn id="27" dur="1000" fill="hold"/>
                                        <p:tgtEl>
                                          <p:spTgt spid="20487"/>
                                        </p:tgtEl>
                                        <p:attrNameLst>
                                          <p:attrName>fill.type</p:attrName>
                                        </p:attrNameLst>
                                      </p:cBhvr>
                                      <p:to>
                                        <p:strVal val="solid"/>
                                      </p:to>
                                    </p:set>
                                    <p:set>
                                      <p:cBhvr>
                                        <p:cTn id="28" dur="1000" fill="hold"/>
                                        <p:tgtEl>
                                          <p:spTgt spid="20487"/>
                                        </p:tgtEl>
                                        <p:attrNameLst>
                                          <p:attrName>fill.on</p:attrName>
                                        </p:attrNameLst>
                                      </p:cBhvr>
                                      <p:to>
                                        <p:strVal val="true"/>
                                      </p:to>
                                    </p:set>
                                  </p:childTnLst>
                                </p:cTn>
                              </p:par>
                            </p:childTnLst>
                          </p:cTn>
                        </p:par>
                      </p:childTnLst>
                    </p:cTn>
                  </p:par>
                </p:childTnLst>
              </p:cTn>
              <p:nextCondLst>
                <p:cond evt="onClick" delay="0">
                  <p:tgtEl>
                    <p:spTgt spid="20487"/>
                  </p:tgtEl>
                </p:cond>
              </p:nextCondLst>
            </p:seq>
            <p:seq concurrent="1" nextAc="seek">
              <p:cTn id="29" restart="whenNotActive" fill="hold" evtFilter="cancelBubble" nodeType="interactiveSeq">
                <p:stCondLst>
                  <p:cond evt="onClick" delay="0">
                    <p:tgtEl>
                      <p:spTgt spid="2048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0485"/>
                                        </p:tgtEl>
                                        <p:attrNameLst>
                                          <p:attrName>fillcolor</p:attrName>
                                        </p:attrNameLst>
                                      </p:cBhvr>
                                      <p:to>
                                        <a:srgbClr val="FF3300"/>
                                      </p:to>
                                    </p:animClr>
                                    <p:set>
                                      <p:cBhvr>
                                        <p:cTn id="34" dur="1000" fill="hold"/>
                                        <p:tgtEl>
                                          <p:spTgt spid="20485"/>
                                        </p:tgtEl>
                                        <p:attrNameLst>
                                          <p:attrName>fill.type</p:attrName>
                                        </p:attrNameLst>
                                      </p:cBhvr>
                                      <p:to>
                                        <p:strVal val="solid"/>
                                      </p:to>
                                    </p:set>
                                    <p:set>
                                      <p:cBhvr>
                                        <p:cTn id="35" dur="1000" fill="hold"/>
                                        <p:tgtEl>
                                          <p:spTgt spid="20485"/>
                                        </p:tgtEl>
                                        <p:attrNameLst>
                                          <p:attrName>fill.on</p:attrName>
                                        </p:attrNameLst>
                                      </p:cBhvr>
                                      <p:to>
                                        <p:strVal val="true"/>
                                      </p:to>
                                    </p:set>
                                  </p:childTnLst>
                                </p:cTn>
                              </p:par>
                            </p:childTnLst>
                          </p:cTn>
                        </p:par>
                      </p:childTnLst>
                    </p:cTn>
                  </p:par>
                </p:childTnLst>
              </p:cTn>
              <p:nextCondLst>
                <p:cond evt="onClick" delay="0">
                  <p:tgtEl>
                    <p:spTgt spid="20485"/>
                  </p:tgtEl>
                </p:cond>
              </p:nextCondLst>
            </p:seq>
            <p:seq concurrent="1" nextAc="seek">
              <p:cTn id="36" restart="whenNotActive" fill="hold" evtFilter="cancelBubble" nodeType="interactiveSeq">
                <p:stCondLst>
                  <p:cond evt="onClick" delay="0">
                    <p:tgtEl>
                      <p:spTgt spid="2048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0486"/>
                                        </p:tgtEl>
                                        <p:attrNameLst>
                                          <p:attrName>fillcolor</p:attrName>
                                        </p:attrNameLst>
                                      </p:cBhvr>
                                      <p:to>
                                        <a:srgbClr val="009900"/>
                                      </p:to>
                                    </p:animClr>
                                    <p:set>
                                      <p:cBhvr>
                                        <p:cTn id="41" dur="2000" fill="hold"/>
                                        <p:tgtEl>
                                          <p:spTgt spid="20486"/>
                                        </p:tgtEl>
                                        <p:attrNameLst>
                                          <p:attrName>fill.type</p:attrName>
                                        </p:attrNameLst>
                                      </p:cBhvr>
                                      <p:to>
                                        <p:strVal val="solid"/>
                                      </p:to>
                                    </p:set>
                                    <p:set>
                                      <p:cBhvr>
                                        <p:cTn id="42" dur="2000" fill="hold"/>
                                        <p:tgtEl>
                                          <p:spTgt spid="20486"/>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0488"/>
                                        </p:tgtEl>
                                        <p:attrNameLst>
                                          <p:attrName>fillcolor</p:attrName>
                                        </p:attrNameLst>
                                      </p:cBhvr>
                                      <p:to>
                                        <a:srgbClr val="FF3300"/>
                                      </p:to>
                                    </p:animClr>
                                    <p:set>
                                      <p:cBhvr>
                                        <p:cTn id="45" dur="2000" fill="hold"/>
                                        <p:tgtEl>
                                          <p:spTgt spid="20488"/>
                                        </p:tgtEl>
                                        <p:attrNameLst>
                                          <p:attrName>fill.type</p:attrName>
                                        </p:attrNameLst>
                                      </p:cBhvr>
                                      <p:to>
                                        <p:strVal val="solid"/>
                                      </p:to>
                                    </p:set>
                                    <p:set>
                                      <p:cBhvr>
                                        <p:cTn id="46" dur="2000" fill="hold"/>
                                        <p:tgtEl>
                                          <p:spTgt spid="20488"/>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0485"/>
                                        </p:tgtEl>
                                        <p:attrNameLst>
                                          <p:attrName>fillcolor</p:attrName>
                                        </p:attrNameLst>
                                      </p:cBhvr>
                                      <p:to>
                                        <a:srgbClr val="FF3300"/>
                                      </p:to>
                                    </p:animClr>
                                    <p:set>
                                      <p:cBhvr>
                                        <p:cTn id="49" dur="2000" fill="hold"/>
                                        <p:tgtEl>
                                          <p:spTgt spid="20485"/>
                                        </p:tgtEl>
                                        <p:attrNameLst>
                                          <p:attrName>fill.type</p:attrName>
                                        </p:attrNameLst>
                                      </p:cBhvr>
                                      <p:to>
                                        <p:strVal val="solid"/>
                                      </p:to>
                                    </p:set>
                                    <p:set>
                                      <p:cBhvr>
                                        <p:cTn id="50" dur="2000" fill="hold"/>
                                        <p:tgtEl>
                                          <p:spTgt spid="2048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0487"/>
                                        </p:tgtEl>
                                        <p:attrNameLst>
                                          <p:attrName>fillcolor</p:attrName>
                                        </p:attrNameLst>
                                      </p:cBhvr>
                                      <p:to>
                                        <a:srgbClr val="FF3300"/>
                                      </p:to>
                                    </p:animClr>
                                    <p:set>
                                      <p:cBhvr>
                                        <p:cTn id="53" dur="2000" fill="hold"/>
                                        <p:tgtEl>
                                          <p:spTgt spid="20487"/>
                                        </p:tgtEl>
                                        <p:attrNameLst>
                                          <p:attrName>fill.type</p:attrName>
                                        </p:attrNameLst>
                                      </p:cBhvr>
                                      <p:to>
                                        <p:strVal val="solid"/>
                                      </p:to>
                                    </p:set>
                                    <p:set>
                                      <p:cBhvr>
                                        <p:cTn id="54" dur="2000" fill="hold"/>
                                        <p:tgtEl>
                                          <p:spTgt spid="20487"/>
                                        </p:tgtEl>
                                        <p:attrNameLst>
                                          <p:attrName>fill.on</p:attrName>
                                        </p:attrNameLst>
                                      </p:cBhvr>
                                      <p:to>
                                        <p:strVal val="true"/>
                                      </p:to>
                                    </p:set>
                                  </p:childTnLst>
                                </p:cTn>
                              </p:par>
                            </p:childTnLst>
                          </p:cTn>
                        </p:par>
                      </p:childTnLst>
                    </p:cTn>
                  </p:par>
                </p:childTnLst>
              </p:cTn>
              <p:nextCondLst>
                <p:cond evt="onClick" delay="0">
                  <p:tgtEl>
                    <p:spTgt spid="20486"/>
                  </p:tgtEl>
                </p:cond>
              </p:nextCondLst>
            </p:seq>
            <p:seq concurrent="1" nextAc="seek">
              <p:cTn id="55" restart="whenNotActive" fill="hold" evtFilter="cancelBubble" nodeType="interactiveSeq">
                <p:stCondLst>
                  <p:cond evt="onClick" delay="0">
                    <p:tgtEl>
                      <p:spTgt spid="20484"/>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2000" fill="hold"/>
                                        <p:tgtEl>
                                          <p:spTgt spid="20484"/>
                                        </p:tgtEl>
                                        <p:attrNameLst>
                                          <p:attrName>fillcolor</p:attrName>
                                        </p:attrNameLst>
                                      </p:cBhvr>
                                      <p:to>
                                        <a:schemeClr val="folHlink"/>
                                      </p:to>
                                    </p:animClr>
                                    <p:set>
                                      <p:cBhvr>
                                        <p:cTn id="60" dur="2000" fill="hold"/>
                                        <p:tgtEl>
                                          <p:spTgt spid="20484"/>
                                        </p:tgtEl>
                                        <p:attrNameLst>
                                          <p:attrName>fill.type</p:attrName>
                                        </p:attrNameLst>
                                      </p:cBhvr>
                                      <p:to>
                                        <p:strVal val="solid"/>
                                      </p:to>
                                    </p:set>
                                    <p:set>
                                      <p:cBhvr>
                                        <p:cTn id="61" dur="2000" fill="hold"/>
                                        <p:tgtEl>
                                          <p:spTgt spid="20484"/>
                                        </p:tgtEl>
                                        <p:attrNameLst>
                                          <p:attrName>fill.on</p:attrName>
                                        </p:attrNameLst>
                                      </p:cBhvr>
                                      <p:to>
                                        <p:strVal val="true"/>
                                      </p:to>
                                    </p:set>
                                  </p:childTnLst>
                                </p:cTn>
                              </p:par>
                            </p:childTnLst>
                          </p:cTn>
                        </p:par>
                      </p:childTnLst>
                    </p:cTn>
                  </p:par>
                </p:childTnLst>
              </p:cTn>
              <p:nextCondLst>
                <p:cond evt="onClick" delay="0">
                  <p:tgtEl>
                    <p:spTgt spid="20484"/>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500" fill="hold"/>
                                        <p:tgtEl>
                                          <p:spTgt spid="39"/>
                                        </p:tgtEl>
                                        <p:attrNameLst>
                                          <p:attrName>fillcolor</p:attrName>
                                        </p:attrNameLst>
                                      </p:cBhvr>
                                      <p:to>
                                        <a:srgbClr val="FF9999"/>
                                      </p:to>
                                    </p:animClr>
                                    <p:set>
                                      <p:cBhvr>
                                        <p:cTn id="67" dur="500" fill="hold"/>
                                        <p:tgtEl>
                                          <p:spTgt spid="39"/>
                                        </p:tgtEl>
                                        <p:attrNameLst>
                                          <p:attrName>fill.type</p:attrName>
                                        </p:attrNameLst>
                                      </p:cBhvr>
                                      <p:to>
                                        <p:strVal val="solid"/>
                                      </p:to>
                                    </p:set>
                                    <p:set>
                                      <p:cBhvr>
                                        <p:cTn id="68"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69" restart="whenNotActive" fill="hold" evtFilter="cancelBubble" nodeType="interactiveSeq">
                <p:stCondLst>
                  <p:cond evt="onClick" delay="0">
                    <p:tgtEl>
                      <p:spTgt spid="40"/>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 presetClass="emph" presetSubtype="2" autoRev="1" fill="hold" nodeType="clickEffect">
                                  <p:stCondLst>
                                    <p:cond delay="0"/>
                                  </p:stCondLst>
                                  <p:childTnLst>
                                    <p:animClr clrSpc="rgb" dir="cw">
                                      <p:cBhvr>
                                        <p:cTn id="73" dur="500" fill="hold"/>
                                        <p:tgtEl>
                                          <p:spTgt spid="40"/>
                                        </p:tgtEl>
                                        <p:attrNameLst>
                                          <p:attrName>fillcolor</p:attrName>
                                        </p:attrNameLst>
                                      </p:cBhvr>
                                      <p:to>
                                        <a:srgbClr val="FF9999"/>
                                      </p:to>
                                    </p:animClr>
                                    <p:set>
                                      <p:cBhvr>
                                        <p:cTn id="74" dur="500" fill="hold"/>
                                        <p:tgtEl>
                                          <p:spTgt spid="40"/>
                                        </p:tgtEl>
                                        <p:attrNameLst>
                                          <p:attrName>fill.type</p:attrName>
                                        </p:attrNameLst>
                                      </p:cBhvr>
                                      <p:to>
                                        <p:strVal val="solid"/>
                                      </p:to>
                                    </p:set>
                                    <p:set>
                                      <p:cBhvr>
                                        <p:cTn id="75"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autoRev="1" fill="hold" nodeType="clickEffect">
                                  <p:stCondLst>
                                    <p:cond delay="0"/>
                                  </p:stCondLst>
                                  <p:childTnLst>
                                    <p:animClr clrSpc="rgb" dir="cw">
                                      <p:cBhvr>
                                        <p:cTn id="80" dur="2000" fill="hold"/>
                                        <p:tgtEl>
                                          <p:spTgt spid="15"/>
                                        </p:tgtEl>
                                        <p:attrNameLst>
                                          <p:attrName>fillcolor</p:attrName>
                                        </p:attrNameLst>
                                      </p:cBhvr>
                                      <p:to>
                                        <a:srgbClr val="FF9900"/>
                                      </p:to>
                                    </p:animClr>
                                    <p:set>
                                      <p:cBhvr>
                                        <p:cTn id="81" dur="2000" fill="hold"/>
                                        <p:tgtEl>
                                          <p:spTgt spid="15"/>
                                        </p:tgtEl>
                                        <p:attrNameLst>
                                          <p:attrName>fill.type</p:attrName>
                                        </p:attrNameLst>
                                      </p:cBhvr>
                                      <p:to>
                                        <p:strVal val="solid"/>
                                      </p:to>
                                    </p:set>
                                    <p:set>
                                      <p:cBhvr>
                                        <p:cTn id="8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5" grpId="0" animBg="1"/>
      <p:bldP spid="15" grpId="1" animBg="1"/>
      <p:bldP spid="1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8"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تصویر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684584" y="1340768"/>
            <a:ext cx="5112568" cy="5517232"/>
          </a:xfrm>
          <a:prstGeom prst="rect">
            <a:avLst/>
          </a:prstGeom>
        </p:spPr>
      </p:pic>
      <p:sp>
        <p:nvSpPr>
          <p:cNvPr id="40" name="Oval 39"/>
          <p:cNvSpPr/>
          <p:nvPr/>
        </p:nvSpPr>
        <p:spPr bwMode="auto">
          <a:xfrm>
            <a:off x="7572375" y="28575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1" name="Oval 40"/>
          <p:cNvSpPr/>
          <p:nvPr/>
        </p:nvSpPr>
        <p:spPr bwMode="auto">
          <a:xfrm>
            <a:off x="7572375" y="38576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2" name="Oval 41"/>
          <p:cNvSpPr/>
          <p:nvPr/>
        </p:nvSpPr>
        <p:spPr bwMode="auto">
          <a:xfrm>
            <a:off x="7572375" y="4786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3" name="Oval 42"/>
          <p:cNvSpPr/>
          <p:nvPr/>
        </p:nvSpPr>
        <p:spPr bwMode="auto">
          <a:xfrm>
            <a:off x="7572375" y="57150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31806" name="Rectangle 62"/>
          <p:cNvSpPr>
            <a:spLocks noChangeArrowheads="1"/>
          </p:cNvSpPr>
          <p:nvPr/>
        </p:nvSpPr>
        <p:spPr bwMode="auto">
          <a:xfrm>
            <a:off x="16024" y="63500"/>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31748" name="AutoShape 4"/>
          <p:cNvSpPr>
            <a:spLocks noChangeArrowheads="1"/>
          </p:cNvSpPr>
          <p:nvPr/>
        </p:nvSpPr>
        <p:spPr bwMode="auto">
          <a:xfrm>
            <a:off x="533400" y="498475"/>
            <a:ext cx="7848600" cy="1787525"/>
          </a:xfrm>
          <a:prstGeom prst="roundRect">
            <a:avLst>
              <a:gd name="adj" fmla="val 16667"/>
            </a:avLst>
          </a:prstGeom>
          <a:solidFill>
            <a:srgbClr val="FF9900">
              <a:alpha val="60001"/>
            </a:srgbClr>
          </a:solidFill>
          <a:ln w="9525">
            <a:solidFill>
              <a:schemeClr val="tx1"/>
            </a:solidFill>
            <a:round/>
            <a:headEnd/>
            <a:tailEnd/>
          </a:ln>
          <a:effectLst/>
        </p:spPr>
        <p:txBody>
          <a:bodyPr wrap="none" anchor="ctr"/>
          <a:lstStyle/>
          <a:p>
            <a:pPr fontAlgn="auto">
              <a:spcBef>
                <a:spcPts val="0"/>
              </a:spcBef>
              <a:spcAft>
                <a:spcPts val="0"/>
              </a:spcAft>
              <a:defRPr/>
            </a:pPr>
            <a:r>
              <a:rPr lang="fa-IR" sz="3200" dirty="0" smtClean="0">
                <a:solidFill>
                  <a:schemeClr val="tx1">
                    <a:lumMod val="95000"/>
                    <a:lumOff val="5000"/>
                  </a:schemeClr>
                </a:solidFill>
                <a:cs typeface="B Homa" pitchFamily="2" charset="-78"/>
              </a:rPr>
              <a:t>6-کدام لقب از </a:t>
            </a:r>
            <a:r>
              <a:rPr lang="fa-IR" sz="3200" dirty="0" smtClean="0">
                <a:solidFill>
                  <a:schemeClr val="tx1">
                    <a:lumMod val="95000"/>
                    <a:lumOff val="5000"/>
                  </a:schemeClr>
                </a:solidFill>
                <a:cs typeface="B Homa" pitchFamily="2" charset="-78"/>
              </a:rPr>
              <a:t>لقب های مشترک بین امام حسین </a:t>
            </a:r>
            <a:r>
              <a:rPr lang="fa-IR" sz="1200" dirty="0" smtClean="0">
                <a:solidFill>
                  <a:schemeClr val="tx1">
                    <a:lumMod val="95000"/>
                    <a:lumOff val="5000"/>
                  </a:schemeClr>
                </a:solidFill>
                <a:cs typeface="B Homa" pitchFamily="2" charset="-78"/>
              </a:rPr>
              <a:t>علیه السلام</a:t>
            </a:r>
            <a:r>
              <a:rPr lang="fa-IR" sz="3200" dirty="0" smtClean="0">
                <a:solidFill>
                  <a:schemeClr val="tx1">
                    <a:lumMod val="95000"/>
                    <a:lumOff val="5000"/>
                  </a:schemeClr>
                </a:solidFill>
                <a:cs typeface="B Homa" pitchFamily="2" charset="-78"/>
              </a:rPr>
              <a:t> </a:t>
            </a:r>
          </a:p>
          <a:p>
            <a:pPr fontAlgn="auto">
              <a:spcBef>
                <a:spcPts val="0"/>
              </a:spcBef>
              <a:spcAft>
                <a:spcPts val="0"/>
              </a:spcAft>
              <a:defRPr/>
            </a:pPr>
            <a:r>
              <a:rPr lang="fa-IR" sz="3200" dirty="0" smtClean="0">
                <a:solidFill>
                  <a:schemeClr val="tx1">
                    <a:lumMod val="95000"/>
                    <a:lumOff val="5000"/>
                  </a:schemeClr>
                </a:solidFill>
                <a:cs typeface="B Homa" pitchFamily="2" charset="-78"/>
              </a:rPr>
              <a:t>و امام مهدی </a:t>
            </a:r>
            <a:r>
              <a:rPr lang="fa-IR" sz="1400" dirty="0" smtClean="0">
                <a:solidFill>
                  <a:schemeClr val="tx1">
                    <a:lumMod val="95000"/>
                    <a:lumOff val="5000"/>
                  </a:schemeClr>
                </a:solidFill>
                <a:cs typeface="B Homa" pitchFamily="2" charset="-78"/>
              </a:rPr>
              <a:t>عجل الله فرجه </a:t>
            </a:r>
            <a:r>
              <a:rPr lang="fa-IR" sz="3200" dirty="0" smtClean="0">
                <a:solidFill>
                  <a:schemeClr val="tx1">
                    <a:lumMod val="95000"/>
                    <a:lumOff val="5000"/>
                  </a:schemeClr>
                </a:solidFill>
                <a:cs typeface="B Homa" pitchFamily="2" charset="-78"/>
              </a:rPr>
              <a:t>می </a:t>
            </a:r>
            <a:r>
              <a:rPr lang="fa-IR" sz="3200" dirty="0" smtClean="0">
                <a:solidFill>
                  <a:schemeClr val="tx1">
                    <a:lumMod val="95000"/>
                    <a:lumOff val="5000"/>
                  </a:schemeClr>
                </a:solidFill>
                <a:cs typeface="B Homa" pitchFamily="2" charset="-78"/>
              </a:rPr>
              <a:t>باشد؟</a:t>
            </a:r>
            <a:endParaRPr lang="en-US" sz="3200" dirty="0">
              <a:solidFill>
                <a:schemeClr val="tx1">
                  <a:lumMod val="95000"/>
                  <a:lumOff val="5000"/>
                </a:schemeClr>
              </a:solidFill>
              <a:cs typeface="B Homa" pitchFamily="2" charset="-78"/>
            </a:endParaRPr>
          </a:p>
        </p:txBody>
      </p:sp>
      <p:sp>
        <p:nvSpPr>
          <p:cNvPr id="31749" name="AutoShape 5">
            <a:hlinkClick r:id="" action="ppaction://noaction">
              <a:snd r:embed="rId5" name="VIR_ALT.WAV"/>
            </a:hlinkClick>
          </p:cNvPr>
          <p:cNvSpPr>
            <a:spLocks noChangeArrowheads="1"/>
          </p:cNvSpPr>
          <p:nvPr/>
        </p:nvSpPr>
        <p:spPr bwMode="auto">
          <a:xfrm>
            <a:off x="3505200" y="4543425"/>
            <a:ext cx="5029200" cy="866775"/>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4000" dirty="0" smtClean="0">
                <a:solidFill>
                  <a:srgbClr val="FF0000"/>
                </a:solidFill>
                <a:effectLst>
                  <a:outerShdw blurRad="38100" dist="38100" dir="2700000" algn="tl">
                    <a:srgbClr val="000000">
                      <a:alpha val="43137"/>
                    </a:srgbClr>
                  </a:outerShdw>
                </a:effectLst>
                <a:latin typeface="+mn-lt"/>
                <a:cs typeface="B Homa" pitchFamily="2" charset="-78"/>
              </a:rPr>
              <a:t>اباصالح </a:t>
            </a:r>
            <a:r>
              <a:rPr lang="fa-IR" sz="4000" dirty="0" smtClean="0">
                <a:solidFill>
                  <a:srgbClr val="FF0000"/>
                </a:solidFill>
                <a:effectLst>
                  <a:outerShdw blurRad="38100" dist="38100" dir="2700000" algn="tl">
                    <a:srgbClr val="000000">
                      <a:alpha val="43137"/>
                    </a:srgbClr>
                  </a:outerShdw>
                </a:effectLst>
                <a:latin typeface="+mn-lt"/>
                <a:cs typeface="B Homa" pitchFamily="2" charset="-78"/>
              </a:rPr>
              <a:t>، حجت </a:t>
            </a:r>
            <a:r>
              <a:rPr lang="fa-IR" sz="4000" dirty="0" smtClean="0">
                <a:solidFill>
                  <a:srgbClr val="FF0000"/>
                </a:solidFill>
                <a:effectLst>
                  <a:outerShdw blurRad="38100" dist="38100" dir="2700000" algn="tl">
                    <a:srgbClr val="000000">
                      <a:alpha val="43137"/>
                    </a:srgbClr>
                  </a:outerShdw>
                </a:effectLst>
                <a:latin typeface="+mn-lt"/>
                <a:cs typeface="B Homa" pitchFamily="2" charset="-78"/>
              </a:rPr>
              <a:t>الله</a:t>
            </a:r>
            <a:endParaRPr lang="en-US" sz="3600" dirty="0">
              <a:solidFill>
                <a:srgbClr val="FF0000"/>
              </a:solidFill>
              <a:effectLst>
                <a:outerShdw blurRad="38100" dist="38100" dir="2700000" algn="tl">
                  <a:srgbClr val="000000">
                    <a:alpha val="43137"/>
                  </a:srgbClr>
                </a:outerShdw>
              </a:effectLst>
              <a:cs typeface="B Homa" pitchFamily="2" charset="-78"/>
            </a:endParaRPr>
          </a:p>
        </p:txBody>
      </p:sp>
      <p:sp>
        <p:nvSpPr>
          <p:cNvPr id="31750" name="AutoShape 6">
            <a:hlinkClick r:id="" action="ppaction://noaction" highlightClick="1">
              <a:snd r:embed="rId6" name="J0214098.WAV"/>
            </a:hlinkClick>
          </p:cNvPr>
          <p:cNvSpPr>
            <a:spLocks noChangeArrowheads="1"/>
          </p:cNvSpPr>
          <p:nvPr/>
        </p:nvSpPr>
        <p:spPr bwMode="auto">
          <a:xfrm>
            <a:off x="3505200" y="2643189"/>
            <a:ext cx="5029200" cy="89535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4000" dirty="0" err="1" smtClean="0">
                <a:solidFill>
                  <a:srgbClr val="FF0000"/>
                </a:solidFill>
                <a:effectLst>
                  <a:outerShdw blurRad="38100" dist="38100" dir="2700000" algn="tl">
                    <a:srgbClr val="000000">
                      <a:alpha val="43137"/>
                    </a:srgbClr>
                  </a:outerShdw>
                </a:effectLst>
                <a:cs typeface="B Homa" pitchFamily="2" charset="-78"/>
              </a:rPr>
              <a:t>ثار</a:t>
            </a:r>
            <a:r>
              <a:rPr lang="fa-IR" sz="4000" dirty="0" smtClean="0">
                <a:solidFill>
                  <a:srgbClr val="FF0000"/>
                </a:solidFill>
                <a:effectLst>
                  <a:outerShdw blurRad="38100" dist="38100" dir="2700000" algn="tl">
                    <a:srgbClr val="000000">
                      <a:alpha val="43137"/>
                    </a:srgbClr>
                  </a:outerShdw>
                </a:effectLst>
                <a:cs typeface="B Homa" pitchFamily="2" charset="-78"/>
              </a:rPr>
              <a:t> الله ، </a:t>
            </a:r>
            <a:r>
              <a:rPr lang="fa-IR" sz="4000" dirty="0" err="1" smtClean="0">
                <a:solidFill>
                  <a:srgbClr val="FF0000"/>
                </a:solidFill>
                <a:effectLst>
                  <a:outerShdw blurRad="38100" dist="38100" dir="2700000" algn="tl">
                    <a:srgbClr val="000000">
                      <a:alpha val="43137"/>
                    </a:srgbClr>
                  </a:outerShdw>
                </a:effectLst>
                <a:cs typeface="B Homa" pitchFamily="2" charset="-78"/>
              </a:rPr>
              <a:t>الوتر</a:t>
            </a:r>
            <a:r>
              <a:rPr lang="fa-IR" sz="4000" dirty="0" smtClean="0">
                <a:solidFill>
                  <a:srgbClr val="FF0000"/>
                </a:solidFill>
                <a:effectLst>
                  <a:outerShdw blurRad="38100" dist="38100" dir="2700000" algn="tl">
                    <a:srgbClr val="000000">
                      <a:alpha val="43137"/>
                    </a:srgbClr>
                  </a:outerShdw>
                </a:effectLst>
                <a:cs typeface="B Homa" pitchFamily="2" charset="-78"/>
              </a:rPr>
              <a:t> </a:t>
            </a:r>
            <a:r>
              <a:rPr lang="fa-IR" sz="4000" dirty="0" err="1" smtClean="0">
                <a:solidFill>
                  <a:srgbClr val="FF0000"/>
                </a:solidFill>
                <a:effectLst>
                  <a:outerShdw blurRad="38100" dist="38100" dir="2700000" algn="tl">
                    <a:srgbClr val="000000">
                      <a:alpha val="43137"/>
                    </a:srgbClr>
                  </a:outerShdw>
                </a:effectLst>
                <a:cs typeface="B Homa" pitchFamily="2" charset="-78"/>
              </a:rPr>
              <a:t>الموتور</a:t>
            </a:r>
            <a:endParaRPr lang="en-US" sz="3600" dirty="0">
              <a:solidFill>
                <a:srgbClr val="FF0000"/>
              </a:solidFill>
              <a:effectLst>
                <a:outerShdw blurRad="38100" dist="38100" dir="2700000" algn="tl">
                  <a:srgbClr val="000000">
                    <a:alpha val="43137"/>
                  </a:srgbClr>
                </a:outerShdw>
              </a:effectLst>
              <a:cs typeface="B Homa" pitchFamily="2" charset="-78"/>
            </a:endParaRPr>
          </a:p>
        </p:txBody>
      </p:sp>
      <p:sp>
        <p:nvSpPr>
          <p:cNvPr id="31751" name="AutoShape 7">
            <a:hlinkClick r:id="" action="ppaction://noaction">
              <a:snd r:embed="rId5" name="VIR_ALT.WAV"/>
            </a:hlinkClick>
          </p:cNvPr>
          <p:cNvSpPr>
            <a:spLocks noChangeArrowheads="1"/>
          </p:cNvSpPr>
          <p:nvPr/>
        </p:nvSpPr>
        <p:spPr bwMode="auto">
          <a:xfrm>
            <a:off x="3505200" y="5511800"/>
            <a:ext cx="5029200" cy="83820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3600" dirty="0" smtClean="0">
                <a:solidFill>
                  <a:srgbClr val="FF0000"/>
                </a:solidFill>
                <a:effectLst>
                  <a:outerShdw blurRad="38100" dist="38100" dir="2700000" algn="tl">
                    <a:srgbClr val="000000">
                      <a:alpha val="43137"/>
                    </a:srgbClr>
                  </a:outerShdw>
                </a:effectLst>
                <a:cs typeface="B Homa" pitchFamily="2" charset="-78"/>
              </a:rPr>
              <a:t>سیدالشهدا ، ابن </a:t>
            </a:r>
            <a:r>
              <a:rPr lang="fa-IR" sz="3600" dirty="0" smtClean="0">
                <a:solidFill>
                  <a:srgbClr val="FF0000"/>
                </a:solidFill>
                <a:effectLst>
                  <a:outerShdw blurRad="38100" dist="38100" dir="2700000" algn="tl">
                    <a:srgbClr val="000000">
                      <a:alpha val="43137"/>
                    </a:srgbClr>
                  </a:outerShdw>
                </a:effectLst>
                <a:cs typeface="B Homa" pitchFamily="2" charset="-78"/>
              </a:rPr>
              <a:t>رسول الله</a:t>
            </a:r>
            <a:endParaRPr lang="en-US" sz="3200" dirty="0">
              <a:solidFill>
                <a:srgbClr val="FF0000"/>
              </a:solidFill>
              <a:effectLst>
                <a:outerShdw blurRad="38100" dist="38100" dir="2700000" algn="tl">
                  <a:srgbClr val="000000">
                    <a:alpha val="43137"/>
                  </a:srgbClr>
                </a:outerShdw>
              </a:effectLst>
              <a:cs typeface="B Homa" pitchFamily="2" charset="-78"/>
            </a:endParaRPr>
          </a:p>
        </p:txBody>
      </p:sp>
      <p:sp>
        <p:nvSpPr>
          <p:cNvPr id="31752" name="AutoShape 8">
            <a:hlinkClick r:id="" action="ppaction://noaction">
              <a:snd r:embed="rId5" name="VIR_ALT.WAV"/>
            </a:hlinkClick>
          </p:cNvPr>
          <p:cNvSpPr>
            <a:spLocks noChangeArrowheads="1"/>
          </p:cNvSpPr>
          <p:nvPr/>
        </p:nvSpPr>
        <p:spPr bwMode="auto">
          <a:xfrm>
            <a:off x="3471863" y="3643313"/>
            <a:ext cx="5029200" cy="781050"/>
          </a:xfrm>
          <a:prstGeom prst="roundRect">
            <a:avLst>
              <a:gd name="adj" fmla="val 16667"/>
            </a:avLst>
          </a:prstGeom>
          <a:solidFill>
            <a:srgbClr val="FFCC00">
              <a:alpha val="50000"/>
            </a:srgbClr>
          </a:solidFill>
          <a:ln w="9525">
            <a:solidFill>
              <a:schemeClr val="tx1"/>
            </a:solidFill>
            <a:round/>
            <a:headEnd/>
            <a:tailEnd/>
          </a:ln>
          <a:effectLst/>
        </p:spPr>
        <p:txBody>
          <a:bodyPr wrap="none" anchor="ctr"/>
          <a:lstStyle/>
          <a:p>
            <a:pPr lvl="1" algn="ctr" fontAlgn="auto">
              <a:spcBef>
                <a:spcPts val="0"/>
              </a:spcBef>
              <a:spcAft>
                <a:spcPts val="0"/>
              </a:spcAft>
              <a:defRPr/>
            </a:pPr>
            <a:r>
              <a:rPr lang="fa-IR" sz="4000" dirty="0" err="1" smtClean="0">
                <a:solidFill>
                  <a:srgbClr val="FF0000"/>
                </a:solidFill>
                <a:effectLst>
                  <a:outerShdw blurRad="38100" dist="38100" dir="2700000" algn="tl">
                    <a:srgbClr val="000000">
                      <a:alpha val="43137"/>
                    </a:srgbClr>
                  </a:outerShdw>
                </a:effectLst>
                <a:cs typeface="B Homa" pitchFamily="2" charset="-78"/>
              </a:rPr>
              <a:t>بقیة</a:t>
            </a:r>
            <a:r>
              <a:rPr lang="fa-IR" sz="4000" dirty="0" smtClean="0">
                <a:solidFill>
                  <a:srgbClr val="FF0000"/>
                </a:solidFill>
                <a:effectLst>
                  <a:outerShdw blurRad="38100" dist="38100" dir="2700000" algn="tl">
                    <a:srgbClr val="000000">
                      <a:alpha val="43137"/>
                    </a:srgbClr>
                  </a:outerShdw>
                </a:effectLst>
                <a:cs typeface="B Homa" pitchFamily="2" charset="-78"/>
              </a:rPr>
              <a:t> الله ، </a:t>
            </a:r>
            <a:r>
              <a:rPr lang="fa-IR" sz="4000" dirty="0" err="1" smtClean="0">
                <a:solidFill>
                  <a:srgbClr val="FF0000"/>
                </a:solidFill>
                <a:effectLst>
                  <a:outerShdw blurRad="38100" dist="38100" dir="2700000" algn="tl">
                    <a:srgbClr val="000000">
                      <a:alpha val="43137"/>
                    </a:srgbClr>
                  </a:outerShdw>
                </a:effectLst>
                <a:cs typeface="B Homa" pitchFamily="2" charset="-78"/>
              </a:rPr>
              <a:t>اباعبدالله</a:t>
            </a:r>
            <a:endParaRPr lang="en-US" sz="4000" dirty="0">
              <a:solidFill>
                <a:srgbClr val="FF0000"/>
              </a:solidFill>
              <a:effectLst>
                <a:outerShdw blurRad="38100" dist="38100" dir="2700000" algn="tl">
                  <a:srgbClr val="000000">
                    <a:alpha val="43137"/>
                  </a:srgbClr>
                </a:outerShdw>
              </a:effectLst>
              <a:cs typeface="B Homa" pitchFamily="2" charset="-78"/>
            </a:endParaRPr>
          </a:p>
        </p:txBody>
      </p:sp>
      <p:sp>
        <p:nvSpPr>
          <p:cNvPr id="7183" name="AutoShape 94">
            <a:hlinkClick r:id="rId7" action="ppaction://hlinksldjump" highlightClick="1">
              <a:snd r:embed="rId8"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r>
              <a:rPr lang="fa-IR" b="1">
                <a:solidFill>
                  <a:srgbClr val="006600"/>
                </a:solidFill>
                <a:latin typeface="Calibri" panose="020F0502020204030204" pitchFamily="34" charset="0"/>
                <a:cs typeface="B Homa" panose="00000400000000000000" pitchFamily="2" charset="-78"/>
              </a:rPr>
              <a:t>بازگشت</a:t>
            </a:r>
            <a:endParaRPr lang="en-US" b="1">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175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31752"/>
                                        </p:tgtEl>
                                        <p:attrNameLst>
                                          <p:attrName>fillcolor</p:attrName>
                                        </p:attrNameLst>
                                      </p:cBhvr>
                                      <p:to>
                                        <a:srgbClr val="FF3300"/>
                                      </p:to>
                                    </p:animClr>
                                    <p:set>
                                      <p:cBhvr>
                                        <p:cTn id="20" dur="1000" fill="hold"/>
                                        <p:tgtEl>
                                          <p:spTgt spid="31752"/>
                                        </p:tgtEl>
                                        <p:attrNameLst>
                                          <p:attrName>fill.type</p:attrName>
                                        </p:attrNameLst>
                                      </p:cBhvr>
                                      <p:to>
                                        <p:strVal val="solid"/>
                                      </p:to>
                                    </p:set>
                                    <p:set>
                                      <p:cBhvr>
                                        <p:cTn id="21" dur="1000" fill="hold"/>
                                        <p:tgtEl>
                                          <p:spTgt spid="31752"/>
                                        </p:tgtEl>
                                        <p:attrNameLst>
                                          <p:attrName>fill.on</p:attrName>
                                        </p:attrNameLst>
                                      </p:cBhvr>
                                      <p:to>
                                        <p:strVal val="true"/>
                                      </p:to>
                                    </p:set>
                                  </p:childTnLst>
                                </p:cTn>
                              </p:par>
                            </p:childTnLst>
                          </p:cTn>
                        </p:par>
                      </p:childTnLst>
                    </p:cTn>
                  </p:par>
                </p:childTnLst>
              </p:cTn>
              <p:nextCondLst>
                <p:cond evt="onClick" delay="0">
                  <p:tgtEl>
                    <p:spTgt spid="31752"/>
                  </p:tgtEl>
                </p:cond>
              </p:nextCondLst>
            </p:seq>
            <p:seq concurrent="1" nextAc="seek">
              <p:cTn id="22" restart="whenNotActive" fill="hold" evtFilter="cancelBubble" nodeType="interactiveSeq">
                <p:stCondLst>
                  <p:cond evt="onClick" delay="0">
                    <p:tgtEl>
                      <p:spTgt spid="3175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31751"/>
                                        </p:tgtEl>
                                        <p:attrNameLst>
                                          <p:attrName>fillcolor</p:attrName>
                                        </p:attrNameLst>
                                      </p:cBhvr>
                                      <p:to>
                                        <a:srgbClr val="FF3300"/>
                                      </p:to>
                                    </p:animClr>
                                    <p:set>
                                      <p:cBhvr>
                                        <p:cTn id="27" dur="1000" fill="hold"/>
                                        <p:tgtEl>
                                          <p:spTgt spid="31751"/>
                                        </p:tgtEl>
                                        <p:attrNameLst>
                                          <p:attrName>fill.type</p:attrName>
                                        </p:attrNameLst>
                                      </p:cBhvr>
                                      <p:to>
                                        <p:strVal val="solid"/>
                                      </p:to>
                                    </p:set>
                                    <p:set>
                                      <p:cBhvr>
                                        <p:cTn id="28" dur="1000" fill="hold"/>
                                        <p:tgtEl>
                                          <p:spTgt spid="31751"/>
                                        </p:tgtEl>
                                        <p:attrNameLst>
                                          <p:attrName>fill.on</p:attrName>
                                        </p:attrNameLst>
                                      </p:cBhvr>
                                      <p:to>
                                        <p:strVal val="true"/>
                                      </p:to>
                                    </p:set>
                                  </p:childTnLst>
                                </p:cTn>
                              </p:par>
                            </p:childTnLst>
                          </p:cTn>
                        </p:par>
                      </p:childTnLst>
                    </p:cTn>
                  </p:par>
                </p:childTnLst>
              </p:cTn>
              <p:nextCondLst>
                <p:cond evt="onClick" delay="0">
                  <p:tgtEl>
                    <p:spTgt spid="31751"/>
                  </p:tgtEl>
                </p:cond>
              </p:nextCondLst>
            </p:seq>
            <p:seq concurrent="1" nextAc="seek">
              <p:cTn id="29" restart="whenNotActive" fill="hold" evtFilter="cancelBubble" nodeType="interactiveSeq">
                <p:stCondLst>
                  <p:cond evt="onClick" delay="0">
                    <p:tgtEl>
                      <p:spTgt spid="3174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31749"/>
                                        </p:tgtEl>
                                        <p:attrNameLst>
                                          <p:attrName>fillcolor</p:attrName>
                                        </p:attrNameLst>
                                      </p:cBhvr>
                                      <p:to>
                                        <a:srgbClr val="FF3300"/>
                                      </p:to>
                                    </p:animClr>
                                    <p:set>
                                      <p:cBhvr>
                                        <p:cTn id="34" dur="1000" fill="hold"/>
                                        <p:tgtEl>
                                          <p:spTgt spid="31749"/>
                                        </p:tgtEl>
                                        <p:attrNameLst>
                                          <p:attrName>fill.type</p:attrName>
                                        </p:attrNameLst>
                                      </p:cBhvr>
                                      <p:to>
                                        <p:strVal val="solid"/>
                                      </p:to>
                                    </p:set>
                                    <p:set>
                                      <p:cBhvr>
                                        <p:cTn id="35" dur="1000" fill="hold"/>
                                        <p:tgtEl>
                                          <p:spTgt spid="31749"/>
                                        </p:tgtEl>
                                        <p:attrNameLst>
                                          <p:attrName>fill.on</p:attrName>
                                        </p:attrNameLst>
                                      </p:cBhvr>
                                      <p:to>
                                        <p:strVal val="true"/>
                                      </p:to>
                                    </p:set>
                                  </p:childTnLst>
                                </p:cTn>
                              </p:par>
                            </p:childTnLst>
                          </p:cTn>
                        </p:par>
                      </p:childTnLst>
                    </p:cTn>
                  </p:par>
                </p:childTnLst>
              </p:cTn>
              <p:nextCondLst>
                <p:cond evt="onClick" delay="0">
                  <p:tgtEl>
                    <p:spTgt spid="31749"/>
                  </p:tgtEl>
                </p:cond>
              </p:nextCondLst>
            </p:seq>
            <p:seq concurrent="1" nextAc="seek">
              <p:cTn id="36" restart="whenNotActive" fill="hold" evtFilter="cancelBubble" nodeType="interactiveSeq">
                <p:stCondLst>
                  <p:cond evt="onClick" delay="0">
                    <p:tgtEl>
                      <p:spTgt spid="3175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31750"/>
                                        </p:tgtEl>
                                        <p:attrNameLst>
                                          <p:attrName>fillcolor</p:attrName>
                                        </p:attrNameLst>
                                      </p:cBhvr>
                                      <p:to>
                                        <a:srgbClr val="009900"/>
                                      </p:to>
                                    </p:animClr>
                                    <p:set>
                                      <p:cBhvr>
                                        <p:cTn id="41" dur="2000" fill="hold"/>
                                        <p:tgtEl>
                                          <p:spTgt spid="31750"/>
                                        </p:tgtEl>
                                        <p:attrNameLst>
                                          <p:attrName>fill.type</p:attrName>
                                        </p:attrNameLst>
                                      </p:cBhvr>
                                      <p:to>
                                        <p:strVal val="solid"/>
                                      </p:to>
                                    </p:set>
                                    <p:set>
                                      <p:cBhvr>
                                        <p:cTn id="42" dur="2000" fill="hold"/>
                                        <p:tgtEl>
                                          <p:spTgt spid="3175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31752"/>
                                        </p:tgtEl>
                                        <p:attrNameLst>
                                          <p:attrName>fillcolor</p:attrName>
                                        </p:attrNameLst>
                                      </p:cBhvr>
                                      <p:to>
                                        <a:srgbClr val="FF3300"/>
                                      </p:to>
                                    </p:animClr>
                                    <p:set>
                                      <p:cBhvr>
                                        <p:cTn id="45" dur="2000" fill="hold"/>
                                        <p:tgtEl>
                                          <p:spTgt spid="31752"/>
                                        </p:tgtEl>
                                        <p:attrNameLst>
                                          <p:attrName>fill.type</p:attrName>
                                        </p:attrNameLst>
                                      </p:cBhvr>
                                      <p:to>
                                        <p:strVal val="solid"/>
                                      </p:to>
                                    </p:set>
                                    <p:set>
                                      <p:cBhvr>
                                        <p:cTn id="46" dur="2000" fill="hold"/>
                                        <p:tgtEl>
                                          <p:spTgt spid="3175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31749"/>
                                        </p:tgtEl>
                                        <p:attrNameLst>
                                          <p:attrName>fillcolor</p:attrName>
                                        </p:attrNameLst>
                                      </p:cBhvr>
                                      <p:to>
                                        <a:srgbClr val="FF3300"/>
                                      </p:to>
                                    </p:animClr>
                                    <p:set>
                                      <p:cBhvr>
                                        <p:cTn id="49" dur="2000" fill="hold"/>
                                        <p:tgtEl>
                                          <p:spTgt spid="31749"/>
                                        </p:tgtEl>
                                        <p:attrNameLst>
                                          <p:attrName>fill.type</p:attrName>
                                        </p:attrNameLst>
                                      </p:cBhvr>
                                      <p:to>
                                        <p:strVal val="solid"/>
                                      </p:to>
                                    </p:set>
                                    <p:set>
                                      <p:cBhvr>
                                        <p:cTn id="50" dur="2000" fill="hold"/>
                                        <p:tgtEl>
                                          <p:spTgt spid="31749"/>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31751"/>
                                        </p:tgtEl>
                                        <p:attrNameLst>
                                          <p:attrName>fillcolor</p:attrName>
                                        </p:attrNameLst>
                                      </p:cBhvr>
                                      <p:to>
                                        <a:srgbClr val="FF3300"/>
                                      </p:to>
                                    </p:animClr>
                                    <p:set>
                                      <p:cBhvr>
                                        <p:cTn id="53" dur="2000" fill="hold"/>
                                        <p:tgtEl>
                                          <p:spTgt spid="31751"/>
                                        </p:tgtEl>
                                        <p:attrNameLst>
                                          <p:attrName>fill.type</p:attrName>
                                        </p:attrNameLst>
                                      </p:cBhvr>
                                      <p:to>
                                        <p:strVal val="solid"/>
                                      </p:to>
                                    </p:set>
                                    <p:set>
                                      <p:cBhvr>
                                        <p:cTn id="54" dur="2000" fill="hold"/>
                                        <p:tgtEl>
                                          <p:spTgt spid="31751"/>
                                        </p:tgtEl>
                                        <p:attrNameLst>
                                          <p:attrName>fill.on</p:attrName>
                                        </p:attrNameLst>
                                      </p:cBhvr>
                                      <p:to>
                                        <p:strVal val="true"/>
                                      </p:to>
                                    </p:set>
                                  </p:childTnLst>
                                </p:cTn>
                              </p:par>
                            </p:childTnLst>
                          </p:cTn>
                        </p:par>
                      </p:childTnLst>
                    </p:cTn>
                  </p:par>
                </p:childTnLst>
              </p:cTn>
              <p:nextCondLst>
                <p:cond evt="onClick" delay="0">
                  <p:tgtEl>
                    <p:spTgt spid="31750"/>
                  </p:tgtEl>
                </p:cond>
              </p:nextCondLst>
            </p:seq>
            <p:seq concurrent="1" nextAc="seek">
              <p:cTn id="55" restart="whenNotActive" fill="hold" evtFilter="cancelBubble" nodeType="interactiveSeq">
                <p:stCondLst>
                  <p:cond evt="onClick" delay="0">
                    <p:tgtEl>
                      <p:spTgt spid="3180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31806"/>
                                        </p:tgtEl>
                                        <p:attrNameLst>
                                          <p:attrName>fillcolor</p:attrName>
                                        </p:attrNameLst>
                                      </p:cBhvr>
                                      <p:to>
                                        <a:srgbClr val="FF9999"/>
                                      </p:to>
                                    </p:animClr>
                                    <p:set>
                                      <p:cBhvr>
                                        <p:cTn id="60" dur="500" fill="hold"/>
                                        <p:tgtEl>
                                          <p:spTgt spid="31806"/>
                                        </p:tgtEl>
                                        <p:attrNameLst>
                                          <p:attrName>fill.type</p:attrName>
                                        </p:attrNameLst>
                                      </p:cBhvr>
                                      <p:to>
                                        <p:strVal val="solid"/>
                                      </p:to>
                                    </p:set>
                                    <p:set>
                                      <p:cBhvr>
                                        <p:cTn id="61" dur="500" fill="hold"/>
                                        <p:tgtEl>
                                          <p:spTgt spid="31806"/>
                                        </p:tgtEl>
                                        <p:attrNameLst>
                                          <p:attrName>fill.on</p:attrName>
                                        </p:attrNameLst>
                                      </p:cBhvr>
                                      <p:to>
                                        <p:strVal val="true"/>
                                      </p:to>
                                    </p:set>
                                  </p:childTnLst>
                                </p:cTn>
                              </p:par>
                            </p:childTnLst>
                          </p:cTn>
                        </p:par>
                      </p:childTnLst>
                    </p:cTn>
                  </p:par>
                </p:childTnLst>
              </p:cTn>
              <p:nextCondLst>
                <p:cond evt="onClick" delay="0">
                  <p:tgtEl>
                    <p:spTgt spid="31806"/>
                  </p:tgtEl>
                </p:cond>
              </p:nextCondLst>
            </p:seq>
            <p:seq concurrent="1" nextAc="seek">
              <p:cTn id="62" restart="whenNotActive" fill="hold" evtFilter="cancelBubble" nodeType="interactiveSeq">
                <p:stCondLst>
                  <p:cond evt="onClick" delay="0">
                    <p:tgtEl>
                      <p:spTgt spid="31748"/>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autoRev="1" fill="hold" nodeType="clickEffect">
                                  <p:stCondLst>
                                    <p:cond delay="0"/>
                                  </p:stCondLst>
                                  <p:childTnLst>
                                    <p:animClr clrSpc="rgb" dir="cw">
                                      <p:cBhvr>
                                        <p:cTn id="66" dur="2000" fill="hold"/>
                                        <p:tgtEl>
                                          <p:spTgt spid="31748"/>
                                        </p:tgtEl>
                                        <p:attrNameLst>
                                          <p:attrName>fillcolor</p:attrName>
                                        </p:attrNameLst>
                                      </p:cBhvr>
                                      <p:to>
                                        <a:srgbClr val="FFFF66"/>
                                      </p:to>
                                    </p:animClr>
                                    <p:set>
                                      <p:cBhvr>
                                        <p:cTn id="67" dur="2000" fill="hold"/>
                                        <p:tgtEl>
                                          <p:spTgt spid="31748"/>
                                        </p:tgtEl>
                                        <p:attrNameLst>
                                          <p:attrName>fill.type</p:attrName>
                                        </p:attrNameLst>
                                      </p:cBhvr>
                                      <p:to>
                                        <p:strVal val="solid"/>
                                      </p:to>
                                    </p:set>
                                    <p:set>
                                      <p:cBhvr>
                                        <p:cTn id="68" dur="2000" fill="hold"/>
                                        <p:tgtEl>
                                          <p:spTgt spid="31748"/>
                                        </p:tgtEl>
                                        <p:attrNameLst>
                                          <p:attrName>fill.on</p:attrName>
                                        </p:attrNameLst>
                                      </p:cBhvr>
                                      <p:to>
                                        <p:strVal val="true"/>
                                      </p:to>
                                    </p:set>
                                  </p:childTnLst>
                                </p:cTn>
                              </p:par>
                            </p:childTnLst>
                          </p:cTn>
                        </p:par>
                      </p:childTnLst>
                    </p:cTn>
                  </p:par>
                </p:childTnLst>
              </p:cTn>
              <p:nextCondLst>
                <p:cond evt="onClick" delay="0">
                  <p:tgtEl>
                    <p:spTgt spid="31748"/>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autoRev="1" fill="hold" nodeType="clickEffect">
                                  <p:stCondLst>
                                    <p:cond delay="0"/>
                                  </p:stCondLst>
                                  <p:childTnLst>
                                    <p:animClr clrSpc="rgb" dir="cw">
                                      <p:cBhvr>
                                        <p:cTn id="73" dur="2000" fill="hold"/>
                                        <p:tgtEl>
                                          <p:spTgt spid="14"/>
                                        </p:tgtEl>
                                        <p:attrNameLst>
                                          <p:attrName>fillcolor</p:attrName>
                                        </p:attrNameLst>
                                      </p:cBhvr>
                                      <p:to>
                                        <a:srgbClr val="FF9900"/>
                                      </p:to>
                                    </p:animClr>
                                    <p:set>
                                      <p:cBhvr>
                                        <p:cTn id="74" dur="2000" fill="hold"/>
                                        <p:tgtEl>
                                          <p:spTgt spid="14"/>
                                        </p:tgtEl>
                                        <p:attrNameLst>
                                          <p:attrName>fill.type</p:attrName>
                                        </p:attrNameLst>
                                      </p:cBhvr>
                                      <p:to>
                                        <p:strVal val="solid"/>
                                      </p:to>
                                    </p:set>
                                    <p:set>
                                      <p:cBhvr>
                                        <p:cTn id="7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10000" r="-10000"/>
          </a:stretch>
        </a:blipFill>
        <a:effectLst/>
      </p:bgPr>
    </p:bg>
    <p:spTree>
      <p:nvGrpSpPr>
        <p:cNvPr id="1" name=""/>
        <p:cNvGrpSpPr/>
        <p:nvPr/>
      </p:nvGrpSpPr>
      <p:grpSpPr>
        <a:xfrm>
          <a:off x="0" y="0"/>
          <a:ext cx="0" cy="0"/>
          <a:chOff x="0" y="0"/>
          <a:chExt cx="0" cy="0"/>
        </a:xfrm>
      </p:grpSpPr>
      <p:pic>
        <p:nvPicPr>
          <p:cNvPr id="17" name="Picture 12"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50" y="-167481"/>
            <a:ext cx="4884050"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5492" y="-172244"/>
            <a:ext cx="432660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2683" y="5962649"/>
            <a:ext cx="4521317"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6" descr="http://www.ayehayeentezar.com/gallery/images/28117597736622394342.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75" y="5962648"/>
            <a:ext cx="4605908" cy="1047751"/>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http://www.bonyadedoa.com/files/large/20120219122642VtZXymZAc8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675" y="2311399"/>
            <a:ext cx="3444875" cy="3200401"/>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Oval 39"/>
          <p:cNvSpPr/>
          <p:nvPr/>
        </p:nvSpPr>
        <p:spPr bwMode="auto">
          <a:xfrm>
            <a:off x="7572375" y="28575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dirty="0">
                <a:cs typeface="B Homa" pitchFamily="2" charset="-78"/>
              </a:rPr>
              <a:t>الف</a:t>
            </a:r>
          </a:p>
        </p:txBody>
      </p:sp>
      <p:sp>
        <p:nvSpPr>
          <p:cNvPr id="41" name="Oval 40"/>
          <p:cNvSpPr/>
          <p:nvPr/>
        </p:nvSpPr>
        <p:spPr bwMode="auto">
          <a:xfrm>
            <a:off x="7572375" y="3857625"/>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ب</a:t>
            </a:r>
          </a:p>
        </p:txBody>
      </p:sp>
      <p:sp>
        <p:nvSpPr>
          <p:cNvPr id="42" name="Oval 41"/>
          <p:cNvSpPr/>
          <p:nvPr/>
        </p:nvSpPr>
        <p:spPr bwMode="auto">
          <a:xfrm>
            <a:off x="7572375" y="4786313"/>
            <a:ext cx="785813" cy="214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400" dirty="0">
                <a:cs typeface="B Homa" pitchFamily="2" charset="-78"/>
              </a:rPr>
              <a:t>ج</a:t>
            </a:r>
          </a:p>
        </p:txBody>
      </p:sp>
      <p:sp>
        <p:nvSpPr>
          <p:cNvPr id="43" name="Oval 42"/>
          <p:cNvSpPr/>
          <p:nvPr/>
        </p:nvSpPr>
        <p:spPr bwMode="auto">
          <a:xfrm>
            <a:off x="7572375" y="5715000"/>
            <a:ext cx="785813" cy="214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cs typeface="B Homa" pitchFamily="2" charset="-78"/>
              </a:rPr>
              <a:t>د</a:t>
            </a:r>
          </a:p>
        </p:txBody>
      </p:sp>
      <p:sp>
        <p:nvSpPr>
          <p:cNvPr id="24638" name="Rectangle 62"/>
          <p:cNvSpPr>
            <a:spLocks noChangeArrowheads="1"/>
          </p:cNvSpPr>
          <p:nvPr/>
        </p:nvSpPr>
        <p:spPr bwMode="auto">
          <a:xfrm>
            <a:off x="-1836" y="-9525"/>
            <a:ext cx="9144000" cy="6858000"/>
          </a:xfrm>
          <a:prstGeom prst="rect">
            <a:avLst/>
          </a:prstGeom>
          <a:solidFill>
            <a:schemeClr val="bg1">
              <a:alpha val="2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fa-IR">
              <a:latin typeface="Calibri" panose="020F0502020204030204" pitchFamily="34" charset="0"/>
            </a:endParaRPr>
          </a:p>
        </p:txBody>
      </p:sp>
      <p:sp>
        <p:nvSpPr>
          <p:cNvPr id="24580" name="AutoShape 4"/>
          <p:cNvSpPr>
            <a:spLocks noChangeArrowheads="1"/>
          </p:cNvSpPr>
          <p:nvPr/>
        </p:nvSpPr>
        <p:spPr bwMode="auto">
          <a:xfrm>
            <a:off x="762000" y="498475"/>
            <a:ext cx="7848600" cy="1787525"/>
          </a:xfrm>
          <a:prstGeom prst="roundRect">
            <a:avLst>
              <a:gd name="adj" fmla="val 16667"/>
            </a:avLst>
          </a:prstGeom>
          <a:gradFill rotWithShape="1">
            <a:gsLst>
              <a:gs pos="0">
                <a:srgbClr val="0066FF">
                  <a:alpha val="60001"/>
                </a:srgbClr>
              </a:gs>
              <a:gs pos="100000">
                <a:srgbClr val="0033CC"/>
              </a:gs>
            </a:gsLst>
            <a:path path="shape">
              <a:fillToRect l="50000" t="50000" r="50000" b="50000"/>
            </a:path>
          </a:gradFill>
          <a:ln w="9525">
            <a:solidFill>
              <a:schemeClr val="tx1"/>
            </a:solidFill>
            <a:round/>
            <a:headEnd/>
            <a:tailEnd/>
          </a:ln>
          <a:effectLst/>
        </p:spPr>
        <p:txBody>
          <a:bodyPr wrap="none" anchor="ctr">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fa-IR"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7-در چند جای زیارت عاشورا ، از خونخواهی امام حسین </a:t>
            </a:r>
            <a:r>
              <a:rPr lang="fa-IR"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علیه </a:t>
            </a:r>
            <a:r>
              <a:rPr lang="fa-IR" sz="20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السلام</a:t>
            </a:r>
            <a:endParaRPr lang="fa-IR"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endParaRPr>
          </a:p>
          <a:p>
            <a:pPr fontAlgn="auto">
              <a:spcBef>
                <a:spcPts val="0"/>
              </a:spcBef>
              <a:spcAft>
                <a:spcPts val="0"/>
              </a:spcAft>
              <a:defRPr/>
            </a:pPr>
            <a:r>
              <a:rPr lang="fa-IR"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در رکاب امام مهدی </a:t>
            </a:r>
            <a:r>
              <a:rPr lang="fa-IR" sz="20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عجل</a:t>
            </a:r>
            <a:r>
              <a:rPr lang="fa-IR"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 الله فرجه </a:t>
            </a:r>
            <a:r>
              <a:rPr lang="fa-IR"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rPr>
              <a:t>خبر داده شده است؟</a:t>
            </a:r>
            <a:endPar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Homa" pitchFamily="2" charset="-78"/>
            </a:endParaRPr>
          </a:p>
        </p:txBody>
      </p:sp>
      <p:sp>
        <p:nvSpPr>
          <p:cNvPr id="24581" name="AutoShape 5">
            <a:hlinkClick r:id="" action="ppaction://noaction">
              <a:snd r:embed="rId5" name="VIR_ALT.WAV"/>
            </a:hlinkClick>
          </p:cNvPr>
          <p:cNvSpPr>
            <a:spLocks noChangeArrowheads="1"/>
          </p:cNvSpPr>
          <p:nvPr/>
        </p:nvSpPr>
        <p:spPr bwMode="auto">
          <a:xfrm>
            <a:off x="3511550" y="3552825"/>
            <a:ext cx="5029200" cy="866775"/>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algn="ctr" fontAlgn="auto">
              <a:spcBef>
                <a:spcPts val="0"/>
              </a:spcBef>
              <a:spcAft>
                <a:spcPts val="0"/>
              </a:spcAft>
              <a:defRPr/>
            </a:pPr>
            <a:r>
              <a:rPr lang="fa-IR" sz="44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5</a:t>
            </a:r>
            <a:endParaRPr lang="en-US" sz="2000" dirty="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24582" name="AutoShape 6">
            <a:hlinkClick r:id="" action="ppaction://noaction" highlightClick="1">
              <a:snd r:embed="rId6" name="J0214098.WAV"/>
            </a:hlinkClick>
          </p:cNvPr>
          <p:cNvSpPr>
            <a:spLocks noChangeArrowheads="1"/>
          </p:cNvSpPr>
          <p:nvPr/>
        </p:nvSpPr>
        <p:spPr bwMode="auto">
          <a:xfrm>
            <a:off x="3473450" y="4514850"/>
            <a:ext cx="5029200" cy="89535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algn="ctr" fontAlgn="auto">
              <a:spcBef>
                <a:spcPts val="0"/>
              </a:spcBef>
              <a:spcAft>
                <a:spcPts val="0"/>
              </a:spcAft>
              <a:defRPr/>
            </a:pPr>
            <a:r>
              <a:rPr lang="fa-IR" sz="4400" b="1"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2</a:t>
            </a:r>
            <a:endParaRPr lang="en-US" sz="4000" b="1" dirty="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24583" name="AutoShape 7">
            <a:hlinkClick r:id="" action="ppaction://noaction">
              <a:snd r:embed="rId5" name="VIR_ALT.WAV"/>
            </a:hlinkClick>
          </p:cNvPr>
          <p:cNvSpPr>
            <a:spLocks noChangeArrowheads="1"/>
          </p:cNvSpPr>
          <p:nvPr/>
        </p:nvSpPr>
        <p:spPr bwMode="auto">
          <a:xfrm>
            <a:off x="3505200" y="5511800"/>
            <a:ext cx="5029200" cy="83820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algn="ctr" fontAlgn="auto">
              <a:spcBef>
                <a:spcPts val="0"/>
              </a:spcBef>
              <a:spcAft>
                <a:spcPts val="0"/>
              </a:spcAft>
              <a:defRPr/>
            </a:pPr>
            <a:r>
              <a:rPr lang="fa-IR" sz="44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4</a:t>
            </a:r>
            <a:endParaRPr lang="fa-IR" sz="4400" dirty="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24584" name="AutoShape 8">
            <a:hlinkClick r:id="" action="ppaction://noaction">
              <a:snd r:embed="rId5" name="VIR_ALT.WAV"/>
            </a:hlinkClick>
          </p:cNvPr>
          <p:cNvSpPr>
            <a:spLocks noChangeArrowheads="1"/>
          </p:cNvSpPr>
          <p:nvPr/>
        </p:nvSpPr>
        <p:spPr bwMode="auto">
          <a:xfrm>
            <a:off x="3505200" y="2638425"/>
            <a:ext cx="5029200" cy="781050"/>
          </a:xfrm>
          <a:prstGeom prst="roundRect">
            <a:avLst>
              <a:gd name="adj" fmla="val 16667"/>
            </a:avLst>
          </a:prstGeom>
          <a:gradFill rotWithShape="1">
            <a:gsLst>
              <a:gs pos="0">
                <a:srgbClr val="FFCCFF"/>
              </a:gs>
              <a:gs pos="100000">
                <a:srgbClr val="9966FF">
                  <a:alpha val="50000"/>
                </a:srgbClr>
              </a:gs>
            </a:gsLst>
            <a:path path="shape">
              <a:fillToRect l="50000" t="50000" r="50000" b="50000"/>
            </a:path>
          </a:gradFill>
          <a:ln w="9525">
            <a:solidFill>
              <a:schemeClr val="tx1"/>
            </a:solidFill>
            <a:round/>
            <a:headEnd/>
            <a:tailEnd/>
          </a:ln>
        </p:spPr>
        <p:txBody>
          <a:bodyPr wrap="none" anchor="ctr"/>
          <a:lstStyle/>
          <a:p>
            <a:pPr lvl="1" algn="ctr" fontAlgn="auto">
              <a:spcBef>
                <a:spcPts val="0"/>
              </a:spcBef>
              <a:spcAft>
                <a:spcPts val="0"/>
              </a:spcAft>
              <a:defRPr/>
            </a:pPr>
            <a:r>
              <a:rPr lang="fa-IR" sz="4400" dirty="0" smtClean="0">
                <a:solidFill>
                  <a:schemeClr val="tx1">
                    <a:lumMod val="95000"/>
                    <a:lumOff val="5000"/>
                  </a:schemeClr>
                </a:solidFill>
                <a:effectLst>
                  <a:outerShdw blurRad="38100" dist="38100" dir="2700000" algn="tl">
                    <a:srgbClr val="000000">
                      <a:alpha val="43137"/>
                    </a:srgbClr>
                  </a:outerShdw>
                </a:effectLst>
                <a:cs typeface="B Homa" pitchFamily="2" charset="-78"/>
              </a:rPr>
              <a:t>3</a:t>
            </a:r>
            <a:endParaRPr lang="en-US" sz="2400" dirty="0">
              <a:solidFill>
                <a:schemeClr val="tx1">
                  <a:lumMod val="95000"/>
                  <a:lumOff val="5000"/>
                </a:schemeClr>
              </a:solidFill>
              <a:effectLst>
                <a:outerShdw blurRad="38100" dist="38100" dir="2700000" algn="tl">
                  <a:srgbClr val="000000">
                    <a:alpha val="43137"/>
                  </a:srgbClr>
                </a:outerShdw>
              </a:effectLst>
              <a:cs typeface="B Homa" pitchFamily="2" charset="-78"/>
            </a:endParaRPr>
          </a:p>
        </p:txBody>
      </p:sp>
      <p:sp>
        <p:nvSpPr>
          <p:cNvPr id="8207" name="AutoShape 94">
            <a:hlinkClick r:id="rId7" action="ppaction://hlinksldjump" highlightClick="1">
              <a:snd r:embed="rId8" name="click.wav"/>
            </a:hlinkClick>
          </p:cNvPr>
          <p:cNvSpPr>
            <a:spLocks noChangeArrowheads="1"/>
          </p:cNvSpPr>
          <p:nvPr/>
        </p:nvSpPr>
        <p:spPr bwMode="auto">
          <a:xfrm>
            <a:off x="838200" y="5334000"/>
            <a:ext cx="838200" cy="809625"/>
          </a:xfrm>
          <a:prstGeom prst="actionButtonReturn">
            <a:avLst/>
          </a:prstGeom>
          <a:solidFill>
            <a:srgbClr val="3399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90204" pitchFamily="34" charset="0"/>
                <a:cs typeface="Arial" panose="020B0604020202090204" pitchFamily="34" charset="0"/>
              </a:defRPr>
            </a:lvl1pPr>
            <a:lvl2pPr marL="742950" indent="-285750" eaLnBrk="0" hangingPunct="0">
              <a:defRPr>
                <a:solidFill>
                  <a:schemeClr val="tx1"/>
                </a:solidFill>
                <a:latin typeface="Arial" panose="020B0604020202090204" pitchFamily="34" charset="0"/>
                <a:cs typeface="Arial" panose="020B0604020202090204" pitchFamily="34" charset="0"/>
              </a:defRPr>
            </a:lvl2pPr>
            <a:lvl3pPr marL="1143000" indent="-228600" eaLnBrk="0" hangingPunct="0">
              <a:defRPr>
                <a:solidFill>
                  <a:schemeClr val="tx1"/>
                </a:solidFill>
                <a:latin typeface="Arial" panose="020B0604020202090204" pitchFamily="34" charset="0"/>
                <a:cs typeface="Arial" panose="020B0604020202090204" pitchFamily="34" charset="0"/>
              </a:defRPr>
            </a:lvl3pPr>
            <a:lvl4pPr marL="1600200" indent="-228600" eaLnBrk="0" hangingPunct="0">
              <a:defRPr>
                <a:solidFill>
                  <a:schemeClr val="tx1"/>
                </a:solidFill>
                <a:latin typeface="Arial" panose="020B0604020202090204" pitchFamily="34" charset="0"/>
                <a:cs typeface="Arial" panose="020B0604020202090204" pitchFamily="34" charset="0"/>
              </a:defRPr>
            </a:lvl4pPr>
            <a:lvl5pPr marL="2057400" indent="-228600" eaLnBrk="0" hangingPunct="0">
              <a:defRPr>
                <a:solidFill>
                  <a:schemeClr val="tx1"/>
                </a:solidFill>
                <a:latin typeface="Arial" panose="020B0604020202090204" pitchFamily="34" charset="0"/>
                <a:cs typeface="Arial" panose="020B0604020202090204" pitchFamily="34" charset="0"/>
              </a:defRPr>
            </a:lvl5pPr>
            <a:lvl6pPr marL="25146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6pPr>
            <a:lvl7pPr marL="29718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7pPr>
            <a:lvl8pPr marL="34290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8pPr>
            <a:lvl9pPr marL="3886200" indent="-228600" eaLnBrk="0" fontAlgn="base" hangingPunct="0">
              <a:spcBef>
                <a:spcPct val="0"/>
              </a:spcBef>
              <a:spcAft>
                <a:spcPct val="0"/>
              </a:spcAft>
              <a:defRPr>
                <a:solidFill>
                  <a:schemeClr val="tx1"/>
                </a:solidFill>
                <a:latin typeface="Arial" panose="020B0604020202090204" pitchFamily="34" charset="0"/>
                <a:cs typeface="Arial" panose="020B0604020202090204" pitchFamily="34" charset="0"/>
              </a:defRPr>
            </a:lvl9pPr>
          </a:lstStyle>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endParaRPr lang="en-US" b="1">
              <a:solidFill>
                <a:srgbClr val="009900"/>
              </a:solidFill>
              <a:latin typeface="Calibri" panose="020F0502020204030204" pitchFamily="34" charset="0"/>
              <a:cs typeface="B Homa" panose="00000400000000000000" pitchFamily="2" charset="-78"/>
            </a:endParaRPr>
          </a:p>
          <a:p>
            <a:pPr eaLnBrk="1" hangingPunct="1"/>
            <a:r>
              <a:rPr lang="fa-IR" b="1">
                <a:solidFill>
                  <a:srgbClr val="006600"/>
                </a:solidFill>
                <a:latin typeface="Calibri" panose="020F0502020204030204" pitchFamily="34" charset="0"/>
                <a:cs typeface="B Homa" panose="00000400000000000000" pitchFamily="2" charset="-78"/>
              </a:rPr>
              <a:t>بازگشت</a:t>
            </a:r>
            <a:endParaRPr lang="en-US" b="1">
              <a:solidFill>
                <a:srgbClr val="006600"/>
              </a:solidFill>
              <a:latin typeface="Calibri" panose="020F0502020204030204" pitchFamily="34" charset="0"/>
              <a:cs typeface="B Homa" panose="00000400000000000000" pitchFamily="2" charset="-78"/>
            </a:endParaRPr>
          </a:p>
        </p:txBody>
      </p:sp>
      <p:sp>
        <p:nvSpPr>
          <p:cNvPr id="14" name="AutoShape 52"/>
          <p:cNvSpPr>
            <a:spLocks noChangeArrowheads="1"/>
          </p:cNvSpPr>
          <p:nvPr/>
        </p:nvSpPr>
        <p:spPr bwMode="auto">
          <a:xfrm>
            <a:off x="38100" y="66675"/>
            <a:ext cx="1057275" cy="1152525"/>
          </a:xfrm>
          <a:prstGeom prst="star8">
            <a:avLst>
              <a:gd name="adj" fmla="val 38250"/>
            </a:avLst>
          </a:prstGeom>
          <a:solidFill>
            <a:srgbClr val="FF0000"/>
          </a:solidFill>
          <a:ln w="9525">
            <a:solidFill>
              <a:schemeClr val="tx1"/>
            </a:solidFill>
            <a:miter lim="800000"/>
            <a:headEnd/>
            <a:tailEnd/>
          </a:ln>
          <a:effectLst/>
        </p:spPr>
        <p:txBody>
          <a:bodyPr wrap="none" anchor="ctr"/>
          <a:lstStyle/>
          <a:p>
            <a:pPr algn="ctr" fontAlgn="auto">
              <a:spcBef>
                <a:spcPts val="0"/>
              </a:spcBef>
              <a:spcAft>
                <a:spcPts val="0"/>
              </a:spcAft>
              <a:defRPr/>
            </a:pPr>
            <a:r>
              <a:rPr lang="fa-IR" sz="1200" b="1" dirty="0">
                <a:solidFill>
                  <a:srgbClr val="FF0000"/>
                </a:solidFill>
                <a:effectLst>
                  <a:outerShdw blurRad="38100" dist="38100" dir="2700000" algn="tl">
                    <a:srgbClr val="000000"/>
                  </a:outerShdw>
                </a:effectLst>
                <a:cs typeface="B Yekan" pitchFamily="2" charset="-78"/>
              </a:rPr>
              <a:t>سلام بر حسین</a:t>
            </a:r>
            <a:endParaRPr lang="en-US" sz="1200" b="1" dirty="0">
              <a:solidFill>
                <a:srgbClr val="FF0000"/>
              </a:solidFill>
              <a:effectLst>
                <a:outerShdw blurRad="38100" dist="38100" dir="2700000" algn="tl">
                  <a:srgbClr val="000000"/>
                </a:outerShdw>
              </a:effectLst>
              <a:cs typeface="B Yekan" pitchFamily="2" charset="-78"/>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fill="hold" grpId="1" nodeType="withEffect">
                                  <p:stCondLst>
                                    <p:cond delay="0"/>
                                  </p:stCondLst>
                                  <p:childTnLst>
                                    <p:animClr clrSpc="hsl" dir="cw">
                                      <p:cBhvr>
                                        <p:cTn id="6" dur="2000" fill="hold"/>
                                        <p:tgtEl>
                                          <p:spTgt spid="14"/>
                                        </p:tgtEl>
                                        <p:attrNameLst>
                                          <p:attrName>fillcolor</p:attrName>
                                        </p:attrNameLst>
                                      </p:cBhvr>
                                      <p:to>
                                        <a:srgbClr val="FFFF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8" presetClass="emph" presetSubtype="0" repeatCount="indefinite" accel="50000" fill="hold" grpId="2" nodeType="withEffect">
                                  <p:stCondLst>
                                    <p:cond delay="0"/>
                                  </p:stCondLst>
                                  <p:childTnLst>
                                    <p:animRot by="21600000">
                                      <p:cBhvr>
                                        <p:cTn id="10" dur="2000" fill="hold"/>
                                        <p:tgtEl>
                                          <p:spTgt spid="14"/>
                                        </p:tgtEl>
                                        <p:attrNameLst>
                                          <p:attrName>r</p:attrName>
                                        </p:attrNameLst>
                                      </p:cBhvr>
                                    </p:animRo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58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1000" fill="hold"/>
                                        <p:tgtEl>
                                          <p:spTgt spid="24584"/>
                                        </p:tgtEl>
                                        <p:attrNameLst>
                                          <p:attrName>fillcolor</p:attrName>
                                        </p:attrNameLst>
                                      </p:cBhvr>
                                      <p:to>
                                        <a:srgbClr val="FF3300"/>
                                      </p:to>
                                    </p:animClr>
                                    <p:set>
                                      <p:cBhvr>
                                        <p:cTn id="20" dur="1000" fill="hold"/>
                                        <p:tgtEl>
                                          <p:spTgt spid="24584"/>
                                        </p:tgtEl>
                                        <p:attrNameLst>
                                          <p:attrName>fill.type</p:attrName>
                                        </p:attrNameLst>
                                      </p:cBhvr>
                                      <p:to>
                                        <p:strVal val="solid"/>
                                      </p:to>
                                    </p:set>
                                    <p:set>
                                      <p:cBhvr>
                                        <p:cTn id="21" dur="1000" fill="hold"/>
                                        <p:tgtEl>
                                          <p:spTgt spid="24584"/>
                                        </p:tgtEl>
                                        <p:attrNameLst>
                                          <p:attrName>fill.on</p:attrName>
                                        </p:attrNameLst>
                                      </p:cBhvr>
                                      <p:to>
                                        <p:strVal val="true"/>
                                      </p:to>
                                    </p:set>
                                  </p:childTnLst>
                                </p:cTn>
                              </p:par>
                            </p:childTnLst>
                          </p:cTn>
                        </p:par>
                      </p:childTnLst>
                    </p:cTn>
                  </p:par>
                </p:childTnLst>
              </p:cTn>
              <p:nextCondLst>
                <p:cond evt="onClick" delay="0">
                  <p:tgtEl>
                    <p:spTgt spid="24584"/>
                  </p:tgtEl>
                </p:cond>
              </p:nextCondLst>
            </p:seq>
            <p:seq concurrent="1" nextAc="seek">
              <p:cTn id="22" restart="whenNotActive" fill="hold" evtFilter="cancelBubble" nodeType="interactiveSeq">
                <p:stCondLst>
                  <p:cond evt="onClick" delay="0">
                    <p:tgtEl>
                      <p:spTgt spid="2458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24583"/>
                                        </p:tgtEl>
                                        <p:attrNameLst>
                                          <p:attrName>fillcolor</p:attrName>
                                        </p:attrNameLst>
                                      </p:cBhvr>
                                      <p:to>
                                        <a:srgbClr val="FF3300"/>
                                      </p:to>
                                    </p:animClr>
                                    <p:set>
                                      <p:cBhvr>
                                        <p:cTn id="27" dur="1000" fill="hold"/>
                                        <p:tgtEl>
                                          <p:spTgt spid="24583"/>
                                        </p:tgtEl>
                                        <p:attrNameLst>
                                          <p:attrName>fill.type</p:attrName>
                                        </p:attrNameLst>
                                      </p:cBhvr>
                                      <p:to>
                                        <p:strVal val="solid"/>
                                      </p:to>
                                    </p:set>
                                    <p:set>
                                      <p:cBhvr>
                                        <p:cTn id="28" dur="1000" fill="hold"/>
                                        <p:tgtEl>
                                          <p:spTgt spid="24583"/>
                                        </p:tgtEl>
                                        <p:attrNameLst>
                                          <p:attrName>fill.on</p:attrName>
                                        </p:attrNameLst>
                                      </p:cBhvr>
                                      <p:to>
                                        <p:strVal val="true"/>
                                      </p:to>
                                    </p:set>
                                  </p:childTnLst>
                                </p:cTn>
                              </p:par>
                            </p:childTnLst>
                          </p:cTn>
                        </p:par>
                      </p:childTnLst>
                    </p:cTn>
                  </p:par>
                </p:childTnLst>
              </p:cTn>
              <p:nextCondLst>
                <p:cond evt="onClick" delay="0">
                  <p:tgtEl>
                    <p:spTgt spid="24583"/>
                  </p:tgtEl>
                </p:cond>
              </p:nextCondLst>
            </p:seq>
            <p:seq concurrent="1" nextAc="seek">
              <p:cTn id="29" restart="whenNotActive" fill="hold" evtFilter="cancelBubble" nodeType="interactiveSeq">
                <p:stCondLst>
                  <p:cond evt="onClick" delay="0">
                    <p:tgtEl>
                      <p:spTgt spid="2458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1000" fill="hold"/>
                                        <p:tgtEl>
                                          <p:spTgt spid="24581"/>
                                        </p:tgtEl>
                                        <p:attrNameLst>
                                          <p:attrName>fillcolor</p:attrName>
                                        </p:attrNameLst>
                                      </p:cBhvr>
                                      <p:to>
                                        <a:srgbClr val="FF3300"/>
                                      </p:to>
                                    </p:animClr>
                                    <p:set>
                                      <p:cBhvr>
                                        <p:cTn id="34" dur="1000" fill="hold"/>
                                        <p:tgtEl>
                                          <p:spTgt spid="24581"/>
                                        </p:tgtEl>
                                        <p:attrNameLst>
                                          <p:attrName>fill.type</p:attrName>
                                        </p:attrNameLst>
                                      </p:cBhvr>
                                      <p:to>
                                        <p:strVal val="solid"/>
                                      </p:to>
                                    </p:set>
                                    <p:set>
                                      <p:cBhvr>
                                        <p:cTn id="35" dur="1000" fill="hold"/>
                                        <p:tgtEl>
                                          <p:spTgt spid="24581"/>
                                        </p:tgtEl>
                                        <p:attrNameLst>
                                          <p:attrName>fill.on</p:attrName>
                                        </p:attrNameLst>
                                      </p:cBhvr>
                                      <p:to>
                                        <p:strVal val="true"/>
                                      </p:to>
                                    </p:set>
                                  </p:childTnLst>
                                </p:cTn>
                              </p:par>
                            </p:childTnLst>
                          </p:cTn>
                        </p:par>
                      </p:childTnLst>
                    </p:cTn>
                  </p:par>
                </p:childTnLst>
              </p:cTn>
              <p:nextCondLst>
                <p:cond evt="onClick" delay="0">
                  <p:tgtEl>
                    <p:spTgt spid="24581"/>
                  </p:tgtEl>
                </p:cond>
              </p:nextCondLst>
            </p:seq>
            <p:seq concurrent="1" nextAc="seek">
              <p:cTn id="36" restart="whenNotActive" fill="hold" evtFilter="cancelBubble" nodeType="interactiveSeq">
                <p:stCondLst>
                  <p:cond evt="onClick" delay="0">
                    <p:tgtEl>
                      <p:spTgt spid="24582"/>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24582"/>
                                        </p:tgtEl>
                                        <p:attrNameLst>
                                          <p:attrName>fillcolor</p:attrName>
                                        </p:attrNameLst>
                                      </p:cBhvr>
                                      <p:to>
                                        <a:srgbClr val="009900"/>
                                      </p:to>
                                    </p:animClr>
                                    <p:set>
                                      <p:cBhvr>
                                        <p:cTn id="41" dur="2000" fill="hold"/>
                                        <p:tgtEl>
                                          <p:spTgt spid="24582"/>
                                        </p:tgtEl>
                                        <p:attrNameLst>
                                          <p:attrName>fill.type</p:attrName>
                                        </p:attrNameLst>
                                      </p:cBhvr>
                                      <p:to>
                                        <p:strVal val="solid"/>
                                      </p:to>
                                    </p:set>
                                    <p:set>
                                      <p:cBhvr>
                                        <p:cTn id="42" dur="2000" fill="hold"/>
                                        <p:tgtEl>
                                          <p:spTgt spid="24582"/>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24584"/>
                                        </p:tgtEl>
                                        <p:attrNameLst>
                                          <p:attrName>fillcolor</p:attrName>
                                        </p:attrNameLst>
                                      </p:cBhvr>
                                      <p:to>
                                        <a:srgbClr val="FF3300"/>
                                      </p:to>
                                    </p:animClr>
                                    <p:set>
                                      <p:cBhvr>
                                        <p:cTn id="45" dur="2000" fill="hold"/>
                                        <p:tgtEl>
                                          <p:spTgt spid="24584"/>
                                        </p:tgtEl>
                                        <p:attrNameLst>
                                          <p:attrName>fill.type</p:attrName>
                                        </p:attrNameLst>
                                      </p:cBhvr>
                                      <p:to>
                                        <p:strVal val="solid"/>
                                      </p:to>
                                    </p:set>
                                    <p:set>
                                      <p:cBhvr>
                                        <p:cTn id="46" dur="2000" fill="hold"/>
                                        <p:tgtEl>
                                          <p:spTgt spid="24584"/>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4581"/>
                                        </p:tgtEl>
                                        <p:attrNameLst>
                                          <p:attrName>fillcolor</p:attrName>
                                        </p:attrNameLst>
                                      </p:cBhvr>
                                      <p:to>
                                        <a:srgbClr val="FF3300"/>
                                      </p:to>
                                    </p:animClr>
                                    <p:set>
                                      <p:cBhvr>
                                        <p:cTn id="49" dur="2000" fill="hold"/>
                                        <p:tgtEl>
                                          <p:spTgt spid="24581"/>
                                        </p:tgtEl>
                                        <p:attrNameLst>
                                          <p:attrName>fill.type</p:attrName>
                                        </p:attrNameLst>
                                      </p:cBhvr>
                                      <p:to>
                                        <p:strVal val="solid"/>
                                      </p:to>
                                    </p:set>
                                    <p:set>
                                      <p:cBhvr>
                                        <p:cTn id="50" dur="2000" fill="hold"/>
                                        <p:tgtEl>
                                          <p:spTgt spid="24581"/>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4583"/>
                                        </p:tgtEl>
                                        <p:attrNameLst>
                                          <p:attrName>fillcolor</p:attrName>
                                        </p:attrNameLst>
                                      </p:cBhvr>
                                      <p:to>
                                        <a:srgbClr val="FF3300"/>
                                      </p:to>
                                    </p:animClr>
                                    <p:set>
                                      <p:cBhvr>
                                        <p:cTn id="53" dur="2000" fill="hold"/>
                                        <p:tgtEl>
                                          <p:spTgt spid="24583"/>
                                        </p:tgtEl>
                                        <p:attrNameLst>
                                          <p:attrName>fill.type</p:attrName>
                                        </p:attrNameLst>
                                      </p:cBhvr>
                                      <p:to>
                                        <p:strVal val="solid"/>
                                      </p:to>
                                    </p:set>
                                    <p:set>
                                      <p:cBhvr>
                                        <p:cTn id="54" dur="2000" fill="hold"/>
                                        <p:tgtEl>
                                          <p:spTgt spid="24583"/>
                                        </p:tgtEl>
                                        <p:attrNameLst>
                                          <p:attrName>fill.on</p:attrName>
                                        </p:attrNameLst>
                                      </p:cBhvr>
                                      <p:to>
                                        <p:strVal val="true"/>
                                      </p:to>
                                    </p:set>
                                  </p:childTnLst>
                                </p:cTn>
                              </p:par>
                            </p:childTnLst>
                          </p:cTn>
                        </p:par>
                      </p:childTnLst>
                    </p:cTn>
                  </p:par>
                </p:childTnLst>
              </p:cTn>
              <p:nextCondLst>
                <p:cond evt="onClick" delay="0">
                  <p:tgtEl>
                    <p:spTgt spid="24582"/>
                  </p:tgtEl>
                </p:cond>
              </p:nextCondLst>
            </p:seq>
            <p:seq concurrent="1" nextAc="seek">
              <p:cTn id="55" restart="whenNotActive" fill="hold" evtFilter="cancelBubble" nodeType="interactiveSeq">
                <p:stCondLst>
                  <p:cond evt="onClick" delay="0">
                    <p:tgtEl>
                      <p:spTgt spid="2463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emph" presetSubtype="2" autoRev="1" fill="hold" nodeType="clickEffect">
                                  <p:stCondLst>
                                    <p:cond delay="0"/>
                                  </p:stCondLst>
                                  <p:childTnLst>
                                    <p:animClr clrSpc="rgb" dir="cw">
                                      <p:cBhvr>
                                        <p:cTn id="59" dur="500" fill="hold"/>
                                        <p:tgtEl>
                                          <p:spTgt spid="24638"/>
                                        </p:tgtEl>
                                        <p:attrNameLst>
                                          <p:attrName>fillcolor</p:attrName>
                                        </p:attrNameLst>
                                      </p:cBhvr>
                                      <p:to>
                                        <a:srgbClr val="FF9999"/>
                                      </p:to>
                                    </p:animClr>
                                    <p:set>
                                      <p:cBhvr>
                                        <p:cTn id="60" dur="500" fill="hold"/>
                                        <p:tgtEl>
                                          <p:spTgt spid="24638"/>
                                        </p:tgtEl>
                                        <p:attrNameLst>
                                          <p:attrName>fill.type</p:attrName>
                                        </p:attrNameLst>
                                      </p:cBhvr>
                                      <p:to>
                                        <p:strVal val="solid"/>
                                      </p:to>
                                    </p:set>
                                    <p:set>
                                      <p:cBhvr>
                                        <p:cTn id="61" dur="500" fill="hold"/>
                                        <p:tgtEl>
                                          <p:spTgt spid="24638"/>
                                        </p:tgtEl>
                                        <p:attrNameLst>
                                          <p:attrName>fill.on</p:attrName>
                                        </p:attrNameLst>
                                      </p:cBhvr>
                                      <p:to>
                                        <p:strVal val="true"/>
                                      </p:to>
                                    </p:set>
                                  </p:childTnLst>
                                </p:cTn>
                              </p:par>
                            </p:childTnLst>
                          </p:cTn>
                        </p:par>
                      </p:childTnLst>
                    </p:cTn>
                  </p:par>
                </p:childTnLst>
              </p:cTn>
              <p:nextCondLst>
                <p:cond evt="onClick" delay="0">
                  <p:tgtEl>
                    <p:spTgt spid="24638"/>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autoRev="1" fill="hold" nodeType="clickEffect">
                                  <p:stCondLst>
                                    <p:cond delay="0"/>
                                  </p:stCondLst>
                                  <p:childTnLst>
                                    <p:animClr clrSpc="rgb" dir="cw">
                                      <p:cBhvr>
                                        <p:cTn id="66" dur="2000" fill="hold"/>
                                        <p:tgtEl>
                                          <p:spTgt spid="14"/>
                                        </p:tgtEl>
                                        <p:attrNameLst>
                                          <p:attrName>fillcolor</p:attrName>
                                        </p:attrNameLst>
                                      </p:cBhvr>
                                      <p:to>
                                        <a:srgbClr val="FF9900"/>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Lst>
  </p:timing>
</p:sld>
</file>

<file path=ppt/theme/theme1.xml><?xml version="1.0" encoding="utf-8"?>
<a:theme xmlns:a="http://schemas.openxmlformats.org/drawingml/2006/main" name="طرح زمین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طرح زمینه Office">
  <a:themeElements>
    <a:clrScheme name="طرح زمینه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طرح زمینه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طرح زمین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GHADIR GHAME</Template>
  <TotalTime>626</TotalTime>
  <Words>833</Words>
  <Application>Microsoft Office PowerPoint</Application>
  <PresentationFormat>On-screen Show (4:3)</PresentationFormat>
  <Paragraphs>264</Paragraphs>
  <Slides>23</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Arial</vt:lpstr>
      <vt:lpstr>B Jadid</vt:lpstr>
      <vt:lpstr>B Homa</vt:lpstr>
      <vt:lpstr>Calibri</vt:lpstr>
      <vt:lpstr>B Morvarid</vt:lpstr>
      <vt:lpstr>B Yekan</vt:lpstr>
      <vt:lpstr>B Kamran</vt:lpstr>
      <vt:lpstr>B Titr</vt:lpstr>
      <vt:lpstr>B Mitra</vt:lpstr>
      <vt:lpstr>B Koodak</vt:lpstr>
      <vt:lpstr>Calibri Light</vt:lpstr>
      <vt:lpstr>A Soraya</vt:lpstr>
      <vt:lpstr>Times New Roman</vt:lpstr>
      <vt:lpstr>طرح زمینه Office</vt:lpstr>
      <vt:lpstr>1_طرح زمینه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1. امام مهدی عجل الله فرجه  خود را چگونه معرفی می کند؟  2. لقب مشترک امام حسین علیه السلام  و امام مهدی عجل الله فرجه چیست؟  3. چه عملی در شب قدر مستحب است؟  4. پیام مسابقه چه جمله ای بود؟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ارائه PowerPoint</dc:title>
  <dc:subject>GHADIR88</dc:subject>
  <dc:creator>mahdi</dc:creator>
  <dc:description>لطفا از کی بورد هنگام اجرا استفاده نکنید - فقط با موس کار کنید</dc:description>
  <cp:lastModifiedBy>mr.abedi</cp:lastModifiedBy>
  <cp:revision>68</cp:revision>
  <dcterms:created xsi:type="dcterms:W3CDTF">2014-10-11T14:01:10Z</dcterms:created>
  <dcterms:modified xsi:type="dcterms:W3CDTF">2019-04-07T03:54:17Z</dcterms:modified>
</cp:coreProperties>
</file>