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329" r:id="rId3"/>
    <p:sldId id="348" r:id="rId4"/>
    <p:sldId id="349" r:id="rId5"/>
    <p:sldId id="350" r:id="rId6"/>
    <p:sldId id="351" r:id="rId7"/>
    <p:sldId id="341" r:id="rId8"/>
    <p:sldId id="343" r:id="rId9"/>
    <p:sldId id="344" r:id="rId10"/>
    <p:sldId id="345" r:id="rId11"/>
    <p:sldId id="346" r:id="rId12"/>
    <p:sldId id="347" r:id="rId13"/>
    <p:sldId id="342" r:id="rId14"/>
    <p:sldId id="334" r:id="rId15"/>
    <p:sldId id="336" r:id="rId16"/>
    <p:sldId id="331" r:id="rId17"/>
    <p:sldId id="332" r:id="rId18"/>
    <p:sldId id="326" r:id="rId19"/>
    <p:sldId id="328" r:id="rId20"/>
    <p:sldId id="323" r:id="rId21"/>
    <p:sldId id="312" r:id="rId22"/>
    <p:sldId id="319" r:id="rId23"/>
    <p:sldId id="321" r:id="rId24"/>
    <p:sldId id="313" r:id="rId25"/>
    <p:sldId id="317" r:id="rId26"/>
    <p:sldId id="306" r:id="rId27"/>
    <p:sldId id="301" r:id="rId28"/>
    <p:sldId id="308" r:id="rId29"/>
    <p:sldId id="310" r:id="rId30"/>
    <p:sldId id="304" r:id="rId31"/>
    <p:sldId id="293" r:id="rId32"/>
    <p:sldId id="311" r:id="rId33"/>
    <p:sldId id="322" r:id="rId34"/>
    <p:sldId id="298" r:id="rId35"/>
    <p:sldId id="294" r:id="rId36"/>
    <p:sldId id="300" r:id="rId37"/>
    <p:sldId id="296" r:id="rId38"/>
    <p:sldId id="290" r:id="rId39"/>
    <p:sldId id="292" r:id="rId40"/>
    <p:sldId id="285" r:id="rId41"/>
    <p:sldId id="259" r:id="rId4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169"/>
    <a:srgbClr val="A9D18E"/>
    <a:srgbClr val="DCBF12"/>
    <a:srgbClr val="09653E"/>
    <a:srgbClr val="E1B853"/>
    <a:srgbClr val="F4BA28"/>
    <a:srgbClr val="928E2B"/>
    <a:srgbClr val="FAD024"/>
    <a:srgbClr val="E2F0D9"/>
    <a:srgbClr val="D7D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5165" autoAdjust="0"/>
  </p:normalViewPr>
  <p:slideViewPr>
    <p:cSldViewPr snapToGrid="0" showGuides="1">
      <p:cViewPr varScale="1">
        <p:scale>
          <a:sx n="105" d="100"/>
          <a:sy n="105" d="100"/>
        </p:scale>
        <p:origin x="870" y="108"/>
      </p:cViewPr>
      <p:guideLst>
        <p:guide orient="horz" pos="288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51684F-0BC1-4359-A663-8ABC6B33824F}" type="doc">
      <dgm:prSet loTypeId="urn:microsoft.com/office/officeart/2005/8/layout/default" loCatId="list" qsTypeId="urn:microsoft.com/office/officeart/2005/8/quickstyle/3d2" qsCatId="3D" csTypeId="urn:microsoft.com/office/officeart/2005/8/colors/accent1_2" csCatId="accent1" phldr="1"/>
      <dgm:spPr/>
      <dgm:t>
        <a:bodyPr/>
        <a:lstStyle/>
        <a:p>
          <a:pPr rtl="1"/>
          <a:endParaRPr lang="fa-IR"/>
        </a:p>
      </dgm:t>
    </dgm:pt>
    <dgm:pt modelId="{6E7C505D-9647-4ED7-A46C-71A24705A1E3}">
      <dgm:prSet phldrT="[Tex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خودارضایی </a:t>
          </a:r>
          <a:br>
            <a:rPr lang="fa-IR" sz="2300" kern="1200">
              <a:latin typeface="Sahel SemiBold" panose="02000703000000000000" pitchFamily="2" charset="-78"/>
              <a:ea typeface="Sahel SemiBold" panose="02000703000000000000" pitchFamily="2" charset="-78"/>
              <a:cs typeface="Sahel SemiBold" panose="02000703000000000000" pitchFamily="2" charset="-78"/>
            </a:rPr>
          </a:br>
          <a:r>
            <a:rPr lang="fa-IR" sz="2300" kern="1200">
              <a:latin typeface="Sahel SemiBold" panose="02000703000000000000" pitchFamily="2" charset="-78"/>
              <a:ea typeface="Sahel SemiBold" panose="02000703000000000000" pitchFamily="2" charset="-78"/>
              <a:cs typeface="Sahel SemiBold" panose="02000703000000000000" pitchFamily="2" charset="-78"/>
            </a:rPr>
            <a:t>(گناه کبیره).</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DF0F1F62-5746-4250-A6F5-2BDB8E31FFF8}" type="parTrans" cxnId="{1B21B6EC-9B1E-4731-8885-CD9BCA0FCB1D}">
      <dgm:prSet/>
      <dgm:spPr/>
      <dgm:t>
        <a:bodyPr/>
        <a:lstStyle/>
        <a:p>
          <a:pPr rtl="1"/>
          <a:endParaRPr lang="fa-IR"/>
        </a:p>
      </dgm:t>
    </dgm:pt>
    <dgm:pt modelId="{3819B7D2-2635-4C56-9DF0-6A6CA4AB5114}" type="sibTrans" cxnId="{1B21B6EC-9B1E-4731-8885-CD9BCA0FCB1D}">
      <dgm:prSet/>
      <dgm:spPr/>
      <dgm:t>
        <a:bodyPr/>
        <a:lstStyle/>
        <a:p>
          <a:pPr rtl="1"/>
          <a:endParaRPr lang="fa-IR"/>
        </a:p>
      </dgm:t>
    </dgm:pt>
    <dgm:pt modelId="{EA5B1C8A-521B-403E-BA29-DE5CE6C91D54}">
      <dgm:prSet phldrT="[Tex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آمیزش جنسی.</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B3347D1D-3ACD-4D76-8883-9E79462F01F2}" type="parTrans" cxnId="{4080D3A7-97EA-4A95-86A2-96F8C53E018E}">
      <dgm:prSet/>
      <dgm:spPr/>
      <dgm:t>
        <a:bodyPr/>
        <a:lstStyle/>
        <a:p>
          <a:pPr rtl="1"/>
          <a:endParaRPr lang="fa-IR"/>
        </a:p>
      </dgm:t>
    </dgm:pt>
    <dgm:pt modelId="{167013E8-8721-476A-914A-4A0EF4CC0746}" type="sibTrans" cxnId="{4080D3A7-97EA-4A95-86A2-96F8C53E018E}">
      <dgm:prSet/>
      <dgm:spPr/>
      <dgm:t>
        <a:bodyPr/>
        <a:lstStyle/>
        <a:p>
          <a:pPr rtl="1"/>
          <a:endParaRPr lang="fa-IR"/>
        </a:p>
      </dgm:t>
    </dgm:pt>
    <dgm:pt modelId="{E7C17D27-183B-4087-A6C7-718E8A327E26}">
      <dgm:prSet phldrT="[Text]"/>
      <dgm:spPr/>
      <dgm:t>
        <a:bodyPr/>
        <a:lstStyle/>
        <a:p>
          <a:pPr rtl="1"/>
          <a:r>
            <a:rPr lang="fa-IR" dirty="0">
              <a:latin typeface="Sahel SemiBold" panose="02000703000000000000" pitchFamily="2" charset="-78"/>
              <a:ea typeface="Sahel SemiBold" panose="02000703000000000000" pitchFamily="2" charset="-78"/>
              <a:cs typeface="Sahel SemiBold" panose="02000703000000000000" pitchFamily="2" charset="-78"/>
            </a:rPr>
            <a:t>خوردن و آشامیدن.</a:t>
          </a:r>
        </a:p>
      </dgm:t>
    </dgm:pt>
    <dgm:pt modelId="{77A79014-4263-4268-A6FE-E4DF708E88E9}" type="parTrans" cxnId="{7CAF6698-A05F-4ABB-8643-2C51D3F47239}">
      <dgm:prSet/>
      <dgm:spPr/>
      <dgm:t>
        <a:bodyPr/>
        <a:lstStyle/>
        <a:p>
          <a:pPr rtl="1"/>
          <a:endParaRPr lang="fa-IR"/>
        </a:p>
      </dgm:t>
    </dgm:pt>
    <dgm:pt modelId="{AA9534CB-95C5-4E9D-90E7-8692FA0A35FE}" type="sibTrans" cxnId="{7CAF6698-A05F-4ABB-8643-2C51D3F47239}">
      <dgm:prSet/>
      <dgm:spPr/>
      <dgm:t>
        <a:bodyPr/>
        <a:lstStyle/>
        <a:p>
          <a:pPr rtl="1"/>
          <a:endParaRPr lang="fa-IR"/>
        </a:p>
      </dgm:t>
    </dgm:pt>
    <dgm:pt modelId="{C6A85688-5D8E-4C04-B27B-DD75E4657FD0}">
      <dgm:prSet phldrT="[Tex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اماله کردن با مایعات</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7CF2BAF2-80A8-4B83-8D4C-DD8B17687C2B}" type="parTrans" cxnId="{A844108E-F87C-43F8-A27B-08B1E127D92B}">
      <dgm:prSet/>
      <dgm:spPr/>
      <dgm:t>
        <a:bodyPr/>
        <a:lstStyle/>
        <a:p>
          <a:pPr rtl="1"/>
          <a:endParaRPr lang="fa-IR"/>
        </a:p>
      </dgm:t>
    </dgm:pt>
    <dgm:pt modelId="{06D8AA45-6907-46F7-8A6A-321D653B099E}" type="sibTrans" cxnId="{A844108E-F87C-43F8-A27B-08B1E127D92B}">
      <dgm:prSet/>
      <dgm:spPr/>
      <dgm:t>
        <a:bodyPr/>
        <a:lstStyle/>
        <a:p>
          <a:pPr rtl="1"/>
          <a:endParaRPr lang="fa-IR"/>
        </a:p>
      </dgm:t>
    </dgm:pt>
    <dgm:pt modelId="{14DB42FE-4DA1-422C-909C-460FD538713F}">
      <dgm:prSet custT="1"/>
      <dgm:spPr/>
      <dgm:t>
        <a:bodyPr/>
        <a:lstStyle/>
        <a:p>
          <a:pPr marL="0" lvl="0" indent="0" algn="ctr" defTabSz="1022350" rtl="1">
            <a:lnSpc>
              <a:spcPct val="90000"/>
            </a:lnSpc>
            <a:spcBef>
              <a:spcPct val="0"/>
            </a:spcBef>
            <a:spcAft>
              <a:spcPct val="35000"/>
            </a:spcAft>
            <a:buNone/>
          </a:pPr>
          <a:r>
            <a:rPr lang="fa-IR" sz="2000" kern="1200">
              <a:latin typeface="Sahel SemiBold" panose="02000703000000000000" pitchFamily="2" charset="-78"/>
              <a:ea typeface="Sahel SemiBold" panose="02000703000000000000" pitchFamily="2" charset="-78"/>
              <a:cs typeface="Sahel SemiBold" panose="02000703000000000000" pitchFamily="2" charset="-78"/>
            </a:rPr>
            <a:t>باقی ماندن زنان بر حیض و نفاس تا اذان صبح (بدون غسل).</a:t>
          </a:r>
          <a:endParaRPr lang="fa-IR" sz="20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EFC828CF-6ECE-4DD5-B610-5F466D09D492}" type="parTrans" cxnId="{71088961-A464-412F-AB85-F2747D1121BB}">
      <dgm:prSet/>
      <dgm:spPr/>
      <dgm:t>
        <a:bodyPr/>
        <a:lstStyle/>
        <a:p>
          <a:pPr rtl="1"/>
          <a:endParaRPr lang="fa-IR"/>
        </a:p>
      </dgm:t>
    </dgm:pt>
    <dgm:pt modelId="{19B70128-20AD-4D7E-8DB2-F5238B1CCE64}" type="sibTrans" cxnId="{71088961-A464-412F-AB85-F2747D1121BB}">
      <dgm:prSet/>
      <dgm:spPr/>
      <dgm:t>
        <a:bodyPr/>
        <a:lstStyle/>
        <a:p>
          <a:pPr rtl="1"/>
          <a:endParaRPr lang="fa-IR"/>
        </a:p>
      </dgm:t>
    </dgm:pt>
    <dgm:pt modelId="{E9E28703-DAD4-4E5D-BC80-EB6C984577B6}">
      <dgm:prSe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باقی ماندن بر جنابت تا اذان صبح (عمداً).</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202C5A69-07EB-4426-B151-A366EF39E06A}" type="parTrans" cxnId="{FCBE6263-1FE4-4D5D-AD9C-569F449B263B}">
      <dgm:prSet/>
      <dgm:spPr/>
      <dgm:t>
        <a:bodyPr/>
        <a:lstStyle/>
        <a:p>
          <a:pPr rtl="1"/>
          <a:endParaRPr lang="fa-IR"/>
        </a:p>
      </dgm:t>
    </dgm:pt>
    <dgm:pt modelId="{8E6464F0-DB8A-4E24-878E-2C111E1DFAA3}" type="sibTrans" cxnId="{FCBE6263-1FE4-4D5D-AD9C-569F449B263B}">
      <dgm:prSet/>
      <dgm:spPr/>
      <dgm:t>
        <a:bodyPr/>
        <a:lstStyle/>
        <a:p>
          <a:pPr rtl="1"/>
          <a:endParaRPr lang="fa-IR"/>
        </a:p>
      </dgm:t>
    </dgm:pt>
    <dgm:pt modelId="{E24ACF07-EF9F-4A3B-A2E0-46D19FA32873}">
      <dgm:prSe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رساندن غبار غلیظ به حلق (بنا بر احتیاط واجب).</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2F612FA7-399B-4B59-8964-260530822D08}" type="parTrans" cxnId="{D74A1BC2-5E03-4C64-93EF-F7458B1D0CEE}">
      <dgm:prSet/>
      <dgm:spPr/>
      <dgm:t>
        <a:bodyPr/>
        <a:lstStyle/>
        <a:p>
          <a:pPr rtl="1"/>
          <a:endParaRPr lang="fa-IR"/>
        </a:p>
      </dgm:t>
    </dgm:pt>
    <dgm:pt modelId="{C652644B-FF8B-47D5-B59B-B504BE195F6E}" type="sibTrans" cxnId="{D74A1BC2-5E03-4C64-93EF-F7458B1D0CEE}">
      <dgm:prSet/>
      <dgm:spPr/>
      <dgm:t>
        <a:bodyPr/>
        <a:lstStyle/>
        <a:p>
          <a:pPr rtl="1"/>
          <a:endParaRPr lang="fa-IR"/>
        </a:p>
      </dgm:t>
    </dgm:pt>
    <dgm:pt modelId="{144BD63E-BF3D-444E-A916-3DACB6AF85D4}">
      <dgm:prSe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سر زیر آب کردن</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464A8097-E0FC-4753-B07F-C842A3338755}" type="parTrans" cxnId="{2B6B68A5-D21F-4E33-9D74-4871765B38FC}">
      <dgm:prSet/>
      <dgm:spPr/>
      <dgm:t>
        <a:bodyPr/>
        <a:lstStyle/>
        <a:p>
          <a:pPr rtl="1"/>
          <a:endParaRPr lang="fa-IR"/>
        </a:p>
      </dgm:t>
    </dgm:pt>
    <dgm:pt modelId="{8A7D8263-93A4-49CE-901A-42EF637FB5A5}" type="sibTrans" cxnId="{2B6B68A5-D21F-4E33-9D74-4871765B38FC}">
      <dgm:prSet/>
      <dgm:spPr/>
      <dgm:t>
        <a:bodyPr/>
        <a:lstStyle/>
        <a:p>
          <a:pPr rtl="1"/>
          <a:endParaRPr lang="fa-IR"/>
        </a:p>
      </dgm:t>
    </dgm:pt>
    <dgm:pt modelId="{154751FC-770A-4C35-BC25-42947227E193}">
      <dgm:prSet custT="1"/>
      <dgm:spPr/>
      <dgm: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استفراغ</a:t>
          </a:r>
          <a:br>
            <a:rPr lang="fa-IR" sz="2300" kern="1200">
              <a:latin typeface="Sahel SemiBold" panose="02000703000000000000" pitchFamily="2" charset="-78"/>
              <a:ea typeface="Sahel SemiBold" panose="02000703000000000000" pitchFamily="2" charset="-78"/>
              <a:cs typeface="Sahel SemiBold" panose="02000703000000000000" pitchFamily="2" charset="-78"/>
            </a:rPr>
          </a:br>
          <a:r>
            <a:rPr lang="fa-IR" sz="2300" kern="1200">
              <a:latin typeface="Sahel SemiBold" panose="02000703000000000000" pitchFamily="2" charset="-78"/>
              <a:ea typeface="Sahel SemiBold" panose="02000703000000000000" pitchFamily="2" charset="-78"/>
              <a:cs typeface="Sahel SemiBold" panose="02000703000000000000" pitchFamily="2" charset="-78"/>
            </a:rPr>
            <a:t> (قی کردن عمدی)</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gm:t>
    </dgm:pt>
    <dgm:pt modelId="{E96B8C37-F25A-44AE-BC78-8D394AC03470}" type="parTrans" cxnId="{49AC5DF7-9C5C-47FC-B24F-DA0146884DB1}">
      <dgm:prSet/>
      <dgm:spPr/>
      <dgm:t>
        <a:bodyPr/>
        <a:lstStyle/>
        <a:p>
          <a:pPr rtl="1"/>
          <a:endParaRPr lang="fa-IR"/>
        </a:p>
      </dgm:t>
    </dgm:pt>
    <dgm:pt modelId="{5A88B5E9-4752-4E77-A7C7-2A354C4596F2}" type="sibTrans" cxnId="{49AC5DF7-9C5C-47FC-B24F-DA0146884DB1}">
      <dgm:prSet/>
      <dgm:spPr/>
      <dgm:t>
        <a:bodyPr/>
        <a:lstStyle/>
        <a:p>
          <a:pPr rtl="1"/>
          <a:endParaRPr lang="fa-IR"/>
        </a:p>
      </dgm:t>
    </dgm:pt>
    <dgm:pt modelId="{17B3A661-B22B-46F9-84A1-F06DBE62591E}">
      <dgm:prSet phldrT="[Text]" custT="1"/>
      <dgm:spPr/>
      <dgm:t>
        <a:bodyPr/>
        <a:lstStyle/>
        <a:p>
          <a:pPr marL="0" lvl="0" indent="0" algn="ctr" defTabSz="1022350" rtl="1">
            <a:lnSpc>
              <a:spcPct val="90000"/>
            </a:lnSpc>
            <a:spcBef>
              <a:spcPct val="0"/>
            </a:spcBef>
            <a:spcAft>
              <a:spcPct val="35000"/>
            </a:spcAft>
            <a:buNone/>
          </a:pPr>
          <a:r>
            <a:rPr lang="fa-IR" sz="2000" kern="1200" dirty="0">
              <a:latin typeface="Sahel SemiBold" panose="02000703000000000000" pitchFamily="2" charset="-78"/>
              <a:ea typeface="Sahel SemiBold" panose="02000703000000000000" pitchFamily="2" charset="-78"/>
              <a:cs typeface="Sahel SemiBold" panose="02000703000000000000" pitchFamily="2" charset="-78"/>
            </a:rPr>
            <a:t>دروغ بستن به خداوند متعال، پیامبر (ص) و ائمه اطهار (ع) </a:t>
          </a:r>
          <a:br>
            <a:rPr lang="fa-IR" sz="2000" kern="1200" dirty="0">
              <a:latin typeface="Sahel SemiBold" panose="02000703000000000000" pitchFamily="2" charset="-78"/>
              <a:ea typeface="Sahel SemiBold" panose="02000703000000000000" pitchFamily="2" charset="-78"/>
              <a:cs typeface="Sahel SemiBold" panose="02000703000000000000" pitchFamily="2" charset="-78"/>
            </a:rPr>
          </a:br>
          <a:r>
            <a:rPr lang="fa-IR" sz="2000" kern="1200" dirty="0">
              <a:latin typeface="Sahel SemiBold" panose="02000703000000000000" pitchFamily="2" charset="-78"/>
              <a:ea typeface="Sahel SemiBold" panose="02000703000000000000" pitchFamily="2" charset="-78"/>
              <a:cs typeface="Sahel SemiBold" panose="02000703000000000000" pitchFamily="2" charset="-78"/>
            </a:rPr>
            <a:t>(بنا بر احتیاط واجب)</a:t>
          </a:r>
        </a:p>
      </dgm:t>
    </dgm:pt>
    <dgm:pt modelId="{D2024717-0D45-4E63-B5B3-863DD45598F4}" type="sibTrans" cxnId="{93571343-7AD3-46CF-8DB5-CB6D72F42EEC}">
      <dgm:prSet/>
      <dgm:spPr/>
      <dgm:t>
        <a:bodyPr/>
        <a:lstStyle/>
        <a:p>
          <a:pPr rtl="1"/>
          <a:endParaRPr lang="fa-IR"/>
        </a:p>
      </dgm:t>
    </dgm:pt>
    <dgm:pt modelId="{DD1BF78A-71D5-4DFD-8288-5799B961FBC4}" type="parTrans" cxnId="{93571343-7AD3-46CF-8DB5-CB6D72F42EEC}">
      <dgm:prSet/>
      <dgm:spPr/>
      <dgm:t>
        <a:bodyPr/>
        <a:lstStyle/>
        <a:p>
          <a:pPr rtl="1"/>
          <a:endParaRPr lang="fa-IR"/>
        </a:p>
      </dgm:t>
    </dgm:pt>
    <dgm:pt modelId="{EA24D9E4-DBF9-40A5-8BC9-9A5D49F28352}" type="pres">
      <dgm:prSet presAssocID="{D551684F-0BC1-4359-A663-8ABC6B33824F}" presName="diagram" presStyleCnt="0">
        <dgm:presLayoutVars>
          <dgm:dir/>
          <dgm:resizeHandles val="exact"/>
        </dgm:presLayoutVars>
      </dgm:prSet>
      <dgm:spPr/>
    </dgm:pt>
    <dgm:pt modelId="{3CF5EFFB-6FCD-4BED-BF5C-C60E2EE5D886}" type="pres">
      <dgm:prSet presAssocID="{17B3A661-B22B-46F9-84A1-F06DBE62591E}" presName="node" presStyleLbl="node1" presStyleIdx="0" presStyleCnt="10">
        <dgm:presLayoutVars>
          <dgm:bulletEnabled val="1"/>
        </dgm:presLayoutVars>
      </dgm:prSet>
      <dgm:spPr/>
    </dgm:pt>
    <dgm:pt modelId="{578DABF6-27B2-468B-8B98-0FDDF289D7BB}" type="pres">
      <dgm:prSet presAssocID="{D2024717-0D45-4E63-B5B3-863DD45598F4}" presName="sibTrans" presStyleCnt="0"/>
      <dgm:spPr/>
    </dgm:pt>
    <dgm:pt modelId="{4E9D1B44-EEB4-4A8F-B606-8DE36912BC89}" type="pres">
      <dgm:prSet presAssocID="{6E7C505D-9647-4ED7-A46C-71A24705A1E3}" presName="node" presStyleLbl="node1" presStyleIdx="1" presStyleCnt="10">
        <dgm:presLayoutVars>
          <dgm:bulletEnabled val="1"/>
        </dgm:presLayoutVars>
      </dgm:prSet>
      <dgm:spPr/>
    </dgm:pt>
    <dgm:pt modelId="{EE3A7BB1-D266-4A36-ACAE-5617EB03EACE}" type="pres">
      <dgm:prSet presAssocID="{3819B7D2-2635-4C56-9DF0-6A6CA4AB5114}" presName="sibTrans" presStyleCnt="0"/>
      <dgm:spPr/>
    </dgm:pt>
    <dgm:pt modelId="{C73B383B-B411-45E8-94CD-DDC89CBF62FE}" type="pres">
      <dgm:prSet presAssocID="{EA5B1C8A-521B-403E-BA29-DE5CE6C91D54}" presName="node" presStyleLbl="node1" presStyleIdx="2" presStyleCnt="10">
        <dgm:presLayoutVars>
          <dgm:bulletEnabled val="1"/>
        </dgm:presLayoutVars>
      </dgm:prSet>
      <dgm:spPr/>
    </dgm:pt>
    <dgm:pt modelId="{CB62182C-8FF4-4A07-9083-2A8CCA37CCA4}" type="pres">
      <dgm:prSet presAssocID="{167013E8-8721-476A-914A-4A0EF4CC0746}" presName="sibTrans" presStyleCnt="0"/>
      <dgm:spPr/>
    </dgm:pt>
    <dgm:pt modelId="{88F99350-E798-4F2E-B9BA-ABD804EBDE3B}" type="pres">
      <dgm:prSet presAssocID="{E7C17D27-183B-4087-A6C7-718E8A327E26}" presName="node" presStyleLbl="node1" presStyleIdx="3" presStyleCnt="10">
        <dgm:presLayoutVars>
          <dgm:bulletEnabled val="1"/>
        </dgm:presLayoutVars>
      </dgm:prSet>
      <dgm:spPr/>
    </dgm:pt>
    <dgm:pt modelId="{2755EC22-0709-4E23-839E-D5C114B88372}" type="pres">
      <dgm:prSet presAssocID="{AA9534CB-95C5-4E9D-90E7-8692FA0A35FE}" presName="sibTrans" presStyleCnt="0"/>
      <dgm:spPr/>
    </dgm:pt>
    <dgm:pt modelId="{69533527-A818-42C0-B4E1-008E09D60E8C}" type="pres">
      <dgm:prSet presAssocID="{C6A85688-5D8E-4C04-B27B-DD75E4657FD0}" presName="node" presStyleLbl="node1" presStyleIdx="4" presStyleCnt="10">
        <dgm:presLayoutVars>
          <dgm:bulletEnabled val="1"/>
        </dgm:presLayoutVars>
      </dgm:prSet>
      <dgm:spPr/>
    </dgm:pt>
    <dgm:pt modelId="{26082651-05B4-4AD2-A0EF-E2E4061C4FD3}" type="pres">
      <dgm:prSet presAssocID="{06D8AA45-6907-46F7-8A6A-321D653B099E}" presName="sibTrans" presStyleCnt="0"/>
      <dgm:spPr/>
    </dgm:pt>
    <dgm:pt modelId="{ADB2ECB7-0DD3-4493-8FCA-20B031053617}" type="pres">
      <dgm:prSet presAssocID="{14DB42FE-4DA1-422C-909C-460FD538713F}" presName="node" presStyleLbl="node1" presStyleIdx="5" presStyleCnt="10">
        <dgm:presLayoutVars>
          <dgm:bulletEnabled val="1"/>
        </dgm:presLayoutVars>
      </dgm:prSet>
      <dgm:spPr/>
    </dgm:pt>
    <dgm:pt modelId="{84D35BD3-A393-44B0-9B6A-5C334BAA0274}" type="pres">
      <dgm:prSet presAssocID="{19B70128-20AD-4D7E-8DB2-F5238B1CCE64}" presName="sibTrans" presStyleCnt="0"/>
      <dgm:spPr/>
    </dgm:pt>
    <dgm:pt modelId="{550FA81A-4DD7-441C-A1D6-B1F18485E6FD}" type="pres">
      <dgm:prSet presAssocID="{E9E28703-DAD4-4E5D-BC80-EB6C984577B6}" presName="node" presStyleLbl="node1" presStyleIdx="6" presStyleCnt="10">
        <dgm:presLayoutVars>
          <dgm:bulletEnabled val="1"/>
        </dgm:presLayoutVars>
      </dgm:prSet>
      <dgm:spPr/>
    </dgm:pt>
    <dgm:pt modelId="{E5FB7BE8-463C-428C-A12A-A08C0ED987AC}" type="pres">
      <dgm:prSet presAssocID="{8E6464F0-DB8A-4E24-878E-2C111E1DFAA3}" presName="sibTrans" presStyleCnt="0"/>
      <dgm:spPr/>
    </dgm:pt>
    <dgm:pt modelId="{9E17091F-4A30-4B03-8F2D-C5543E884478}" type="pres">
      <dgm:prSet presAssocID="{E24ACF07-EF9F-4A3B-A2E0-46D19FA32873}" presName="node" presStyleLbl="node1" presStyleIdx="7" presStyleCnt="10">
        <dgm:presLayoutVars>
          <dgm:bulletEnabled val="1"/>
        </dgm:presLayoutVars>
      </dgm:prSet>
      <dgm:spPr/>
    </dgm:pt>
    <dgm:pt modelId="{D60D5DFB-92B7-46C8-91AF-A596A976D672}" type="pres">
      <dgm:prSet presAssocID="{C652644B-FF8B-47D5-B59B-B504BE195F6E}" presName="sibTrans" presStyleCnt="0"/>
      <dgm:spPr/>
    </dgm:pt>
    <dgm:pt modelId="{10D114EC-2614-4E15-8241-20F93C8A019C}" type="pres">
      <dgm:prSet presAssocID="{144BD63E-BF3D-444E-A916-3DACB6AF85D4}" presName="node" presStyleLbl="node1" presStyleIdx="8" presStyleCnt="10">
        <dgm:presLayoutVars>
          <dgm:bulletEnabled val="1"/>
        </dgm:presLayoutVars>
      </dgm:prSet>
      <dgm:spPr/>
    </dgm:pt>
    <dgm:pt modelId="{FBA16C77-CA1A-443A-BE23-B41D35E47905}" type="pres">
      <dgm:prSet presAssocID="{8A7D8263-93A4-49CE-901A-42EF637FB5A5}" presName="sibTrans" presStyleCnt="0"/>
      <dgm:spPr/>
    </dgm:pt>
    <dgm:pt modelId="{9E6F93DC-FBA2-4C4B-96E5-F4A7B1C88C0B}" type="pres">
      <dgm:prSet presAssocID="{154751FC-770A-4C35-BC25-42947227E193}" presName="node" presStyleLbl="node1" presStyleIdx="9" presStyleCnt="10">
        <dgm:presLayoutVars>
          <dgm:bulletEnabled val="1"/>
        </dgm:presLayoutVars>
      </dgm:prSet>
      <dgm:spPr/>
    </dgm:pt>
  </dgm:ptLst>
  <dgm:cxnLst>
    <dgm:cxn modelId="{5CE74E27-14B8-4534-B43C-973793C342BC}" type="presOf" srcId="{14DB42FE-4DA1-422C-909C-460FD538713F}" destId="{ADB2ECB7-0DD3-4493-8FCA-20B031053617}" srcOrd="0" destOrd="0" presId="urn:microsoft.com/office/officeart/2005/8/layout/default"/>
    <dgm:cxn modelId="{FFA53230-6642-4182-874D-5A23106233DD}" type="presOf" srcId="{D551684F-0BC1-4359-A663-8ABC6B33824F}" destId="{EA24D9E4-DBF9-40A5-8BC9-9A5D49F28352}" srcOrd="0" destOrd="0" presId="urn:microsoft.com/office/officeart/2005/8/layout/default"/>
    <dgm:cxn modelId="{71088961-A464-412F-AB85-F2747D1121BB}" srcId="{D551684F-0BC1-4359-A663-8ABC6B33824F}" destId="{14DB42FE-4DA1-422C-909C-460FD538713F}" srcOrd="5" destOrd="0" parTransId="{EFC828CF-6ECE-4DD5-B610-5F466D09D492}" sibTransId="{19B70128-20AD-4D7E-8DB2-F5238B1CCE64}"/>
    <dgm:cxn modelId="{93571343-7AD3-46CF-8DB5-CB6D72F42EEC}" srcId="{D551684F-0BC1-4359-A663-8ABC6B33824F}" destId="{17B3A661-B22B-46F9-84A1-F06DBE62591E}" srcOrd="0" destOrd="0" parTransId="{DD1BF78A-71D5-4DFD-8288-5799B961FBC4}" sibTransId="{D2024717-0D45-4E63-B5B3-863DD45598F4}"/>
    <dgm:cxn modelId="{FCBE6263-1FE4-4D5D-AD9C-569F449B263B}" srcId="{D551684F-0BC1-4359-A663-8ABC6B33824F}" destId="{E9E28703-DAD4-4E5D-BC80-EB6C984577B6}" srcOrd="6" destOrd="0" parTransId="{202C5A69-07EB-4426-B151-A366EF39E06A}" sibTransId="{8E6464F0-DB8A-4E24-878E-2C111E1DFAA3}"/>
    <dgm:cxn modelId="{1FF9A26F-50FF-4720-894A-1DAF6119368E}" type="presOf" srcId="{E7C17D27-183B-4087-A6C7-718E8A327E26}" destId="{88F99350-E798-4F2E-B9BA-ABD804EBDE3B}" srcOrd="0" destOrd="0" presId="urn:microsoft.com/office/officeart/2005/8/layout/default"/>
    <dgm:cxn modelId="{F1BD897B-192A-47C2-85DD-F1B0FF2B1070}" type="presOf" srcId="{17B3A661-B22B-46F9-84A1-F06DBE62591E}" destId="{3CF5EFFB-6FCD-4BED-BF5C-C60E2EE5D886}" srcOrd="0" destOrd="0" presId="urn:microsoft.com/office/officeart/2005/8/layout/default"/>
    <dgm:cxn modelId="{A844108E-F87C-43F8-A27B-08B1E127D92B}" srcId="{D551684F-0BC1-4359-A663-8ABC6B33824F}" destId="{C6A85688-5D8E-4C04-B27B-DD75E4657FD0}" srcOrd="4" destOrd="0" parTransId="{7CF2BAF2-80A8-4B83-8D4C-DD8B17687C2B}" sibTransId="{06D8AA45-6907-46F7-8A6A-321D653B099E}"/>
    <dgm:cxn modelId="{7CAF6698-A05F-4ABB-8643-2C51D3F47239}" srcId="{D551684F-0BC1-4359-A663-8ABC6B33824F}" destId="{E7C17D27-183B-4087-A6C7-718E8A327E26}" srcOrd="3" destOrd="0" parTransId="{77A79014-4263-4268-A6FE-E4DF708E88E9}" sibTransId="{AA9534CB-95C5-4E9D-90E7-8692FA0A35FE}"/>
    <dgm:cxn modelId="{154BD49C-E4A0-4AD9-B441-5927337AFD73}" type="presOf" srcId="{6E7C505D-9647-4ED7-A46C-71A24705A1E3}" destId="{4E9D1B44-EEB4-4A8F-B606-8DE36912BC89}" srcOrd="0" destOrd="0" presId="urn:microsoft.com/office/officeart/2005/8/layout/default"/>
    <dgm:cxn modelId="{2B6B68A5-D21F-4E33-9D74-4871765B38FC}" srcId="{D551684F-0BC1-4359-A663-8ABC6B33824F}" destId="{144BD63E-BF3D-444E-A916-3DACB6AF85D4}" srcOrd="8" destOrd="0" parTransId="{464A8097-E0FC-4753-B07F-C842A3338755}" sibTransId="{8A7D8263-93A4-49CE-901A-42EF637FB5A5}"/>
    <dgm:cxn modelId="{4080D3A7-97EA-4A95-86A2-96F8C53E018E}" srcId="{D551684F-0BC1-4359-A663-8ABC6B33824F}" destId="{EA5B1C8A-521B-403E-BA29-DE5CE6C91D54}" srcOrd="2" destOrd="0" parTransId="{B3347D1D-3ACD-4D76-8883-9E79462F01F2}" sibTransId="{167013E8-8721-476A-914A-4A0EF4CC0746}"/>
    <dgm:cxn modelId="{BE9CDAAC-6986-4BDC-B142-0F8E0E01F8B7}" type="presOf" srcId="{E24ACF07-EF9F-4A3B-A2E0-46D19FA32873}" destId="{9E17091F-4A30-4B03-8F2D-C5543E884478}" srcOrd="0" destOrd="0" presId="urn:microsoft.com/office/officeart/2005/8/layout/default"/>
    <dgm:cxn modelId="{CD277CC0-9AEB-4F44-A2A9-2D1335720E54}" type="presOf" srcId="{154751FC-770A-4C35-BC25-42947227E193}" destId="{9E6F93DC-FBA2-4C4B-96E5-F4A7B1C88C0B}" srcOrd="0" destOrd="0" presId="urn:microsoft.com/office/officeart/2005/8/layout/default"/>
    <dgm:cxn modelId="{D74A1BC2-5E03-4C64-93EF-F7458B1D0CEE}" srcId="{D551684F-0BC1-4359-A663-8ABC6B33824F}" destId="{E24ACF07-EF9F-4A3B-A2E0-46D19FA32873}" srcOrd="7" destOrd="0" parTransId="{2F612FA7-399B-4B59-8964-260530822D08}" sibTransId="{C652644B-FF8B-47D5-B59B-B504BE195F6E}"/>
    <dgm:cxn modelId="{73F4CCC7-7297-4072-AF5B-4DFCDBA5DD6A}" type="presOf" srcId="{C6A85688-5D8E-4C04-B27B-DD75E4657FD0}" destId="{69533527-A818-42C0-B4E1-008E09D60E8C}" srcOrd="0" destOrd="0" presId="urn:microsoft.com/office/officeart/2005/8/layout/default"/>
    <dgm:cxn modelId="{4F980CCE-890C-4730-84B4-6660D8B973D5}" type="presOf" srcId="{E9E28703-DAD4-4E5D-BC80-EB6C984577B6}" destId="{550FA81A-4DD7-441C-A1D6-B1F18485E6FD}" srcOrd="0" destOrd="0" presId="urn:microsoft.com/office/officeart/2005/8/layout/default"/>
    <dgm:cxn modelId="{9E2C84E8-0CE5-4690-B134-5F265CADAFA4}" type="presOf" srcId="{144BD63E-BF3D-444E-A916-3DACB6AF85D4}" destId="{10D114EC-2614-4E15-8241-20F93C8A019C}" srcOrd="0" destOrd="0" presId="urn:microsoft.com/office/officeart/2005/8/layout/default"/>
    <dgm:cxn modelId="{1B21B6EC-9B1E-4731-8885-CD9BCA0FCB1D}" srcId="{D551684F-0BC1-4359-A663-8ABC6B33824F}" destId="{6E7C505D-9647-4ED7-A46C-71A24705A1E3}" srcOrd="1" destOrd="0" parTransId="{DF0F1F62-5746-4250-A6F5-2BDB8E31FFF8}" sibTransId="{3819B7D2-2635-4C56-9DF0-6A6CA4AB5114}"/>
    <dgm:cxn modelId="{49AC5DF7-9C5C-47FC-B24F-DA0146884DB1}" srcId="{D551684F-0BC1-4359-A663-8ABC6B33824F}" destId="{154751FC-770A-4C35-BC25-42947227E193}" srcOrd="9" destOrd="0" parTransId="{E96B8C37-F25A-44AE-BC78-8D394AC03470}" sibTransId="{5A88B5E9-4752-4E77-A7C7-2A354C4596F2}"/>
    <dgm:cxn modelId="{856084FA-03F9-4BCF-AA23-5D98A0F89449}" type="presOf" srcId="{EA5B1C8A-521B-403E-BA29-DE5CE6C91D54}" destId="{C73B383B-B411-45E8-94CD-DDC89CBF62FE}" srcOrd="0" destOrd="0" presId="urn:microsoft.com/office/officeart/2005/8/layout/default"/>
    <dgm:cxn modelId="{37D17AFB-24E5-4EED-AE98-FD523745AD3F}" type="presParOf" srcId="{EA24D9E4-DBF9-40A5-8BC9-9A5D49F28352}" destId="{3CF5EFFB-6FCD-4BED-BF5C-C60E2EE5D886}" srcOrd="0" destOrd="0" presId="urn:microsoft.com/office/officeart/2005/8/layout/default"/>
    <dgm:cxn modelId="{3EB311E5-0644-42FE-9156-B291771653FE}" type="presParOf" srcId="{EA24D9E4-DBF9-40A5-8BC9-9A5D49F28352}" destId="{578DABF6-27B2-468B-8B98-0FDDF289D7BB}" srcOrd="1" destOrd="0" presId="urn:microsoft.com/office/officeart/2005/8/layout/default"/>
    <dgm:cxn modelId="{DC2DCE10-C29A-4C9A-8AB9-9BAF2ED01182}" type="presParOf" srcId="{EA24D9E4-DBF9-40A5-8BC9-9A5D49F28352}" destId="{4E9D1B44-EEB4-4A8F-B606-8DE36912BC89}" srcOrd="2" destOrd="0" presId="urn:microsoft.com/office/officeart/2005/8/layout/default"/>
    <dgm:cxn modelId="{021F6C89-9B15-4F77-BD53-1ABA1565CC20}" type="presParOf" srcId="{EA24D9E4-DBF9-40A5-8BC9-9A5D49F28352}" destId="{EE3A7BB1-D266-4A36-ACAE-5617EB03EACE}" srcOrd="3" destOrd="0" presId="urn:microsoft.com/office/officeart/2005/8/layout/default"/>
    <dgm:cxn modelId="{D81562B4-25D1-4345-9053-17F079A61E72}" type="presParOf" srcId="{EA24D9E4-DBF9-40A5-8BC9-9A5D49F28352}" destId="{C73B383B-B411-45E8-94CD-DDC89CBF62FE}" srcOrd="4" destOrd="0" presId="urn:microsoft.com/office/officeart/2005/8/layout/default"/>
    <dgm:cxn modelId="{D0561DEC-D69E-421E-8266-9573904C1E3B}" type="presParOf" srcId="{EA24D9E4-DBF9-40A5-8BC9-9A5D49F28352}" destId="{CB62182C-8FF4-4A07-9083-2A8CCA37CCA4}" srcOrd="5" destOrd="0" presId="urn:microsoft.com/office/officeart/2005/8/layout/default"/>
    <dgm:cxn modelId="{6D6F5588-7EFD-4F09-9148-FCB19DE34EBC}" type="presParOf" srcId="{EA24D9E4-DBF9-40A5-8BC9-9A5D49F28352}" destId="{88F99350-E798-4F2E-B9BA-ABD804EBDE3B}" srcOrd="6" destOrd="0" presId="urn:microsoft.com/office/officeart/2005/8/layout/default"/>
    <dgm:cxn modelId="{6AA28881-0BE6-49B1-969A-1B397B928635}" type="presParOf" srcId="{EA24D9E4-DBF9-40A5-8BC9-9A5D49F28352}" destId="{2755EC22-0709-4E23-839E-D5C114B88372}" srcOrd="7" destOrd="0" presId="urn:microsoft.com/office/officeart/2005/8/layout/default"/>
    <dgm:cxn modelId="{DA6DBC9D-7ED8-4B7B-AED7-83FA012A70D2}" type="presParOf" srcId="{EA24D9E4-DBF9-40A5-8BC9-9A5D49F28352}" destId="{69533527-A818-42C0-B4E1-008E09D60E8C}" srcOrd="8" destOrd="0" presId="urn:microsoft.com/office/officeart/2005/8/layout/default"/>
    <dgm:cxn modelId="{09F09DA6-F695-4692-9F83-BE8932BBA3DC}" type="presParOf" srcId="{EA24D9E4-DBF9-40A5-8BC9-9A5D49F28352}" destId="{26082651-05B4-4AD2-A0EF-E2E4061C4FD3}" srcOrd="9" destOrd="0" presId="urn:microsoft.com/office/officeart/2005/8/layout/default"/>
    <dgm:cxn modelId="{8E277820-8256-4930-B3F2-0305F764A15D}" type="presParOf" srcId="{EA24D9E4-DBF9-40A5-8BC9-9A5D49F28352}" destId="{ADB2ECB7-0DD3-4493-8FCA-20B031053617}" srcOrd="10" destOrd="0" presId="urn:microsoft.com/office/officeart/2005/8/layout/default"/>
    <dgm:cxn modelId="{493B9D0A-248B-47F6-8430-3513D8D76760}" type="presParOf" srcId="{EA24D9E4-DBF9-40A5-8BC9-9A5D49F28352}" destId="{84D35BD3-A393-44B0-9B6A-5C334BAA0274}" srcOrd="11" destOrd="0" presId="urn:microsoft.com/office/officeart/2005/8/layout/default"/>
    <dgm:cxn modelId="{AACC8489-0525-4332-9AF9-912609D4241E}" type="presParOf" srcId="{EA24D9E4-DBF9-40A5-8BC9-9A5D49F28352}" destId="{550FA81A-4DD7-441C-A1D6-B1F18485E6FD}" srcOrd="12" destOrd="0" presId="urn:microsoft.com/office/officeart/2005/8/layout/default"/>
    <dgm:cxn modelId="{6B0DD482-3420-44A4-9ABE-D003C64BB0E5}" type="presParOf" srcId="{EA24D9E4-DBF9-40A5-8BC9-9A5D49F28352}" destId="{E5FB7BE8-463C-428C-A12A-A08C0ED987AC}" srcOrd="13" destOrd="0" presId="urn:microsoft.com/office/officeart/2005/8/layout/default"/>
    <dgm:cxn modelId="{07436150-F31C-4842-A72F-0D386CDD0B05}" type="presParOf" srcId="{EA24D9E4-DBF9-40A5-8BC9-9A5D49F28352}" destId="{9E17091F-4A30-4B03-8F2D-C5543E884478}" srcOrd="14" destOrd="0" presId="urn:microsoft.com/office/officeart/2005/8/layout/default"/>
    <dgm:cxn modelId="{DB203711-47C9-4E78-879F-FBA62200F8FC}" type="presParOf" srcId="{EA24D9E4-DBF9-40A5-8BC9-9A5D49F28352}" destId="{D60D5DFB-92B7-46C8-91AF-A596A976D672}" srcOrd="15" destOrd="0" presId="urn:microsoft.com/office/officeart/2005/8/layout/default"/>
    <dgm:cxn modelId="{2A89FAEC-5D7A-43DD-958D-BE728DD2585A}" type="presParOf" srcId="{EA24D9E4-DBF9-40A5-8BC9-9A5D49F28352}" destId="{10D114EC-2614-4E15-8241-20F93C8A019C}" srcOrd="16" destOrd="0" presId="urn:microsoft.com/office/officeart/2005/8/layout/default"/>
    <dgm:cxn modelId="{052F3CB8-5993-46A3-8AB4-4100D2D2F289}" type="presParOf" srcId="{EA24D9E4-DBF9-40A5-8BC9-9A5D49F28352}" destId="{FBA16C77-CA1A-443A-BE23-B41D35E47905}" srcOrd="17" destOrd="0" presId="urn:microsoft.com/office/officeart/2005/8/layout/default"/>
    <dgm:cxn modelId="{561E4929-3233-4FD0-B1B5-C93D1D896BE7}" type="presParOf" srcId="{EA24D9E4-DBF9-40A5-8BC9-9A5D49F28352}" destId="{9E6F93DC-FBA2-4C4B-96E5-F4A7B1C88C0B}"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C33F284-57A3-4FDD-B095-85B11945BA36}"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pPr rtl="1"/>
          <a:endParaRPr lang="fa-IR"/>
        </a:p>
      </dgm:t>
    </dgm:pt>
    <dgm:pt modelId="{8F32776F-8506-4214-A4BA-6EE3DBA576C0}">
      <dgm:prSet phldrT="[Text]" custT="1"/>
      <dgm:spPr/>
      <dgm:t>
        <a:bodyPr/>
        <a:lstStyle/>
        <a:p>
          <a:pPr rtl="1"/>
          <a:r>
            <a:rPr lang="fa-IR" sz="1800" b="1" dirty="0">
              <a:solidFill>
                <a:schemeClr val="bg1"/>
              </a:solidFill>
              <a:latin typeface="Sahel" panose="020B0603030804020204" pitchFamily="34" charset="-78"/>
              <a:cs typeface="Sahel" panose="020B0603030804020204" pitchFamily="34" charset="-78"/>
            </a:rPr>
            <a:t>دختران تازه مکلف شده، روزه برایشان ضرر ندارد اما اتمام روزه سخت است</a:t>
          </a:r>
          <a:endParaRPr lang="fa-IR" sz="1800" dirty="0">
            <a:solidFill>
              <a:schemeClr val="bg1"/>
            </a:solidFill>
          </a:endParaRPr>
        </a:p>
      </dgm:t>
    </dgm:pt>
    <dgm:pt modelId="{A71D4964-8C70-4747-9588-F3124457E4B3}" type="parTrans" cxnId="{58B7A5B6-589F-4CFB-AB51-4A8E81A1FF3F}">
      <dgm:prSet/>
      <dgm:spPr/>
      <dgm:t>
        <a:bodyPr/>
        <a:lstStyle/>
        <a:p>
          <a:pPr rtl="1"/>
          <a:endParaRPr lang="fa-IR"/>
        </a:p>
      </dgm:t>
    </dgm:pt>
    <dgm:pt modelId="{97C394D8-FFAA-4954-A2D2-256FE3442809}" type="sibTrans" cxnId="{58B7A5B6-589F-4CFB-AB51-4A8E81A1FF3F}">
      <dgm:prSet/>
      <dgm:spPr/>
      <dgm:t>
        <a:bodyPr/>
        <a:lstStyle/>
        <a:p>
          <a:pPr rtl="1"/>
          <a:endParaRPr lang="fa-IR"/>
        </a:p>
      </dgm:t>
    </dgm:pt>
    <dgm:pt modelId="{7FF869EA-5BD9-473B-BC77-77F041CD9C9C}">
      <dgm:prSet phldrT="[Text]" custT="1"/>
      <dgm:spPr/>
      <dgm:t>
        <a:bodyPr/>
        <a:lstStyle/>
        <a:p>
          <a:pPr rtl="1"/>
          <a:r>
            <a:rPr lang="fa-IR" sz="3200" b="1" kern="1200" dirty="0">
              <a:solidFill>
                <a:srgbClr val="FFFF00"/>
              </a:solidFill>
              <a:latin typeface="Sahel" panose="020B0603030804020204" pitchFamily="34" charset="-78"/>
              <a:ea typeface="+mn-ea"/>
              <a:cs typeface="Sahel" panose="020B0603030804020204" pitchFamily="34" charset="-78"/>
            </a:rPr>
            <a:t>باید روزه را بگیرد</a:t>
          </a:r>
        </a:p>
      </dgm:t>
    </dgm:pt>
    <dgm:pt modelId="{62C51B9C-1C94-4F4B-A737-C560221E368F}" type="parTrans" cxnId="{C4743FDC-394E-408F-853D-5B4B7EFC7544}">
      <dgm:prSet/>
      <dgm:spPr/>
      <dgm:t>
        <a:bodyPr/>
        <a:lstStyle/>
        <a:p>
          <a:pPr rtl="1"/>
          <a:endParaRPr lang="fa-IR"/>
        </a:p>
      </dgm:t>
    </dgm:pt>
    <dgm:pt modelId="{3CF53889-A7F9-4F4F-BA13-17B2ACAB98CC}" type="sibTrans" cxnId="{C4743FDC-394E-408F-853D-5B4B7EFC7544}">
      <dgm:prSet/>
      <dgm:spPr/>
      <dgm:t>
        <a:bodyPr/>
        <a:lstStyle/>
        <a:p>
          <a:pPr rtl="1"/>
          <a:endParaRPr lang="fa-IR"/>
        </a:p>
      </dgm:t>
    </dgm:pt>
    <dgm:pt modelId="{AA554D62-5A3C-407E-A5BB-48600B8D9CC9}">
      <dgm:prSet/>
      <dgm:spPr/>
      <dgm:t>
        <a:bodyPr/>
        <a:lstStyle/>
        <a:p>
          <a:pPr rtl="1"/>
          <a:r>
            <a:rPr lang="fa-IR" b="1" dirty="0">
              <a:solidFill>
                <a:schemeClr val="accent2">
                  <a:lumMod val="40000"/>
                  <a:lumOff val="60000"/>
                </a:schemeClr>
              </a:solidFill>
              <a:latin typeface="Sahel" panose="020B0603030804020204" pitchFamily="34" charset="-78"/>
              <a:cs typeface="Sahel" panose="020B0603030804020204" pitchFamily="34" charset="-78"/>
            </a:rPr>
            <a:t>اگر در روز، حرج ایجاد شود</a:t>
          </a:r>
          <a:br>
            <a:rPr lang="fa-IR" b="1" dirty="0">
              <a:solidFill>
                <a:schemeClr val="accent2">
                  <a:lumMod val="40000"/>
                  <a:lumOff val="60000"/>
                </a:schemeClr>
              </a:solidFill>
              <a:latin typeface="Sahel" panose="020B0603030804020204" pitchFamily="34" charset="-78"/>
              <a:cs typeface="Sahel" panose="020B0603030804020204" pitchFamily="34" charset="-78"/>
            </a:rPr>
          </a:br>
          <a:r>
            <a:rPr lang="fa-IR" b="1" dirty="0">
              <a:solidFill>
                <a:schemeClr val="accent2">
                  <a:lumMod val="40000"/>
                  <a:lumOff val="60000"/>
                </a:schemeClr>
              </a:solidFill>
              <a:latin typeface="Sahel" panose="020B0603030804020204" pitchFamily="34" charset="-78"/>
              <a:cs typeface="Sahel" panose="020B0603030804020204" pitchFamily="34" charset="-78"/>
            </a:rPr>
            <a:t>و روزه قابل تحمل نیست، می‌تواند به اندازه رفع ضرورت (کمی آب یا خوراکی) افطار کند.</a:t>
          </a:r>
        </a:p>
      </dgm:t>
    </dgm:pt>
    <dgm:pt modelId="{FD6B5C38-6291-4E3E-898E-F2D352BABE24}" type="parTrans" cxnId="{70A2CC47-8C28-4225-984E-E46C591AE812}">
      <dgm:prSet/>
      <dgm:spPr/>
      <dgm:t>
        <a:bodyPr/>
        <a:lstStyle/>
        <a:p>
          <a:pPr rtl="1"/>
          <a:endParaRPr lang="fa-IR"/>
        </a:p>
      </dgm:t>
    </dgm:pt>
    <dgm:pt modelId="{F354574A-9ABA-4FF3-9D4C-9957113CB63B}" type="sibTrans" cxnId="{70A2CC47-8C28-4225-984E-E46C591AE812}">
      <dgm:prSet/>
      <dgm:spPr/>
      <dgm:t>
        <a:bodyPr/>
        <a:lstStyle/>
        <a:p>
          <a:pPr rtl="1"/>
          <a:endParaRPr lang="fa-IR"/>
        </a:p>
      </dgm:t>
    </dgm:pt>
    <dgm:pt modelId="{AA2EB37F-97B9-4CC5-8088-DF4ADB3794CF}">
      <dgm:prSet custT="1"/>
      <dgm:spPr/>
      <dgm:t>
        <a:bodyPr/>
        <a:lstStyle/>
        <a:p>
          <a:pPr rtl="1"/>
          <a:r>
            <a:rPr lang="fa-IR" sz="1700" b="1" kern="1200" dirty="0">
              <a:solidFill>
                <a:srgbClr val="FFC000"/>
              </a:solidFill>
              <a:latin typeface="Sahel" panose="020B0603030804020204" pitchFamily="34" charset="-78"/>
              <a:ea typeface="+mn-ea"/>
              <a:cs typeface="Sahel" panose="020B0603030804020204" pitchFamily="34" charset="-78"/>
            </a:rPr>
            <a:t>تا افطار امساک می‌کند.</a:t>
          </a:r>
          <a:br>
            <a:rPr lang="fa-IR" sz="1700" b="1" kern="1200" dirty="0">
              <a:solidFill>
                <a:srgbClr val="FFC000"/>
              </a:solidFill>
              <a:latin typeface="Sahel" panose="020B0603030804020204" pitchFamily="34" charset="-78"/>
              <a:ea typeface="+mn-ea"/>
              <a:cs typeface="Sahel" panose="020B0603030804020204" pitchFamily="34" charset="-78"/>
            </a:rPr>
          </a:br>
          <a:r>
            <a:rPr lang="fa-IR" sz="1700" b="1" kern="1200" dirty="0">
              <a:solidFill>
                <a:srgbClr val="FFC000"/>
              </a:solidFill>
              <a:latin typeface="Sahel" panose="020B0603030804020204" pitchFamily="34" charset="-78"/>
              <a:ea typeface="+mn-ea"/>
              <a:cs typeface="Sahel" panose="020B0603030804020204" pitchFamily="34" charset="-78"/>
            </a:rPr>
            <a:t>کفاره ندارد اما</a:t>
          </a:r>
          <a:br>
            <a:rPr lang="fa-IR" sz="1700" b="1" kern="1200" dirty="0">
              <a:solidFill>
                <a:srgbClr val="FFC000"/>
              </a:solidFill>
              <a:latin typeface="Sahel" panose="020B0603030804020204" pitchFamily="34" charset="-78"/>
              <a:ea typeface="+mn-ea"/>
              <a:cs typeface="Sahel" panose="020B0603030804020204" pitchFamily="34" charset="-78"/>
            </a:rPr>
          </a:br>
          <a:r>
            <a:rPr lang="fa-IR" sz="1700" b="1" kern="1200" dirty="0">
              <a:solidFill>
                <a:srgbClr val="FFC000"/>
              </a:solidFill>
              <a:latin typeface="Sahel" panose="020B0603030804020204" pitchFamily="34" charset="-78"/>
              <a:ea typeface="+mn-ea"/>
              <a:cs typeface="Sahel" panose="020B0603030804020204" pitchFamily="34" charset="-78"/>
            </a:rPr>
            <a:t>باید روزه خود را قضا کند.</a:t>
          </a:r>
        </a:p>
      </dgm:t>
    </dgm:pt>
    <dgm:pt modelId="{03EA6814-3FD9-412A-B57C-873DF056B6EB}" type="parTrans" cxnId="{695AC219-17EF-40FB-805C-4930A3C4EC58}">
      <dgm:prSet/>
      <dgm:spPr/>
      <dgm:t>
        <a:bodyPr/>
        <a:lstStyle/>
        <a:p>
          <a:pPr rtl="1"/>
          <a:endParaRPr lang="fa-IR"/>
        </a:p>
      </dgm:t>
    </dgm:pt>
    <dgm:pt modelId="{FAC2347B-1E8A-4CFB-8E08-0BA4C659648E}" type="sibTrans" cxnId="{695AC219-17EF-40FB-805C-4930A3C4EC58}">
      <dgm:prSet/>
      <dgm:spPr/>
      <dgm:t>
        <a:bodyPr/>
        <a:lstStyle/>
        <a:p>
          <a:pPr rtl="1"/>
          <a:endParaRPr lang="fa-IR"/>
        </a:p>
      </dgm:t>
    </dgm:pt>
    <dgm:pt modelId="{B7998965-E461-4E05-96CE-C8ED736460AA}" type="pres">
      <dgm:prSet presAssocID="{1C33F284-57A3-4FDD-B095-85B11945BA36}" presName="Name0" presStyleCnt="0">
        <dgm:presLayoutVars>
          <dgm:dir/>
          <dgm:resizeHandles val="exact"/>
        </dgm:presLayoutVars>
      </dgm:prSet>
      <dgm:spPr/>
    </dgm:pt>
    <dgm:pt modelId="{0BDD145B-69DC-4F80-B868-9AE00335E8EA}" type="pres">
      <dgm:prSet presAssocID="{8F32776F-8506-4214-A4BA-6EE3DBA576C0}" presName="node" presStyleLbl="node1" presStyleIdx="0" presStyleCnt="4">
        <dgm:presLayoutVars>
          <dgm:bulletEnabled val="1"/>
        </dgm:presLayoutVars>
      </dgm:prSet>
      <dgm:spPr/>
    </dgm:pt>
    <dgm:pt modelId="{863A50D5-6C2D-45E3-8A5E-7C6E76876AC9}" type="pres">
      <dgm:prSet presAssocID="{97C394D8-FFAA-4954-A2D2-256FE3442809}" presName="sibTrans" presStyleLbl="sibTrans2D1" presStyleIdx="0" presStyleCnt="3"/>
      <dgm:spPr/>
    </dgm:pt>
    <dgm:pt modelId="{81959638-E5F8-41D1-8B64-D98E0923710D}" type="pres">
      <dgm:prSet presAssocID="{97C394D8-FFAA-4954-A2D2-256FE3442809}" presName="connectorText" presStyleLbl="sibTrans2D1" presStyleIdx="0" presStyleCnt="3"/>
      <dgm:spPr/>
    </dgm:pt>
    <dgm:pt modelId="{8721745D-EF21-4AE7-B2D1-CFC802165363}" type="pres">
      <dgm:prSet presAssocID="{7FF869EA-5BD9-473B-BC77-77F041CD9C9C}" presName="node" presStyleLbl="node1" presStyleIdx="1" presStyleCnt="4">
        <dgm:presLayoutVars>
          <dgm:bulletEnabled val="1"/>
        </dgm:presLayoutVars>
      </dgm:prSet>
      <dgm:spPr/>
    </dgm:pt>
    <dgm:pt modelId="{28301C25-E1C4-4D0A-B682-D87B48288F11}" type="pres">
      <dgm:prSet presAssocID="{3CF53889-A7F9-4F4F-BA13-17B2ACAB98CC}" presName="sibTrans" presStyleLbl="sibTrans2D1" presStyleIdx="1" presStyleCnt="3"/>
      <dgm:spPr/>
    </dgm:pt>
    <dgm:pt modelId="{4276C4C7-8B83-4FB7-BBEA-56AA2922FC5F}" type="pres">
      <dgm:prSet presAssocID="{3CF53889-A7F9-4F4F-BA13-17B2ACAB98CC}" presName="connectorText" presStyleLbl="sibTrans2D1" presStyleIdx="1" presStyleCnt="3"/>
      <dgm:spPr/>
    </dgm:pt>
    <dgm:pt modelId="{52115711-0DA4-4EE4-A0B3-BB32A410E571}" type="pres">
      <dgm:prSet presAssocID="{AA554D62-5A3C-407E-A5BB-48600B8D9CC9}" presName="node" presStyleLbl="node1" presStyleIdx="2" presStyleCnt="4">
        <dgm:presLayoutVars>
          <dgm:bulletEnabled val="1"/>
        </dgm:presLayoutVars>
      </dgm:prSet>
      <dgm:spPr/>
    </dgm:pt>
    <dgm:pt modelId="{80304FC0-8A94-4176-9215-A89B4BBC5EE9}" type="pres">
      <dgm:prSet presAssocID="{F354574A-9ABA-4FF3-9D4C-9957113CB63B}" presName="sibTrans" presStyleLbl="sibTrans2D1" presStyleIdx="2" presStyleCnt="3"/>
      <dgm:spPr/>
    </dgm:pt>
    <dgm:pt modelId="{25F41234-A8F2-4470-BD29-1EB0DFA79021}" type="pres">
      <dgm:prSet presAssocID="{F354574A-9ABA-4FF3-9D4C-9957113CB63B}" presName="connectorText" presStyleLbl="sibTrans2D1" presStyleIdx="2" presStyleCnt="3"/>
      <dgm:spPr/>
    </dgm:pt>
    <dgm:pt modelId="{516C7663-4367-46B2-873A-24F91F2F2CAB}" type="pres">
      <dgm:prSet presAssocID="{AA2EB37F-97B9-4CC5-8088-DF4ADB3794CF}" presName="node" presStyleLbl="node1" presStyleIdx="3" presStyleCnt="4">
        <dgm:presLayoutVars>
          <dgm:bulletEnabled val="1"/>
        </dgm:presLayoutVars>
      </dgm:prSet>
      <dgm:spPr/>
    </dgm:pt>
  </dgm:ptLst>
  <dgm:cxnLst>
    <dgm:cxn modelId="{0E0C4906-55B7-4D1D-BBA0-A02AC7A304A1}" type="presOf" srcId="{8F32776F-8506-4214-A4BA-6EE3DBA576C0}" destId="{0BDD145B-69DC-4F80-B868-9AE00335E8EA}" srcOrd="0" destOrd="0" presId="urn:microsoft.com/office/officeart/2005/8/layout/process1"/>
    <dgm:cxn modelId="{22818F08-C29B-4C53-9907-1AFE080CA598}" type="presOf" srcId="{3CF53889-A7F9-4F4F-BA13-17B2ACAB98CC}" destId="{28301C25-E1C4-4D0A-B682-D87B48288F11}" srcOrd="0" destOrd="0" presId="urn:microsoft.com/office/officeart/2005/8/layout/process1"/>
    <dgm:cxn modelId="{695AC219-17EF-40FB-805C-4930A3C4EC58}" srcId="{1C33F284-57A3-4FDD-B095-85B11945BA36}" destId="{AA2EB37F-97B9-4CC5-8088-DF4ADB3794CF}" srcOrd="3" destOrd="0" parTransId="{03EA6814-3FD9-412A-B57C-873DF056B6EB}" sibTransId="{FAC2347B-1E8A-4CFB-8E08-0BA4C659648E}"/>
    <dgm:cxn modelId="{0F430739-75A6-4EBA-90EF-3DF03EA7F5DA}" type="presOf" srcId="{7FF869EA-5BD9-473B-BC77-77F041CD9C9C}" destId="{8721745D-EF21-4AE7-B2D1-CFC802165363}" srcOrd="0" destOrd="0" presId="urn:microsoft.com/office/officeart/2005/8/layout/process1"/>
    <dgm:cxn modelId="{3E31005D-CBC2-493A-AB0C-D71F58F35405}" type="presOf" srcId="{AA2EB37F-97B9-4CC5-8088-DF4ADB3794CF}" destId="{516C7663-4367-46B2-873A-24F91F2F2CAB}" srcOrd="0" destOrd="0" presId="urn:microsoft.com/office/officeart/2005/8/layout/process1"/>
    <dgm:cxn modelId="{70A2CC47-8C28-4225-984E-E46C591AE812}" srcId="{1C33F284-57A3-4FDD-B095-85B11945BA36}" destId="{AA554D62-5A3C-407E-A5BB-48600B8D9CC9}" srcOrd="2" destOrd="0" parTransId="{FD6B5C38-6291-4E3E-898E-F2D352BABE24}" sibTransId="{F354574A-9ABA-4FF3-9D4C-9957113CB63B}"/>
    <dgm:cxn modelId="{3D5D1B76-F8C2-4700-B111-63CBA065E235}" type="presOf" srcId="{F354574A-9ABA-4FF3-9D4C-9957113CB63B}" destId="{80304FC0-8A94-4176-9215-A89B4BBC5EE9}" srcOrd="0" destOrd="0" presId="urn:microsoft.com/office/officeart/2005/8/layout/process1"/>
    <dgm:cxn modelId="{D12AE392-AC57-4B34-A606-DB2157CAE978}" type="presOf" srcId="{1C33F284-57A3-4FDD-B095-85B11945BA36}" destId="{B7998965-E461-4E05-96CE-C8ED736460AA}" srcOrd="0" destOrd="0" presId="urn:microsoft.com/office/officeart/2005/8/layout/process1"/>
    <dgm:cxn modelId="{64677093-EBFF-4058-BC3A-31AAB7F62A71}" type="presOf" srcId="{F354574A-9ABA-4FF3-9D4C-9957113CB63B}" destId="{25F41234-A8F2-4470-BD29-1EB0DFA79021}" srcOrd="1" destOrd="0" presId="urn:microsoft.com/office/officeart/2005/8/layout/process1"/>
    <dgm:cxn modelId="{1BAD26AF-261B-4535-BC3B-4ECD67E80A33}" type="presOf" srcId="{3CF53889-A7F9-4F4F-BA13-17B2ACAB98CC}" destId="{4276C4C7-8B83-4FB7-BBEA-56AA2922FC5F}" srcOrd="1" destOrd="0" presId="urn:microsoft.com/office/officeart/2005/8/layout/process1"/>
    <dgm:cxn modelId="{58B7A5B6-589F-4CFB-AB51-4A8E81A1FF3F}" srcId="{1C33F284-57A3-4FDD-B095-85B11945BA36}" destId="{8F32776F-8506-4214-A4BA-6EE3DBA576C0}" srcOrd="0" destOrd="0" parTransId="{A71D4964-8C70-4747-9588-F3124457E4B3}" sibTransId="{97C394D8-FFAA-4954-A2D2-256FE3442809}"/>
    <dgm:cxn modelId="{95FCF6C8-30F0-449F-A06E-3C866869119D}" type="presOf" srcId="{97C394D8-FFAA-4954-A2D2-256FE3442809}" destId="{863A50D5-6C2D-45E3-8A5E-7C6E76876AC9}" srcOrd="0" destOrd="0" presId="urn:microsoft.com/office/officeart/2005/8/layout/process1"/>
    <dgm:cxn modelId="{D4D8CCCE-7097-4BAA-A7DD-16C55CED57A8}" type="presOf" srcId="{97C394D8-FFAA-4954-A2D2-256FE3442809}" destId="{81959638-E5F8-41D1-8B64-D98E0923710D}" srcOrd="1" destOrd="0" presId="urn:microsoft.com/office/officeart/2005/8/layout/process1"/>
    <dgm:cxn modelId="{C4743FDC-394E-408F-853D-5B4B7EFC7544}" srcId="{1C33F284-57A3-4FDD-B095-85B11945BA36}" destId="{7FF869EA-5BD9-473B-BC77-77F041CD9C9C}" srcOrd="1" destOrd="0" parTransId="{62C51B9C-1C94-4F4B-A737-C560221E368F}" sibTransId="{3CF53889-A7F9-4F4F-BA13-17B2ACAB98CC}"/>
    <dgm:cxn modelId="{DC93E8EA-A37B-4652-8BFD-061B994B8B29}" type="presOf" srcId="{AA554D62-5A3C-407E-A5BB-48600B8D9CC9}" destId="{52115711-0DA4-4EE4-A0B3-BB32A410E571}" srcOrd="0" destOrd="0" presId="urn:microsoft.com/office/officeart/2005/8/layout/process1"/>
    <dgm:cxn modelId="{76A62C26-0ED8-429A-A083-7A257E383AB5}" type="presParOf" srcId="{B7998965-E461-4E05-96CE-C8ED736460AA}" destId="{0BDD145B-69DC-4F80-B868-9AE00335E8EA}" srcOrd="0" destOrd="0" presId="urn:microsoft.com/office/officeart/2005/8/layout/process1"/>
    <dgm:cxn modelId="{14A8174E-334C-4A78-828C-C6B91D5E9EF6}" type="presParOf" srcId="{B7998965-E461-4E05-96CE-C8ED736460AA}" destId="{863A50D5-6C2D-45E3-8A5E-7C6E76876AC9}" srcOrd="1" destOrd="0" presId="urn:microsoft.com/office/officeart/2005/8/layout/process1"/>
    <dgm:cxn modelId="{DB7BF570-8769-4809-BBEF-ED08CBFD046B}" type="presParOf" srcId="{863A50D5-6C2D-45E3-8A5E-7C6E76876AC9}" destId="{81959638-E5F8-41D1-8B64-D98E0923710D}" srcOrd="0" destOrd="0" presId="urn:microsoft.com/office/officeart/2005/8/layout/process1"/>
    <dgm:cxn modelId="{52BFA4AC-BA25-49AA-B56C-7A63763FB548}" type="presParOf" srcId="{B7998965-E461-4E05-96CE-C8ED736460AA}" destId="{8721745D-EF21-4AE7-B2D1-CFC802165363}" srcOrd="2" destOrd="0" presId="urn:microsoft.com/office/officeart/2005/8/layout/process1"/>
    <dgm:cxn modelId="{016BBADD-30C8-451E-88FB-FC29450CB1A1}" type="presParOf" srcId="{B7998965-E461-4E05-96CE-C8ED736460AA}" destId="{28301C25-E1C4-4D0A-B682-D87B48288F11}" srcOrd="3" destOrd="0" presId="urn:microsoft.com/office/officeart/2005/8/layout/process1"/>
    <dgm:cxn modelId="{1362654A-5C53-48B8-A623-320E2EC93A4E}" type="presParOf" srcId="{28301C25-E1C4-4D0A-B682-D87B48288F11}" destId="{4276C4C7-8B83-4FB7-BBEA-56AA2922FC5F}" srcOrd="0" destOrd="0" presId="urn:microsoft.com/office/officeart/2005/8/layout/process1"/>
    <dgm:cxn modelId="{611C71A9-1B9D-477B-AED9-212B43690205}" type="presParOf" srcId="{B7998965-E461-4E05-96CE-C8ED736460AA}" destId="{52115711-0DA4-4EE4-A0B3-BB32A410E571}" srcOrd="4" destOrd="0" presId="urn:microsoft.com/office/officeart/2005/8/layout/process1"/>
    <dgm:cxn modelId="{1503C418-36C2-467C-9950-1CBDF350F67F}" type="presParOf" srcId="{B7998965-E461-4E05-96CE-C8ED736460AA}" destId="{80304FC0-8A94-4176-9215-A89B4BBC5EE9}" srcOrd="5" destOrd="0" presId="urn:microsoft.com/office/officeart/2005/8/layout/process1"/>
    <dgm:cxn modelId="{06FC5AC3-4886-44CE-80B6-6B82A24BCD72}" type="presParOf" srcId="{80304FC0-8A94-4176-9215-A89B4BBC5EE9}" destId="{25F41234-A8F2-4470-BD29-1EB0DFA79021}" srcOrd="0" destOrd="0" presId="urn:microsoft.com/office/officeart/2005/8/layout/process1"/>
    <dgm:cxn modelId="{ADD799C1-C072-4368-8BC8-8B56868AC962}" type="presParOf" srcId="{B7998965-E461-4E05-96CE-C8ED736460AA}" destId="{516C7663-4367-46B2-873A-24F91F2F2CAB}"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B9C3A7C-236B-4458-84B3-A6374728B046}"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pPr rtl="1"/>
          <a:endParaRPr lang="fa-IR"/>
        </a:p>
      </dgm:t>
    </dgm:pt>
    <dgm:pt modelId="{EF5DB279-A271-41DD-94D8-356DC8A9EC26}">
      <dgm:prSet phldrT="[Text]" phldr="0" custT="1"/>
      <dgm:spPr/>
      <dgm:t>
        <a:bodyPr/>
        <a:lstStyle/>
        <a:p>
          <a:pPr rtl="1"/>
          <a:r>
            <a:rPr lang="fa-IR" sz="24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مراتب احراز ضرر</a:t>
          </a:r>
        </a:p>
      </dgm:t>
    </dgm:pt>
    <dgm:pt modelId="{C8B73A35-0FEE-4EC5-8711-74608E2AC144}" type="parTrans" cxnId="{D353A690-FD00-4C61-92B5-3B0EB896731B}">
      <dgm:prSet/>
      <dgm:spPr/>
      <dgm:t>
        <a:bodyPr/>
        <a:lstStyle/>
        <a:p>
          <a:pPr rtl="1"/>
          <a:endParaRPr lang="fa-IR"/>
        </a:p>
      </dgm:t>
    </dgm:pt>
    <dgm:pt modelId="{0A45CF17-677E-4204-BF41-BE5BA178A4D4}" type="sibTrans" cxnId="{D353A690-FD00-4C61-92B5-3B0EB896731B}">
      <dgm:prSet/>
      <dgm:spPr/>
      <dgm:t>
        <a:bodyPr/>
        <a:lstStyle/>
        <a:p>
          <a:pPr rtl="1"/>
          <a:endParaRPr lang="fa-IR"/>
        </a:p>
      </dgm:t>
    </dgm:pt>
    <dgm:pt modelId="{11204415-C338-40D1-AE49-D4955A679310}">
      <dgm:prSet phldrT="[Text]"/>
      <dgm:spPr/>
      <dgm:t>
        <a:bodyPr/>
        <a:lstStyle/>
        <a:p>
          <a:pPr rtl="1"/>
          <a:r>
            <a:rPr lang="fa-IR"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۱. یقین (صددرصد)</a:t>
          </a:r>
          <a:endParaRPr lang="fa-IR" dirty="0">
            <a:solidFill>
              <a:schemeClr val="bg1"/>
            </a:solidFill>
          </a:endParaRPr>
        </a:p>
      </dgm:t>
    </dgm:pt>
    <dgm:pt modelId="{1BC14023-4E92-4B77-81FB-28980DD4C37F}" type="parTrans" cxnId="{F9E3867A-77C3-459A-B3EB-40ABAC5D7F1C}">
      <dgm:prSet/>
      <dgm:spPr/>
      <dgm:t>
        <a:bodyPr/>
        <a:lstStyle/>
        <a:p>
          <a:pPr rtl="1"/>
          <a:endParaRPr lang="fa-IR"/>
        </a:p>
      </dgm:t>
    </dgm:pt>
    <dgm:pt modelId="{6ED1845E-D457-4805-BF0C-DB25FA5B5DBB}" type="sibTrans" cxnId="{F9E3867A-77C3-459A-B3EB-40ABAC5D7F1C}">
      <dgm:prSet/>
      <dgm:spPr/>
      <dgm:t>
        <a:bodyPr/>
        <a:lstStyle/>
        <a:p>
          <a:pPr rtl="1"/>
          <a:endParaRPr lang="fa-IR"/>
        </a:p>
      </dgm:t>
    </dgm:pt>
    <dgm:pt modelId="{57256A8F-3F76-4DCE-B688-7A8B3B07B043}">
      <dgm:prSet phldrT="[Text]" custT="1"/>
      <dgm:spPr/>
      <dgm:t>
        <a:bodyPr/>
        <a:lstStyle/>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۲. اطمینان (نودوهفت/نودوهشت درصد)</a:t>
          </a:r>
          <a:endParaRPr lang="fa-IR" sz="1600" dirty="0">
            <a:solidFill>
              <a:schemeClr val="bg1"/>
            </a:solidFill>
          </a:endParaRPr>
        </a:p>
      </dgm:t>
    </dgm:pt>
    <dgm:pt modelId="{44D42BF8-ACD5-49E6-9FD2-66DC9430A7FD}" type="parTrans" cxnId="{5876980D-9C07-4E02-BBD3-719A24B36223}">
      <dgm:prSet/>
      <dgm:spPr/>
      <dgm:t>
        <a:bodyPr/>
        <a:lstStyle/>
        <a:p>
          <a:pPr rtl="1"/>
          <a:endParaRPr lang="fa-IR"/>
        </a:p>
      </dgm:t>
    </dgm:pt>
    <dgm:pt modelId="{604FA572-1671-4F67-81E6-509E477D08F0}" type="sibTrans" cxnId="{5876980D-9C07-4E02-BBD3-719A24B36223}">
      <dgm:prSet/>
      <dgm:spPr/>
      <dgm:t>
        <a:bodyPr/>
        <a:lstStyle/>
        <a:p>
          <a:pPr rtl="1"/>
          <a:endParaRPr lang="fa-IR"/>
        </a:p>
      </dgm:t>
    </dgm:pt>
    <dgm:pt modelId="{DDF4AD12-C156-4BB8-9697-3FDE4899BF33}">
      <dgm:prSet phldrT="[Text]" custT="1"/>
      <dgm:spPr/>
      <dgm:t>
        <a:bodyPr/>
        <a:lstStyle/>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۳. ظن و گمان </a:t>
          </a:r>
        </a:p>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(در این دو مورد، حکم یقین را دارد)</a:t>
          </a:r>
          <a:endParaRPr lang="fa-IR" sz="1600" dirty="0">
            <a:solidFill>
              <a:schemeClr val="bg1"/>
            </a:solidFill>
          </a:endParaRPr>
        </a:p>
      </dgm:t>
    </dgm:pt>
    <dgm:pt modelId="{4AF27089-E572-4F9D-BA8C-1E7435F5D460}" type="parTrans" cxnId="{7858FDC3-670D-432F-9A0C-E948A866C5F0}">
      <dgm:prSet/>
      <dgm:spPr/>
      <dgm:t>
        <a:bodyPr/>
        <a:lstStyle/>
        <a:p>
          <a:pPr rtl="1"/>
          <a:endParaRPr lang="fa-IR"/>
        </a:p>
      </dgm:t>
    </dgm:pt>
    <dgm:pt modelId="{CC484AB1-5C50-4197-B405-B08EB10D85BF}" type="sibTrans" cxnId="{7858FDC3-670D-432F-9A0C-E948A866C5F0}">
      <dgm:prSet/>
      <dgm:spPr/>
      <dgm:t>
        <a:bodyPr/>
        <a:lstStyle/>
        <a:p>
          <a:pPr rtl="1"/>
          <a:endParaRPr lang="fa-IR"/>
        </a:p>
      </dgm:t>
    </dgm:pt>
    <dgm:pt modelId="{EC82B7F4-8CFF-4642-B49D-AA4594965B25}" type="pres">
      <dgm:prSet presAssocID="{9B9C3A7C-236B-4458-84B3-A6374728B046}" presName="Name0" presStyleCnt="0">
        <dgm:presLayoutVars>
          <dgm:chMax val="1"/>
          <dgm:chPref val="1"/>
          <dgm:dir/>
          <dgm:animOne val="branch"/>
          <dgm:animLvl val="lvl"/>
        </dgm:presLayoutVars>
      </dgm:prSet>
      <dgm:spPr/>
    </dgm:pt>
    <dgm:pt modelId="{195821BE-58F3-4E48-813D-6B847482CF30}" type="pres">
      <dgm:prSet presAssocID="{EF5DB279-A271-41DD-94D8-356DC8A9EC26}" presName="singleCycle" presStyleCnt="0"/>
      <dgm:spPr/>
    </dgm:pt>
    <dgm:pt modelId="{89CB979F-8A11-424A-8BC7-55199E33972C}" type="pres">
      <dgm:prSet presAssocID="{EF5DB279-A271-41DD-94D8-356DC8A9EC26}" presName="singleCenter" presStyleLbl="node1" presStyleIdx="0" presStyleCnt="4" custLinFactNeighborX="577" custLinFactNeighborY="-10251">
        <dgm:presLayoutVars>
          <dgm:chMax val="7"/>
          <dgm:chPref val="7"/>
        </dgm:presLayoutVars>
      </dgm:prSet>
      <dgm:spPr/>
    </dgm:pt>
    <dgm:pt modelId="{71AACD9E-31C0-4857-BB64-9C3E74F1186C}" type="pres">
      <dgm:prSet presAssocID="{1BC14023-4E92-4B77-81FB-28980DD4C37F}" presName="Name56" presStyleLbl="parChTrans1D2" presStyleIdx="0" presStyleCnt="3"/>
      <dgm:spPr/>
    </dgm:pt>
    <dgm:pt modelId="{BD79E0E7-3D35-41B5-90FF-CAF6982DEDBB}" type="pres">
      <dgm:prSet presAssocID="{11204415-C338-40D1-AE49-D4955A679310}" presName="text0" presStyleLbl="node1" presStyleIdx="1" presStyleCnt="4">
        <dgm:presLayoutVars>
          <dgm:bulletEnabled val="1"/>
        </dgm:presLayoutVars>
      </dgm:prSet>
      <dgm:spPr/>
    </dgm:pt>
    <dgm:pt modelId="{541322B1-7F89-48DB-A97C-1031E986BE62}" type="pres">
      <dgm:prSet presAssocID="{44D42BF8-ACD5-49E6-9FD2-66DC9430A7FD}" presName="Name56" presStyleLbl="parChTrans1D2" presStyleIdx="1" presStyleCnt="3"/>
      <dgm:spPr/>
    </dgm:pt>
    <dgm:pt modelId="{E61C3E9E-94D1-4A7E-BA7C-0B26452733D3}" type="pres">
      <dgm:prSet presAssocID="{57256A8F-3F76-4DCE-B688-7A8B3B07B043}" presName="text0" presStyleLbl="node1" presStyleIdx="2" presStyleCnt="4" custScaleX="215063" custScaleY="106542">
        <dgm:presLayoutVars>
          <dgm:bulletEnabled val="1"/>
        </dgm:presLayoutVars>
      </dgm:prSet>
      <dgm:spPr/>
    </dgm:pt>
    <dgm:pt modelId="{F7860E89-FC5B-4F9C-B6DF-5EAE9EA50E37}" type="pres">
      <dgm:prSet presAssocID="{4AF27089-E572-4F9D-BA8C-1E7435F5D460}" presName="Name56" presStyleLbl="parChTrans1D2" presStyleIdx="2" presStyleCnt="3"/>
      <dgm:spPr/>
    </dgm:pt>
    <dgm:pt modelId="{76FCBF76-7930-442F-819A-29733235B972}" type="pres">
      <dgm:prSet presAssocID="{DDF4AD12-C156-4BB8-9697-3FDE4899BF33}" presName="text0" presStyleLbl="node1" presStyleIdx="3" presStyleCnt="4" custScaleX="204481" custScaleY="109025">
        <dgm:presLayoutVars>
          <dgm:bulletEnabled val="1"/>
        </dgm:presLayoutVars>
      </dgm:prSet>
      <dgm:spPr/>
    </dgm:pt>
  </dgm:ptLst>
  <dgm:cxnLst>
    <dgm:cxn modelId="{6C358408-2287-4E40-BC40-D04D0C8DA753}" type="presOf" srcId="{DDF4AD12-C156-4BB8-9697-3FDE4899BF33}" destId="{76FCBF76-7930-442F-819A-29733235B972}" srcOrd="0" destOrd="0" presId="urn:microsoft.com/office/officeart/2008/layout/RadialCluster"/>
    <dgm:cxn modelId="{5876980D-9C07-4E02-BBD3-719A24B36223}" srcId="{EF5DB279-A271-41DD-94D8-356DC8A9EC26}" destId="{57256A8F-3F76-4DCE-B688-7A8B3B07B043}" srcOrd="1" destOrd="0" parTransId="{44D42BF8-ACD5-49E6-9FD2-66DC9430A7FD}" sibTransId="{604FA572-1671-4F67-81E6-509E477D08F0}"/>
    <dgm:cxn modelId="{387EA62C-2B26-4BBC-A0F8-6F39BCD4E1E8}" type="presOf" srcId="{1BC14023-4E92-4B77-81FB-28980DD4C37F}" destId="{71AACD9E-31C0-4857-BB64-9C3E74F1186C}" srcOrd="0" destOrd="0" presId="urn:microsoft.com/office/officeart/2008/layout/RadialCluster"/>
    <dgm:cxn modelId="{BED51A3E-0E5C-4688-B04D-E3F106277E5B}" type="presOf" srcId="{EF5DB279-A271-41DD-94D8-356DC8A9EC26}" destId="{89CB979F-8A11-424A-8BC7-55199E33972C}" srcOrd="0" destOrd="0" presId="urn:microsoft.com/office/officeart/2008/layout/RadialCluster"/>
    <dgm:cxn modelId="{8D744273-308C-4D51-892A-F8D72075A9A5}" type="presOf" srcId="{57256A8F-3F76-4DCE-B688-7A8B3B07B043}" destId="{E61C3E9E-94D1-4A7E-BA7C-0B26452733D3}" srcOrd="0" destOrd="0" presId="urn:microsoft.com/office/officeart/2008/layout/RadialCluster"/>
    <dgm:cxn modelId="{27561A5A-FC30-46DF-99D8-2736E5243A70}" type="presOf" srcId="{44D42BF8-ACD5-49E6-9FD2-66DC9430A7FD}" destId="{541322B1-7F89-48DB-A97C-1031E986BE62}" srcOrd="0" destOrd="0" presId="urn:microsoft.com/office/officeart/2008/layout/RadialCluster"/>
    <dgm:cxn modelId="{F9E3867A-77C3-459A-B3EB-40ABAC5D7F1C}" srcId="{EF5DB279-A271-41DD-94D8-356DC8A9EC26}" destId="{11204415-C338-40D1-AE49-D4955A679310}" srcOrd="0" destOrd="0" parTransId="{1BC14023-4E92-4B77-81FB-28980DD4C37F}" sibTransId="{6ED1845E-D457-4805-BF0C-DB25FA5B5DBB}"/>
    <dgm:cxn modelId="{DFA1F38A-1A7B-4E96-A553-7685A9C36318}" type="presOf" srcId="{9B9C3A7C-236B-4458-84B3-A6374728B046}" destId="{EC82B7F4-8CFF-4642-B49D-AA4594965B25}" srcOrd="0" destOrd="0" presId="urn:microsoft.com/office/officeart/2008/layout/RadialCluster"/>
    <dgm:cxn modelId="{D353A690-FD00-4C61-92B5-3B0EB896731B}" srcId="{9B9C3A7C-236B-4458-84B3-A6374728B046}" destId="{EF5DB279-A271-41DD-94D8-356DC8A9EC26}" srcOrd="0" destOrd="0" parTransId="{C8B73A35-0FEE-4EC5-8711-74608E2AC144}" sibTransId="{0A45CF17-677E-4204-BF41-BE5BA178A4D4}"/>
    <dgm:cxn modelId="{22BC94A9-4E0F-4B22-A356-E4FE0EE71034}" type="presOf" srcId="{4AF27089-E572-4F9D-BA8C-1E7435F5D460}" destId="{F7860E89-FC5B-4F9C-B6DF-5EAE9EA50E37}" srcOrd="0" destOrd="0" presId="urn:microsoft.com/office/officeart/2008/layout/RadialCluster"/>
    <dgm:cxn modelId="{7858FDC3-670D-432F-9A0C-E948A866C5F0}" srcId="{EF5DB279-A271-41DD-94D8-356DC8A9EC26}" destId="{DDF4AD12-C156-4BB8-9697-3FDE4899BF33}" srcOrd="2" destOrd="0" parTransId="{4AF27089-E572-4F9D-BA8C-1E7435F5D460}" sibTransId="{CC484AB1-5C50-4197-B405-B08EB10D85BF}"/>
    <dgm:cxn modelId="{7AA0EDE5-318C-46C4-864C-3FC649A249D8}" type="presOf" srcId="{11204415-C338-40D1-AE49-D4955A679310}" destId="{BD79E0E7-3D35-41B5-90FF-CAF6982DEDBB}" srcOrd="0" destOrd="0" presId="urn:microsoft.com/office/officeart/2008/layout/RadialCluster"/>
    <dgm:cxn modelId="{1E1F18A1-6874-4F24-825B-7CF6DC2F836D}" type="presParOf" srcId="{EC82B7F4-8CFF-4642-B49D-AA4594965B25}" destId="{195821BE-58F3-4E48-813D-6B847482CF30}" srcOrd="0" destOrd="0" presId="urn:microsoft.com/office/officeart/2008/layout/RadialCluster"/>
    <dgm:cxn modelId="{2CB947B9-425E-4958-A521-1A2B41C52D1A}" type="presParOf" srcId="{195821BE-58F3-4E48-813D-6B847482CF30}" destId="{89CB979F-8A11-424A-8BC7-55199E33972C}" srcOrd="0" destOrd="0" presId="urn:microsoft.com/office/officeart/2008/layout/RadialCluster"/>
    <dgm:cxn modelId="{1A5ED593-5D8D-4116-B5AD-D65E5C8089B3}" type="presParOf" srcId="{195821BE-58F3-4E48-813D-6B847482CF30}" destId="{71AACD9E-31C0-4857-BB64-9C3E74F1186C}" srcOrd="1" destOrd="0" presId="urn:microsoft.com/office/officeart/2008/layout/RadialCluster"/>
    <dgm:cxn modelId="{23383BA3-191B-41F3-84AE-22DA41A7850F}" type="presParOf" srcId="{195821BE-58F3-4E48-813D-6B847482CF30}" destId="{BD79E0E7-3D35-41B5-90FF-CAF6982DEDBB}" srcOrd="2" destOrd="0" presId="urn:microsoft.com/office/officeart/2008/layout/RadialCluster"/>
    <dgm:cxn modelId="{11060C12-53F1-4C46-B9E7-F88F42C44C1A}" type="presParOf" srcId="{195821BE-58F3-4E48-813D-6B847482CF30}" destId="{541322B1-7F89-48DB-A97C-1031E986BE62}" srcOrd="3" destOrd="0" presId="urn:microsoft.com/office/officeart/2008/layout/RadialCluster"/>
    <dgm:cxn modelId="{F54FEF98-DB34-49FE-845E-5FAB3F1CB5BB}" type="presParOf" srcId="{195821BE-58F3-4E48-813D-6B847482CF30}" destId="{E61C3E9E-94D1-4A7E-BA7C-0B26452733D3}" srcOrd="4" destOrd="0" presId="urn:microsoft.com/office/officeart/2008/layout/RadialCluster"/>
    <dgm:cxn modelId="{70AFC053-E3EB-40D3-B1F2-FE4AB898090D}" type="presParOf" srcId="{195821BE-58F3-4E48-813D-6B847482CF30}" destId="{F7860E89-FC5B-4F9C-B6DF-5EAE9EA50E37}" srcOrd="5" destOrd="0" presId="urn:microsoft.com/office/officeart/2008/layout/RadialCluster"/>
    <dgm:cxn modelId="{80EE2671-EB8E-43C8-A4EF-BFC018F0FF80}" type="presParOf" srcId="{195821BE-58F3-4E48-813D-6B847482CF30}" destId="{76FCBF76-7930-442F-819A-29733235B972}"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B9C3A7C-236B-4458-84B3-A6374728B046}"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pPr rtl="1"/>
          <a:endParaRPr lang="fa-IR"/>
        </a:p>
      </dgm:t>
    </dgm:pt>
    <dgm:pt modelId="{EF5DB279-A271-41DD-94D8-356DC8A9EC26}">
      <dgm:prSet phldrT="[Text]" phldr="0" custT="1"/>
      <dgm:spPr/>
      <dgm:t>
        <a:bodyPr/>
        <a:lstStyle/>
        <a:p>
          <a:pPr rtl="1"/>
          <a:r>
            <a:rPr lang="fa-IR" sz="24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مراتب احراز ضرر</a:t>
          </a:r>
        </a:p>
      </dgm:t>
    </dgm:pt>
    <dgm:pt modelId="{C8B73A35-0FEE-4EC5-8711-74608E2AC144}" type="parTrans" cxnId="{D353A690-FD00-4C61-92B5-3B0EB896731B}">
      <dgm:prSet/>
      <dgm:spPr/>
      <dgm:t>
        <a:bodyPr/>
        <a:lstStyle/>
        <a:p>
          <a:pPr rtl="1"/>
          <a:endParaRPr lang="fa-IR"/>
        </a:p>
      </dgm:t>
    </dgm:pt>
    <dgm:pt modelId="{0A45CF17-677E-4204-BF41-BE5BA178A4D4}" type="sibTrans" cxnId="{D353A690-FD00-4C61-92B5-3B0EB896731B}">
      <dgm:prSet/>
      <dgm:spPr/>
      <dgm:t>
        <a:bodyPr/>
        <a:lstStyle/>
        <a:p>
          <a:pPr rtl="1"/>
          <a:endParaRPr lang="fa-IR"/>
        </a:p>
      </dgm:t>
    </dgm:pt>
    <dgm:pt modelId="{11204415-C338-40D1-AE49-D4955A679310}">
      <dgm:prSet phldrT="[Text]"/>
      <dgm:spPr/>
      <dgm:t>
        <a:bodyPr/>
        <a:lstStyle/>
        <a:p>
          <a:pPr rtl="1"/>
          <a:r>
            <a:rPr lang="fa-IR"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۱. یقین (صددرصد)</a:t>
          </a:r>
          <a:endParaRPr lang="fa-IR" dirty="0">
            <a:solidFill>
              <a:schemeClr val="bg1"/>
            </a:solidFill>
          </a:endParaRPr>
        </a:p>
      </dgm:t>
    </dgm:pt>
    <dgm:pt modelId="{1BC14023-4E92-4B77-81FB-28980DD4C37F}" type="parTrans" cxnId="{F9E3867A-77C3-459A-B3EB-40ABAC5D7F1C}">
      <dgm:prSet/>
      <dgm:spPr/>
      <dgm:t>
        <a:bodyPr/>
        <a:lstStyle/>
        <a:p>
          <a:pPr rtl="1"/>
          <a:endParaRPr lang="fa-IR"/>
        </a:p>
      </dgm:t>
    </dgm:pt>
    <dgm:pt modelId="{6ED1845E-D457-4805-BF0C-DB25FA5B5DBB}" type="sibTrans" cxnId="{F9E3867A-77C3-459A-B3EB-40ABAC5D7F1C}">
      <dgm:prSet/>
      <dgm:spPr/>
      <dgm:t>
        <a:bodyPr/>
        <a:lstStyle/>
        <a:p>
          <a:pPr rtl="1"/>
          <a:endParaRPr lang="fa-IR"/>
        </a:p>
      </dgm:t>
    </dgm:pt>
    <dgm:pt modelId="{57256A8F-3F76-4DCE-B688-7A8B3B07B043}">
      <dgm:prSet phldrT="[Text]" custT="1"/>
      <dgm:spPr/>
      <dgm:t>
        <a:bodyPr/>
        <a:lstStyle/>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۲. اطمینان (نودوهفت/نودوهشت درصد)</a:t>
          </a:r>
          <a:endParaRPr lang="fa-IR" sz="1600" dirty="0">
            <a:solidFill>
              <a:schemeClr val="bg1"/>
            </a:solidFill>
          </a:endParaRPr>
        </a:p>
      </dgm:t>
    </dgm:pt>
    <dgm:pt modelId="{44D42BF8-ACD5-49E6-9FD2-66DC9430A7FD}" type="parTrans" cxnId="{5876980D-9C07-4E02-BBD3-719A24B36223}">
      <dgm:prSet/>
      <dgm:spPr/>
      <dgm:t>
        <a:bodyPr/>
        <a:lstStyle/>
        <a:p>
          <a:pPr rtl="1"/>
          <a:endParaRPr lang="fa-IR"/>
        </a:p>
      </dgm:t>
    </dgm:pt>
    <dgm:pt modelId="{604FA572-1671-4F67-81E6-509E477D08F0}" type="sibTrans" cxnId="{5876980D-9C07-4E02-BBD3-719A24B36223}">
      <dgm:prSet/>
      <dgm:spPr/>
      <dgm:t>
        <a:bodyPr/>
        <a:lstStyle/>
        <a:p>
          <a:pPr rtl="1"/>
          <a:endParaRPr lang="fa-IR"/>
        </a:p>
      </dgm:t>
    </dgm:pt>
    <dgm:pt modelId="{DDF4AD12-C156-4BB8-9697-3FDE4899BF33}">
      <dgm:prSet phldrT="[Text]" custT="1"/>
      <dgm:spPr/>
      <dgm:t>
        <a:bodyPr/>
        <a:lstStyle/>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۳. ظن و گمان </a:t>
          </a:r>
        </a:p>
        <a:p>
          <a:pPr rtl="1"/>
          <a:r>
            <a:rPr lang="fa-IR" sz="16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(در این دو مورد، حکم یقین را دارد)</a:t>
          </a:r>
          <a:endParaRPr lang="fa-IR" sz="1600" dirty="0">
            <a:solidFill>
              <a:schemeClr val="bg1"/>
            </a:solidFill>
          </a:endParaRPr>
        </a:p>
      </dgm:t>
    </dgm:pt>
    <dgm:pt modelId="{4AF27089-E572-4F9D-BA8C-1E7435F5D460}" type="parTrans" cxnId="{7858FDC3-670D-432F-9A0C-E948A866C5F0}">
      <dgm:prSet/>
      <dgm:spPr/>
      <dgm:t>
        <a:bodyPr/>
        <a:lstStyle/>
        <a:p>
          <a:pPr rtl="1"/>
          <a:endParaRPr lang="fa-IR"/>
        </a:p>
      </dgm:t>
    </dgm:pt>
    <dgm:pt modelId="{CC484AB1-5C50-4197-B405-B08EB10D85BF}" type="sibTrans" cxnId="{7858FDC3-670D-432F-9A0C-E948A866C5F0}">
      <dgm:prSet/>
      <dgm:spPr/>
      <dgm:t>
        <a:bodyPr/>
        <a:lstStyle/>
        <a:p>
          <a:pPr rtl="1"/>
          <a:endParaRPr lang="fa-IR"/>
        </a:p>
      </dgm:t>
    </dgm:pt>
    <dgm:pt modelId="{EC82B7F4-8CFF-4642-B49D-AA4594965B25}" type="pres">
      <dgm:prSet presAssocID="{9B9C3A7C-236B-4458-84B3-A6374728B046}" presName="Name0" presStyleCnt="0">
        <dgm:presLayoutVars>
          <dgm:chMax val="1"/>
          <dgm:chPref val="1"/>
          <dgm:dir/>
          <dgm:animOne val="branch"/>
          <dgm:animLvl val="lvl"/>
        </dgm:presLayoutVars>
      </dgm:prSet>
      <dgm:spPr/>
    </dgm:pt>
    <dgm:pt modelId="{195821BE-58F3-4E48-813D-6B847482CF30}" type="pres">
      <dgm:prSet presAssocID="{EF5DB279-A271-41DD-94D8-356DC8A9EC26}" presName="singleCycle" presStyleCnt="0"/>
      <dgm:spPr/>
    </dgm:pt>
    <dgm:pt modelId="{89CB979F-8A11-424A-8BC7-55199E33972C}" type="pres">
      <dgm:prSet presAssocID="{EF5DB279-A271-41DD-94D8-356DC8A9EC26}" presName="singleCenter" presStyleLbl="node1" presStyleIdx="0" presStyleCnt="4" custLinFactNeighborX="577" custLinFactNeighborY="-10251">
        <dgm:presLayoutVars>
          <dgm:chMax val="7"/>
          <dgm:chPref val="7"/>
        </dgm:presLayoutVars>
      </dgm:prSet>
      <dgm:spPr/>
    </dgm:pt>
    <dgm:pt modelId="{71AACD9E-31C0-4857-BB64-9C3E74F1186C}" type="pres">
      <dgm:prSet presAssocID="{1BC14023-4E92-4B77-81FB-28980DD4C37F}" presName="Name56" presStyleLbl="parChTrans1D2" presStyleIdx="0" presStyleCnt="3"/>
      <dgm:spPr/>
    </dgm:pt>
    <dgm:pt modelId="{BD79E0E7-3D35-41B5-90FF-CAF6982DEDBB}" type="pres">
      <dgm:prSet presAssocID="{11204415-C338-40D1-AE49-D4955A679310}" presName="text0" presStyleLbl="node1" presStyleIdx="1" presStyleCnt="4">
        <dgm:presLayoutVars>
          <dgm:bulletEnabled val="1"/>
        </dgm:presLayoutVars>
      </dgm:prSet>
      <dgm:spPr/>
    </dgm:pt>
    <dgm:pt modelId="{541322B1-7F89-48DB-A97C-1031E986BE62}" type="pres">
      <dgm:prSet presAssocID="{44D42BF8-ACD5-49E6-9FD2-66DC9430A7FD}" presName="Name56" presStyleLbl="parChTrans1D2" presStyleIdx="1" presStyleCnt="3"/>
      <dgm:spPr/>
    </dgm:pt>
    <dgm:pt modelId="{E61C3E9E-94D1-4A7E-BA7C-0B26452733D3}" type="pres">
      <dgm:prSet presAssocID="{57256A8F-3F76-4DCE-B688-7A8B3B07B043}" presName="text0" presStyleLbl="node1" presStyleIdx="2" presStyleCnt="4" custScaleX="215063" custScaleY="106542">
        <dgm:presLayoutVars>
          <dgm:bulletEnabled val="1"/>
        </dgm:presLayoutVars>
      </dgm:prSet>
      <dgm:spPr/>
    </dgm:pt>
    <dgm:pt modelId="{F7860E89-FC5B-4F9C-B6DF-5EAE9EA50E37}" type="pres">
      <dgm:prSet presAssocID="{4AF27089-E572-4F9D-BA8C-1E7435F5D460}" presName="Name56" presStyleLbl="parChTrans1D2" presStyleIdx="2" presStyleCnt="3"/>
      <dgm:spPr/>
    </dgm:pt>
    <dgm:pt modelId="{76FCBF76-7930-442F-819A-29733235B972}" type="pres">
      <dgm:prSet presAssocID="{DDF4AD12-C156-4BB8-9697-3FDE4899BF33}" presName="text0" presStyleLbl="node1" presStyleIdx="3" presStyleCnt="4" custScaleX="204481" custScaleY="109025">
        <dgm:presLayoutVars>
          <dgm:bulletEnabled val="1"/>
        </dgm:presLayoutVars>
      </dgm:prSet>
      <dgm:spPr/>
    </dgm:pt>
  </dgm:ptLst>
  <dgm:cxnLst>
    <dgm:cxn modelId="{6C358408-2287-4E40-BC40-D04D0C8DA753}" type="presOf" srcId="{DDF4AD12-C156-4BB8-9697-3FDE4899BF33}" destId="{76FCBF76-7930-442F-819A-29733235B972}" srcOrd="0" destOrd="0" presId="urn:microsoft.com/office/officeart/2008/layout/RadialCluster"/>
    <dgm:cxn modelId="{5876980D-9C07-4E02-BBD3-719A24B36223}" srcId="{EF5DB279-A271-41DD-94D8-356DC8A9EC26}" destId="{57256A8F-3F76-4DCE-B688-7A8B3B07B043}" srcOrd="1" destOrd="0" parTransId="{44D42BF8-ACD5-49E6-9FD2-66DC9430A7FD}" sibTransId="{604FA572-1671-4F67-81E6-509E477D08F0}"/>
    <dgm:cxn modelId="{387EA62C-2B26-4BBC-A0F8-6F39BCD4E1E8}" type="presOf" srcId="{1BC14023-4E92-4B77-81FB-28980DD4C37F}" destId="{71AACD9E-31C0-4857-BB64-9C3E74F1186C}" srcOrd="0" destOrd="0" presId="urn:microsoft.com/office/officeart/2008/layout/RadialCluster"/>
    <dgm:cxn modelId="{BED51A3E-0E5C-4688-B04D-E3F106277E5B}" type="presOf" srcId="{EF5DB279-A271-41DD-94D8-356DC8A9EC26}" destId="{89CB979F-8A11-424A-8BC7-55199E33972C}" srcOrd="0" destOrd="0" presId="urn:microsoft.com/office/officeart/2008/layout/RadialCluster"/>
    <dgm:cxn modelId="{8D744273-308C-4D51-892A-F8D72075A9A5}" type="presOf" srcId="{57256A8F-3F76-4DCE-B688-7A8B3B07B043}" destId="{E61C3E9E-94D1-4A7E-BA7C-0B26452733D3}" srcOrd="0" destOrd="0" presId="urn:microsoft.com/office/officeart/2008/layout/RadialCluster"/>
    <dgm:cxn modelId="{27561A5A-FC30-46DF-99D8-2736E5243A70}" type="presOf" srcId="{44D42BF8-ACD5-49E6-9FD2-66DC9430A7FD}" destId="{541322B1-7F89-48DB-A97C-1031E986BE62}" srcOrd="0" destOrd="0" presId="urn:microsoft.com/office/officeart/2008/layout/RadialCluster"/>
    <dgm:cxn modelId="{F9E3867A-77C3-459A-B3EB-40ABAC5D7F1C}" srcId="{EF5DB279-A271-41DD-94D8-356DC8A9EC26}" destId="{11204415-C338-40D1-AE49-D4955A679310}" srcOrd="0" destOrd="0" parTransId="{1BC14023-4E92-4B77-81FB-28980DD4C37F}" sibTransId="{6ED1845E-D457-4805-BF0C-DB25FA5B5DBB}"/>
    <dgm:cxn modelId="{DFA1F38A-1A7B-4E96-A553-7685A9C36318}" type="presOf" srcId="{9B9C3A7C-236B-4458-84B3-A6374728B046}" destId="{EC82B7F4-8CFF-4642-B49D-AA4594965B25}" srcOrd="0" destOrd="0" presId="urn:microsoft.com/office/officeart/2008/layout/RadialCluster"/>
    <dgm:cxn modelId="{D353A690-FD00-4C61-92B5-3B0EB896731B}" srcId="{9B9C3A7C-236B-4458-84B3-A6374728B046}" destId="{EF5DB279-A271-41DD-94D8-356DC8A9EC26}" srcOrd="0" destOrd="0" parTransId="{C8B73A35-0FEE-4EC5-8711-74608E2AC144}" sibTransId="{0A45CF17-677E-4204-BF41-BE5BA178A4D4}"/>
    <dgm:cxn modelId="{22BC94A9-4E0F-4B22-A356-E4FE0EE71034}" type="presOf" srcId="{4AF27089-E572-4F9D-BA8C-1E7435F5D460}" destId="{F7860E89-FC5B-4F9C-B6DF-5EAE9EA50E37}" srcOrd="0" destOrd="0" presId="urn:microsoft.com/office/officeart/2008/layout/RadialCluster"/>
    <dgm:cxn modelId="{7858FDC3-670D-432F-9A0C-E948A866C5F0}" srcId="{EF5DB279-A271-41DD-94D8-356DC8A9EC26}" destId="{DDF4AD12-C156-4BB8-9697-3FDE4899BF33}" srcOrd="2" destOrd="0" parTransId="{4AF27089-E572-4F9D-BA8C-1E7435F5D460}" sibTransId="{CC484AB1-5C50-4197-B405-B08EB10D85BF}"/>
    <dgm:cxn modelId="{7AA0EDE5-318C-46C4-864C-3FC649A249D8}" type="presOf" srcId="{11204415-C338-40D1-AE49-D4955A679310}" destId="{BD79E0E7-3D35-41B5-90FF-CAF6982DEDBB}" srcOrd="0" destOrd="0" presId="urn:microsoft.com/office/officeart/2008/layout/RadialCluster"/>
    <dgm:cxn modelId="{1E1F18A1-6874-4F24-825B-7CF6DC2F836D}" type="presParOf" srcId="{EC82B7F4-8CFF-4642-B49D-AA4594965B25}" destId="{195821BE-58F3-4E48-813D-6B847482CF30}" srcOrd="0" destOrd="0" presId="urn:microsoft.com/office/officeart/2008/layout/RadialCluster"/>
    <dgm:cxn modelId="{2CB947B9-425E-4958-A521-1A2B41C52D1A}" type="presParOf" srcId="{195821BE-58F3-4E48-813D-6B847482CF30}" destId="{89CB979F-8A11-424A-8BC7-55199E33972C}" srcOrd="0" destOrd="0" presId="urn:microsoft.com/office/officeart/2008/layout/RadialCluster"/>
    <dgm:cxn modelId="{1A5ED593-5D8D-4116-B5AD-D65E5C8089B3}" type="presParOf" srcId="{195821BE-58F3-4E48-813D-6B847482CF30}" destId="{71AACD9E-31C0-4857-BB64-9C3E74F1186C}" srcOrd="1" destOrd="0" presId="urn:microsoft.com/office/officeart/2008/layout/RadialCluster"/>
    <dgm:cxn modelId="{23383BA3-191B-41F3-84AE-22DA41A7850F}" type="presParOf" srcId="{195821BE-58F3-4E48-813D-6B847482CF30}" destId="{BD79E0E7-3D35-41B5-90FF-CAF6982DEDBB}" srcOrd="2" destOrd="0" presId="urn:microsoft.com/office/officeart/2008/layout/RadialCluster"/>
    <dgm:cxn modelId="{11060C12-53F1-4C46-B9E7-F88F42C44C1A}" type="presParOf" srcId="{195821BE-58F3-4E48-813D-6B847482CF30}" destId="{541322B1-7F89-48DB-A97C-1031E986BE62}" srcOrd="3" destOrd="0" presId="urn:microsoft.com/office/officeart/2008/layout/RadialCluster"/>
    <dgm:cxn modelId="{F54FEF98-DB34-49FE-845E-5FAB3F1CB5BB}" type="presParOf" srcId="{195821BE-58F3-4E48-813D-6B847482CF30}" destId="{E61C3E9E-94D1-4A7E-BA7C-0B26452733D3}" srcOrd="4" destOrd="0" presId="urn:microsoft.com/office/officeart/2008/layout/RadialCluster"/>
    <dgm:cxn modelId="{70AFC053-E3EB-40D3-B1F2-FE4AB898090D}" type="presParOf" srcId="{195821BE-58F3-4E48-813D-6B847482CF30}" destId="{F7860E89-FC5B-4F9C-B6DF-5EAE9EA50E37}" srcOrd="5" destOrd="0" presId="urn:microsoft.com/office/officeart/2008/layout/RadialCluster"/>
    <dgm:cxn modelId="{80EE2671-EB8E-43C8-A4EF-BFC018F0FF80}" type="presParOf" srcId="{195821BE-58F3-4E48-813D-6B847482CF30}" destId="{76FCBF76-7930-442F-819A-29733235B972}"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FC1F08-D9C2-40DD-909E-7925B40F9D49}"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pPr rtl="1"/>
          <a:endParaRPr lang="fa-IR"/>
        </a:p>
      </dgm:t>
    </dgm:pt>
    <dgm:pt modelId="{411A0026-BA84-4257-91FD-757B5AD496E7}">
      <dgm:prSet phldrT="[Text]" phldr="0"/>
      <dgm:spPr/>
      <dgm:t>
        <a:bodyPr/>
        <a:lstStyle/>
        <a:p>
          <a:pPr rtl="1"/>
          <a:r>
            <a:rPr lang="fa-IR" dirty="0">
              <a:solidFill>
                <a:schemeClr val="tx1"/>
              </a:solidFill>
              <a:latin typeface="Sahel Black" panose="020B0603030804020204" pitchFamily="34" charset="-78"/>
              <a:cs typeface="Sahel Black" panose="020B0603030804020204" pitchFamily="34" charset="-78"/>
            </a:rPr>
            <a:t>شروع روزه توصیه شده است:</a:t>
          </a:r>
        </a:p>
      </dgm:t>
    </dgm:pt>
    <dgm:pt modelId="{73DAC350-F3C7-4317-93FA-BB92A3ECDF3A}" type="parTrans" cxnId="{7FA61348-C788-4B96-97AF-A1AABF206F24}">
      <dgm:prSet/>
      <dgm:spPr/>
      <dgm:t>
        <a:bodyPr/>
        <a:lstStyle/>
        <a:p>
          <a:pPr rtl="1"/>
          <a:endParaRPr lang="fa-IR"/>
        </a:p>
      </dgm:t>
    </dgm:pt>
    <dgm:pt modelId="{0F2C93CD-EB58-4935-ADFA-030A09608F12}" type="sibTrans" cxnId="{7FA61348-C788-4B96-97AF-A1AABF206F24}">
      <dgm:prSet/>
      <dgm:spPr/>
      <dgm:t>
        <a:bodyPr/>
        <a:lstStyle/>
        <a:p>
          <a:pPr rtl="1"/>
          <a:endParaRPr lang="fa-IR"/>
        </a:p>
      </dgm:t>
    </dgm:pt>
    <dgm:pt modelId="{BD7987E2-D2CA-4597-A4CE-15A884362C8B}">
      <dgm:prSet phldrT="[Text]" phldr="0"/>
      <dgm:spPr/>
      <dgm:t>
        <a:bodyPr/>
        <a:lstStyle/>
        <a:p>
          <a:pPr rtl="1"/>
          <a:r>
            <a:rPr lang="fa-IR" dirty="0">
              <a:latin typeface="Sahel SemiBold" panose="02000703000000000000" pitchFamily="2" charset="-78"/>
              <a:ea typeface="Sahel SemiBold" panose="02000703000000000000" pitchFamily="2" charset="-78"/>
              <a:cs typeface="Sahel SemiBold" panose="02000703000000000000" pitchFamily="2" charset="-78"/>
            </a:rPr>
            <a:t>در روایات آمده</a:t>
          </a:r>
        </a:p>
        <a:p>
          <a:pPr rtl="1"/>
          <a:r>
            <a:rPr lang="fa-IR" dirty="0">
              <a:latin typeface="Sahel SemiBold" panose="02000703000000000000" pitchFamily="2" charset="-78"/>
              <a:ea typeface="Sahel SemiBold" panose="02000703000000000000" pitchFamily="2" charset="-78"/>
              <a:cs typeface="Sahel SemiBold" panose="02000703000000000000" pitchFamily="2" charset="-78"/>
            </a:rPr>
            <a:t>پسران از 7 سال قمری</a:t>
          </a:r>
        </a:p>
      </dgm:t>
    </dgm:pt>
    <dgm:pt modelId="{CD79BEAF-6181-4FB7-BA03-14BB28784F75}" type="parTrans" cxnId="{2EB8EBA5-AB2F-4C10-AC85-9AD0B86740E9}">
      <dgm:prSet/>
      <dgm:spPr/>
      <dgm:t>
        <a:bodyPr/>
        <a:lstStyle/>
        <a:p>
          <a:pPr rtl="1"/>
          <a:endParaRPr lang="fa-IR"/>
        </a:p>
      </dgm:t>
    </dgm:pt>
    <dgm:pt modelId="{2D9061FD-3BAA-4BD3-B728-DF884ED3849B}" type="sibTrans" cxnId="{2EB8EBA5-AB2F-4C10-AC85-9AD0B86740E9}">
      <dgm:prSet/>
      <dgm:spPr/>
      <dgm:t>
        <a:bodyPr/>
        <a:lstStyle/>
        <a:p>
          <a:pPr rtl="1"/>
          <a:endParaRPr lang="fa-IR"/>
        </a:p>
      </dgm:t>
    </dgm:pt>
    <dgm:pt modelId="{41657AD5-0308-428F-8E51-C5072D44A99C}">
      <dgm:prSet phldrT="[Text]" phldr="0"/>
      <dgm:spPr/>
      <dgm:t>
        <a:bodyPr/>
        <a:lstStyle/>
        <a:p>
          <a:pPr rtl="1"/>
          <a:r>
            <a:rPr lang="fa-IR" dirty="0">
              <a:latin typeface="Sahel SemiBold" panose="02000703000000000000" pitchFamily="2" charset="-78"/>
              <a:ea typeface="Sahel SemiBold" panose="02000703000000000000" pitchFamily="2" charset="-78"/>
              <a:cs typeface="Sahel SemiBold" panose="02000703000000000000" pitchFamily="2" charset="-78"/>
            </a:rPr>
            <a:t>برای دختران سنی ذکر نشده اما استحباب دارد</a:t>
          </a:r>
        </a:p>
      </dgm:t>
    </dgm:pt>
    <dgm:pt modelId="{2860C60C-2EBF-4AD9-AAD4-1A3DFD104AD2}" type="parTrans" cxnId="{ACAA230F-E04A-47C0-A620-8BA7D2CE8329}">
      <dgm:prSet/>
      <dgm:spPr/>
      <dgm:t>
        <a:bodyPr/>
        <a:lstStyle/>
        <a:p>
          <a:pPr rtl="1"/>
          <a:endParaRPr lang="fa-IR"/>
        </a:p>
      </dgm:t>
    </dgm:pt>
    <dgm:pt modelId="{D5587B34-A3A2-4934-AB30-A2F39750170C}" type="sibTrans" cxnId="{ACAA230F-E04A-47C0-A620-8BA7D2CE8329}">
      <dgm:prSet/>
      <dgm:spPr/>
      <dgm:t>
        <a:bodyPr/>
        <a:lstStyle/>
        <a:p>
          <a:pPr rtl="1"/>
          <a:endParaRPr lang="fa-IR"/>
        </a:p>
      </dgm:t>
    </dgm:pt>
    <dgm:pt modelId="{8BAC2CF2-3C52-45DE-A4CA-E567213A8B60}" type="pres">
      <dgm:prSet presAssocID="{5AFC1F08-D9C2-40DD-909E-7925B40F9D49}" presName="compositeShape" presStyleCnt="0">
        <dgm:presLayoutVars>
          <dgm:chMax val="7"/>
          <dgm:dir/>
          <dgm:resizeHandles val="exact"/>
        </dgm:presLayoutVars>
      </dgm:prSet>
      <dgm:spPr/>
    </dgm:pt>
    <dgm:pt modelId="{080D6796-A8C0-42D1-8FDB-1A288FD6EBDD}" type="pres">
      <dgm:prSet presAssocID="{411A0026-BA84-4257-91FD-757B5AD496E7}" presName="circ1" presStyleLbl="vennNode1" presStyleIdx="0" presStyleCnt="3"/>
      <dgm:spPr/>
    </dgm:pt>
    <dgm:pt modelId="{F40EEC70-12E5-4061-80D2-9BF2282A931E}" type="pres">
      <dgm:prSet presAssocID="{411A0026-BA84-4257-91FD-757B5AD496E7}" presName="circ1Tx" presStyleLbl="revTx" presStyleIdx="0" presStyleCnt="0">
        <dgm:presLayoutVars>
          <dgm:chMax val="0"/>
          <dgm:chPref val="0"/>
          <dgm:bulletEnabled val="1"/>
        </dgm:presLayoutVars>
      </dgm:prSet>
      <dgm:spPr/>
    </dgm:pt>
    <dgm:pt modelId="{610C74A5-91DB-411B-B357-FFD137031693}" type="pres">
      <dgm:prSet presAssocID="{BD7987E2-D2CA-4597-A4CE-15A884362C8B}" presName="circ2" presStyleLbl="vennNode1" presStyleIdx="1" presStyleCnt="3"/>
      <dgm:spPr/>
    </dgm:pt>
    <dgm:pt modelId="{E5635D91-11AC-4987-BECF-82E2279BB259}" type="pres">
      <dgm:prSet presAssocID="{BD7987E2-D2CA-4597-A4CE-15A884362C8B}" presName="circ2Tx" presStyleLbl="revTx" presStyleIdx="0" presStyleCnt="0">
        <dgm:presLayoutVars>
          <dgm:chMax val="0"/>
          <dgm:chPref val="0"/>
          <dgm:bulletEnabled val="1"/>
        </dgm:presLayoutVars>
      </dgm:prSet>
      <dgm:spPr/>
    </dgm:pt>
    <dgm:pt modelId="{34785822-A58A-4B9F-87A3-9D99F53356E2}" type="pres">
      <dgm:prSet presAssocID="{41657AD5-0308-428F-8E51-C5072D44A99C}" presName="circ3" presStyleLbl="vennNode1" presStyleIdx="2" presStyleCnt="3"/>
      <dgm:spPr/>
    </dgm:pt>
    <dgm:pt modelId="{74A004D2-475C-489D-B15C-75F72BA65537}" type="pres">
      <dgm:prSet presAssocID="{41657AD5-0308-428F-8E51-C5072D44A99C}" presName="circ3Tx" presStyleLbl="revTx" presStyleIdx="0" presStyleCnt="0">
        <dgm:presLayoutVars>
          <dgm:chMax val="0"/>
          <dgm:chPref val="0"/>
          <dgm:bulletEnabled val="1"/>
        </dgm:presLayoutVars>
      </dgm:prSet>
      <dgm:spPr/>
    </dgm:pt>
  </dgm:ptLst>
  <dgm:cxnLst>
    <dgm:cxn modelId="{ACAA230F-E04A-47C0-A620-8BA7D2CE8329}" srcId="{5AFC1F08-D9C2-40DD-909E-7925B40F9D49}" destId="{41657AD5-0308-428F-8E51-C5072D44A99C}" srcOrd="2" destOrd="0" parTransId="{2860C60C-2EBF-4AD9-AAD4-1A3DFD104AD2}" sibTransId="{D5587B34-A3A2-4934-AB30-A2F39750170C}"/>
    <dgm:cxn modelId="{01E73E21-9C0E-47E7-AB05-8907639385BB}" type="presOf" srcId="{BD7987E2-D2CA-4597-A4CE-15A884362C8B}" destId="{E5635D91-11AC-4987-BECF-82E2279BB259}" srcOrd="1" destOrd="0" presId="urn:microsoft.com/office/officeart/2005/8/layout/venn1"/>
    <dgm:cxn modelId="{7FA61348-C788-4B96-97AF-A1AABF206F24}" srcId="{5AFC1F08-D9C2-40DD-909E-7925B40F9D49}" destId="{411A0026-BA84-4257-91FD-757B5AD496E7}" srcOrd="0" destOrd="0" parTransId="{73DAC350-F3C7-4317-93FA-BB92A3ECDF3A}" sibTransId="{0F2C93CD-EB58-4935-ADFA-030A09608F12}"/>
    <dgm:cxn modelId="{55758A4F-960F-4F72-8188-35AC3B9A47C0}" type="presOf" srcId="{411A0026-BA84-4257-91FD-757B5AD496E7}" destId="{080D6796-A8C0-42D1-8FDB-1A288FD6EBDD}" srcOrd="0" destOrd="0" presId="urn:microsoft.com/office/officeart/2005/8/layout/venn1"/>
    <dgm:cxn modelId="{62136252-78FA-4737-B3BF-EE4CB5876358}" type="presOf" srcId="{41657AD5-0308-428F-8E51-C5072D44A99C}" destId="{34785822-A58A-4B9F-87A3-9D99F53356E2}" srcOrd="0" destOrd="0" presId="urn:microsoft.com/office/officeart/2005/8/layout/venn1"/>
    <dgm:cxn modelId="{B91BAA59-AF81-417F-9578-7C8C4743EF11}" type="presOf" srcId="{BD7987E2-D2CA-4597-A4CE-15A884362C8B}" destId="{610C74A5-91DB-411B-B357-FFD137031693}" srcOrd="0" destOrd="0" presId="urn:microsoft.com/office/officeart/2005/8/layout/venn1"/>
    <dgm:cxn modelId="{7A148286-3696-45DD-9A37-38D4212C1BBD}" type="presOf" srcId="{5AFC1F08-D9C2-40DD-909E-7925B40F9D49}" destId="{8BAC2CF2-3C52-45DE-A4CA-E567213A8B60}" srcOrd="0" destOrd="0" presId="urn:microsoft.com/office/officeart/2005/8/layout/venn1"/>
    <dgm:cxn modelId="{2EB8EBA5-AB2F-4C10-AC85-9AD0B86740E9}" srcId="{5AFC1F08-D9C2-40DD-909E-7925B40F9D49}" destId="{BD7987E2-D2CA-4597-A4CE-15A884362C8B}" srcOrd="1" destOrd="0" parTransId="{CD79BEAF-6181-4FB7-BA03-14BB28784F75}" sibTransId="{2D9061FD-3BAA-4BD3-B728-DF884ED3849B}"/>
    <dgm:cxn modelId="{51B854AA-E51E-48D5-872D-0630619A0301}" type="presOf" srcId="{411A0026-BA84-4257-91FD-757B5AD496E7}" destId="{F40EEC70-12E5-4061-80D2-9BF2282A931E}" srcOrd="1" destOrd="0" presId="urn:microsoft.com/office/officeart/2005/8/layout/venn1"/>
    <dgm:cxn modelId="{FE321EB3-DF57-4083-BF5B-0891042F661F}" type="presOf" srcId="{41657AD5-0308-428F-8E51-C5072D44A99C}" destId="{74A004D2-475C-489D-B15C-75F72BA65537}" srcOrd="1" destOrd="0" presId="urn:microsoft.com/office/officeart/2005/8/layout/venn1"/>
    <dgm:cxn modelId="{6D57773B-8E12-4318-84D0-3D5F7E3EA645}" type="presParOf" srcId="{8BAC2CF2-3C52-45DE-A4CA-E567213A8B60}" destId="{080D6796-A8C0-42D1-8FDB-1A288FD6EBDD}" srcOrd="0" destOrd="0" presId="urn:microsoft.com/office/officeart/2005/8/layout/venn1"/>
    <dgm:cxn modelId="{72F6FD48-4476-4333-86B8-7FE6F27222EC}" type="presParOf" srcId="{8BAC2CF2-3C52-45DE-A4CA-E567213A8B60}" destId="{F40EEC70-12E5-4061-80D2-9BF2282A931E}" srcOrd="1" destOrd="0" presId="urn:microsoft.com/office/officeart/2005/8/layout/venn1"/>
    <dgm:cxn modelId="{2F9D8347-B9C2-41E5-A9A8-F7E05F343E44}" type="presParOf" srcId="{8BAC2CF2-3C52-45DE-A4CA-E567213A8B60}" destId="{610C74A5-91DB-411B-B357-FFD137031693}" srcOrd="2" destOrd="0" presId="urn:microsoft.com/office/officeart/2005/8/layout/venn1"/>
    <dgm:cxn modelId="{D85E6182-0A7D-4492-B117-DD6E3190DD31}" type="presParOf" srcId="{8BAC2CF2-3C52-45DE-A4CA-E567213A8B60}" destId="{E5635D91-11AC-4987-BECF-82E2279BB259}" srcOrd="3" destOrd="0" presId="urn:microsoft.com/office/officeart/2005/8/layout/venn1"/>
    <dgm:cxn modelId="{EE914B30-9588-45C8-8349-2836464E047F}" type="presParOf" srcId="{8BAC2CF2-3C52-45DE-A4CA-E567213A8B60}" destId="{34785822-A58A-4B9F-87A3-9D99F53356E2}" srcOrd="4" destOrd="0" presId="urn:microsoft.com/office/officeart/2005/8/layout/venn1"/>
    <dgm:cxn modelId="{880B45C6-F626-4554-81C7-D49BA7424E84}" type="presParOf" srcId="{8BAC2CF2-3C52-45DE-A4CA-E567213A8B60}" destId="{74A004D2-475C-489D-B15C-75F72BA65537}"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96133C-E963-4540-8C51-B3D5D5748203}" type="doc">
      <dgm:prSet loTypeId="urn:microsoft.com/office/officeart/2011/layout/CircleProcess" loCatId="process" qsTypeId="urn:microsoft.com/office/officeart/2005/8/quickstyle/3d2" qsCatId="3D" csTypeId="urn:microsoft.com/office/officeart/2005/8/colors/accent1_2" csCatId="accent1" phldr="1"/>
      <dgm:spPr/>
      <dgm:t>
        <a:bodyPr/>
        <a:lstStyle/>
        <a:p>
          <a:pPr rtl="1"/>
          <a:endParaRPr lang="fa-IR"/>
        </a:p>
      </dgm:t>
    </dgm:pt>
    <dgm:pt modelId="{15D9995D-6D05-46C6-9A2E-13890DFEE69A}">
      <dgm:prSet phldrT="[Text]" custT="1"/>
      <dgm:spPr/>
      <dgm:t>
        <a:bodyPr/>
        <a:lstStyle/>
        <a:p>
          <a:pPr marL="0" lvl="0" indent="0" algn="ctr" defTabSz="1022350" rtl="0">
            <a:lnSpc>
              <a:spcPct val="90000"/>
            </a:lnSpc>
            <a:spcBef>
              <a:spcPct val="0"/>
            </a:spcBef>
            <a:spcAft>
              <a:spcPct val="35000"/>
            </a:spcAft>
            <a:buNone/>
          </a:pPr>
          <a:r>
            <a:rPr lang="fa-IR" sz="1400" b="1" kern="1200" dirty="0">
              <a:latin typeface="Sahel SemiBold" panose="02000703000000000000" pitchFamily="2" charset="-78"/>
              <a:ea typeface="Sahel SemiBold" panose="02000703000000000000" pitchFamily="2" charset="-78"/>
              <a:cs typeface="Sahel SemiBold" panose="02000703000000000000" pitchFamily="2" charset="-78"/>
            </a:rPr>
            <a:t>اگر سحر دیرپا شده و فرد در حال غذا خوردن متوجه شود صبح شده است.</a:t>
          </a:r>
        </a:p>
      </dgm:t>
    </dgm:pt>
    <dgm:pt modelId="{BB075693-26D8-42E0-B63A-78FC12B656E3}" type="parTrans" cxnId="{CEAADB32-9897-45DA-A75C-04E61234A5D6}">
      <dgm:prSet/>
      <dgm:spPr/>
      <dgm:t>
        <a:bodyPr/>
        <a:lstStyle/>
        <a:p>
          <a:pPr rtl="1"/>
          <a:endParaRPr lang="fa-IR"/>
        </a:p>
      </dgm:t>
    </dgm:pt>
    <dgm:pt modelId="{8BEA92FB-4DEA-4EE6-AD55-F17D42D8010C}" type="sibTrans" cxnId="{CEAADB32-9897-45DA-A75C-04E61234A5D6}">
      <dgm:prSet/>
      <dgm:spPr/>
      <dgm:t>
        <a:bodyPr/>
        <a:lstStyle/>
        <a:p>
          <a:pPr rtl="1"/>
          <a:endParaRPr lang="fa-IR"/>
        </a:p>
      </dgm:t>
    </dgm:pt>
    <dgm:pt modelId="{229A9C08-3AD8-429F-8B69-966D340D0D63}">
      <dgm:prSet phldrT="[Text]"/>
      <dgm:spPr/>
      <dgm:t>
        <a:bodyPr/>
        <a:lstStyle/>
        <a:p>
          <a:pPr rtl="1">
            <a:buNone/>
          </a:pPr>
          <a:r>
            <a:rPr lang="fa-IR" b="1" dirty="0">
              <a:latin typeface="Sahel SemiBold" panose="02000703000000000000" pitchFamily="2" charset="-78"/>
              <a:ea typeface="Sahel SemiBold" panose="02000703000000000000" pitchFamily="2" charset="-78"/>
              <a:cs typeface="Sahel SemiBold" panose="02000703000000000000" pitchFamily="2" charset="-78"/>
            </a:rPr>
            <a:t>باید لقمه را از دهان بیرون بیاورد و پایین ندهد.</a:t>
          </a:r>
        </a:p>
      </dgm:t>
    </dgm:pt>
    <dgm:pt modelId="{E51E0C11-298D-45A9-8EB3-1DB06F6E1A9B}" type="parTrans" cxnId="{74CAE7F2-0D39-478B-AD88-0E890DD3BC54}">
      <dgm:prSet/>
      <dgm:spPr/>
      <dgm:t>
        <a:bodyPr/>
        <a:lstStyle/>
        <a:p>
          <a:pPr rtl="1"/>
          <a:endParaRPr lang="fa-IR"/>
        </a:p>
      </dgm:t>
    </dgm:pt>
    <dgm:pt modelId="{43769F4A-2080-45C9-ADA4-EF12B7684D24}" type="sibTrans" cxnId="{74CAE7F2-0D39-478B-AD88-0E890DD3BC54}">
      <dgm:prSet/>
      <dgm:spPr/>
      <dgm:t>
        <a:bodyPr/>
        <a:lstStyle/>
        <a:p>
          <a:pPr rtl="1"/>
          <a:endParaRPr lang="fa-IR"/>
        </a:p>
      </dgm:t>
    </dgm:pt>
    <dgm:pt modelId="{DBA33034-708B-495F-8446-6ED01512D5A3}">
      <dgm:prSet phldrT="[Text]"/>
      <dgm:spPr/>
      <dgm:t>
        <a:bodyPr/>
        <a:lstStyle/>
        <a:p>
          <a:pPr rtl="1">
            <a:buNone/>
          </a:pPr>
          <a:r>
            <a:rPr lang="fa-IR" b="1" dirty="0">
              <a:latin typeface="Sahel SemiBold" panose="02000703000000000000" pitchFamily="2" charset="-78"/>
              <a:ea typeface="Sahel SemiBold" panose="02000703000000000000" pitchFamily="2" charset="-78"/>
              <a:cs typeface="Sahel SemiBold" panose="02000703000000000000" pitchFamily="2" charset="-78"/>
            </a:rPr>
            <a:t>اگر عمداً لقمه را فرو برد، روزه‌اش باطل است و سه وظیفه دارد:</a:t>
          </a:r>
        </a:p>
      </dgm:t>
    </dgm:pt>
    <dgm:pt modelId="{387BFFD8-4D19-4AC9-9982-E6CC97BF5B84}" type="parTrans" cxnId="{6249E39E-B02E-4155-8905-23697242B23A}">
      <dgm:prSet/>
      <dgm:spPr/>
      <dgm:t>
        <a:bodyPr/>
        <a:lstStyle/>
        <a:p>
          <a:pPr rtl="1"/>
          <a:endParaRPr lang="fa-IR"/>
        </a:p>
      </dgm:t>
    </dgm:pt>
    <dgm:pt modelId="{A7D45EEB-AD20-4271-A480-28065AB6B440}" type="sibTrans" cxnId="{6249E39E-B02E-4155-8905-23697242B23A}">
      <dgm:prSet/>
      <dgm:spPr/>
      <dgm:t>
        <a:bodyPr/>
        <a:lstStyle/>
        <a:p>
          <a:pPr rtl="1"/>
          <a:endParaRPr lang="fa-IR"/>
        </a:p>
      </dgm:t>
    </dgm:pt>
    <dgm:pt modelId="{66A00A52-BC9D-4420-9271-FA4A934EA698}" type="pres">
      <dgm:prSet presAssocID="{5D96133C-E963-4540-8C51-B3D5D5748203}" presName="Name0" presStyleCnt="0">
        <dgm:presLayoutVars>
          <dgm:chMax val="11"/>
          <dgm:chPref val="11"/>
          <dgm:dir val="rev"/>
          <dgm:resizeHandles/>
        </dgm:presLayoutVars>
      </dgm:prSet>
      <dgm:spPr/>
    </dgm:pt>
    <dgm:pt modelId="{2814477A-3AD2-4797-A85B-1FE081C412FB}" type="pres">
      <dgm:prSet presAssocID="{DBA33034-708B-495F-8446-6ED01512D5A3}" presName="Accent3" presStyleCnt="0"/>
      <dgm:spPr/>
    </dgm:pt>
    <dgm:pt modelId="{D391EE7D-9D08-44E5-8E9B-5550D3E8A09F}" type="pres">
      <dgm:prSet presAssocID="{DBA33034-708B-495F-8446-6ED01512D5A3}" presName="Accent" presStyleLbl="node1" presStyleIdx="0" presStyleCnt="3"/>
      <dgm:spPr/>
    </dgm:pt>
    <dgm:pt modelId="{774B94FF-3A56-4CF3-8CE8-5497C18FA961}" type="pres">
      <dgm:prSet presAssocID="{DBA33034-708B-495F-8446-6ED01512D5A3}" presName="ParentBackground3" presStyleCnt="0"/>
      <dgm:spPr/>
    </dgm:pt>
    <dgm:pt modelId="{166C1DF4-23DF-444A-AD22-42AF24FAD65C}" type="pres">
      <dgm:prSet presAssocID="{DBA33034-708B-495F-8446-6ED01512D5A3}" presName="ParentBackground" presStyleLbl="fgAcc1" presStyleIdx="0" presStyleCnt="3"/>
      <dgm:spPr/>
    </dgm:pt>
    <dgm:pt modelId="{C9D95A35-D2D8-41D4-9CF7-4BF570120ACF}" type="pres">
      <dgm:prSet presAssocID="{DBA33034-708B-495F-8446-6ED01512D5A3}" presName="Parent3" presStyleLbl="revTx" presStyleIdx="0" presStyleCnt="0">
        <dgm:presLayoutVars>
          <dgm:chMax val="1"/>
          <dgm:chPref val="1"/>
          <dgm:bulletEnabled val="1"/>
        </dgm:presLayoutVars>
      </dgm:prSet>
      <dgm:spPr/>
    </dgm:pt>
    <dgm:pt modelId="{243139E1-1110-4D04-BC4A-5E065A354903}" type="pres">
      <dgm:prSet presAssocID="{229A9C08-3AD8-429F-8B69-966D340D0D63}" presName="Accent2" presStyleCnt="0"/>
      <dgm:spPr/>
    </dgm:pt>
    <dgm:pt modelId="{3BDAD0B9-26AA-48D5-962D-5137E88DCEAB}" type="pres">
      <dgm:prSet presAssocID="{229A9C08-3AD8-429F-8B69-966D340D0D63}" presName="Accent" presStyleLbl="node1" presStyleIdx="1" presStyleCnt="3"/>
      <dgm:spPr/>
    </dgm:pt>
    <dgm:pt modelId="{DCB66A40-3A15-477C-9EF0-E411A8E5BCD8}" type="pres">
      <dgm:prSet presAssocID="{229A9C08-3AD8-429F-8B69-966D340D0D63}" presName="ParentBackground2" presStyleCnt="0"/>
      <dgm:spPr/>
    </dgm:pt>
    <dgm:pt modelId="{66205652-1F98-4BA8-9910-E7E5813B8FFF}" type="pres">
      <dgm:prSet presAssocID="{229A9C08-3AD8-429F-8B69-966D340D0D63}" presName="ParentBackground" presStyleLbl="fgAcc1" presStyleIdx="1" presStyleCnt="3"/>
      <dgm:spPr/>
    </dgm:pt>
    <dgm:pt modelId="{93156B11-CFBD-4E4C-B9A3-4888DC688C74}" type="pres">
      <dgm:prSet presAssocID="{229A9C08-3AD8-429F-8B69-966D340D0D63}" presName="Parent2" presStyleLbl="revTx" presStyleIdx="0" presStyleCnt="0">
        <dgm:presLayoutVars>
          <dgm:chMax val="1"/>
          <dgm:chPref val="1"/>
          <dgm:bulletEnabled val="1"/>
        </dgm:presLayoutVars>
      </dgm:prSet>
      <dgm:spPr/>
    </dgm:pt>
    <dgm:pt modelId="{A7759594-AF54-4FF4-AF6D-8C6FCDEA721F}" type="pres">
      <dgm:prSet presAssocID="{15D9995D-6D05-46C6-9A2E-13890DFEE69A}" presName="Accent1" presStyleCnt="0"/>
      <dgm:spPr/>
    </dgm:pt>
    <dgm:pt modelId="{D19052BA-1DE5-43F5-B2F4-B1B34FFEC3BC}" type="pres">
      <dgm:prSet presAssocID="{15D9995D-6D05-46C6-9A2E-13890DFEE69A}" presName="Accent" presStyleLbl="node1" presStyleIdx="2" presStyleCnt="3"/>
      <dgm:spPr/>
    </dgm:pt>
    <dgm:pt modelId="{A2F99EF8-C354-411C-B63F-117572E921F7}" type="pres">
      <dgm:prSet presAssocID="{15D9995D-6D05-46C6-9A2E-13890DFEE69A}" presName="ParentBackground1" presStyleCnt="0"/>
      <dgm:spPr/>
    </dgm:pt>
    <dgm:pt modelId="{4A8CC3C9-299C-426D-8E62-99DC59F65001}" type="pres">
      <dgm:prSet presAssocID="{15D9995D-6D05-46C6-9A2E-13890DFEE69A}" presName="ParentBackground" presStyleLbl="fgAcc1" presStyleIdx="2" presStyleCnt="3"/>
      <dgm:spPr/>
    </dgm:pt>
    <dgm:pt modelId="{6E3204D3-78EC-44F8-8390-F7F8EF417AF0}" type="pres">
      <dgm:prSet presAssocID="{15D9995D-6D05-46C6-9A2E-13890DFEE69A}" presName="Parent1" presStyleLbl="revTx" presStyleIdx="0" presStyleCnt="0">
        <dgm:presLayoutVars>
          <dgm:chMax val="1"/>
          <dgm:chPref val="1"/>
          <dgm:bulletEnabled val="1"/>
        </dgm:presLayoutVars>
      </dgm:prSet>
      <dgm:spPr/>
    </dgm:pt>
  </dgm:ptLst>
  <dgm:cxnLst>
    <dgm:cxn modelId="{C79FB116-4CF4-4AB8-BD44-E3B5DCE5DEDF}" type="presOf" srcId="{229A9C08-3AD8-429F-8B69-966D340D0D63}" destId="{66205652-1F98-4BA8-9910-E7E5813B8FFF}" srcOrd="0" destOrd="0" presId="urn:microsoft.com/office/officeart/2011/layout/CircleProcess"/>
    <dgm:cxn modelId="{CEAADB32-9897-45DA-A75C-04E61234A5D6}" srcId="{5D96133C-E963-4540-8C51-B3D5D5748203}" destId="{15D9995D-6D05-46C6-9A2E-13890DFEE69A}" srcOrd="0" destOrd="0" parTransId="{BB075693-26D8-42E0-B63A-78FC12B656E3}" sibTransId="{8BEA92FB-4DEA-4EE6-AD55-F17D42D8010C}"/>
    <dgm:cxn modelId="{7C8F0441-7264-4320-B5C0-ACB9E2FE354F}" type="presOf" srcId="{DBA33034-708B-495F-8446-6ED01512D5A3}" destId="{166C1DF4-23DF-444A-AD22-42AF24FAD65C}" srcOrd="0" destOrd="0" presId="urn:microsoft.com/office/officeart/2011/layout/CircleProcess"/>
    <dgm:cxn modelId="{0B8A4554-A011-427D-A10D-38362D05100D}" type="presOf" srcId="{DBA33034-708B-495F-8446-6ED01512D5A3}" destId="{C9D95A35-D2D8-41D4-9CF7-4BF570120ACF}" srcOrd="1" destOrd="0" presId="urn:microsoft.com/office/officeart/2011/layout/CircleProcess"/>
    <dgm:cxn modelId="{D7CBD28B-0FB9-4536-AB97-B8D7B3645E7D}" type="presOf" srcId="{15D9995D-6D05-46C6-9A2E-13890DFEE69A}" destId="{6E3204D3-78EC-44F8-8390-F7F8EF417AF0}" srcOrd="1" destOrd="0" presId="urn:microsoft.com/office/officeart/2011/layout/CircleProcess"/>
    <dgm:cxn modelId="{6249E39E-B02E-4155-8905-23697242B23A}" srcId="{5D96133C-E963-4540-8C51-B3D5D5748203}" destId="{DBA33034-708B-495F-8446-6ED01512D5A3}" srcOrd="2" destOrd="0" parTransId="{387BFFD8-4D19-4AC9-9982-E6CC97BF5B84}" sibTransId="{A7D45EEB-AD20-4271-A480-28065AB6B440}"/>
    <dgm:cxn modelId="{744DB0C9-6239-4EDF-B8B7-7C0A59DF509C}" type="presOf" srcId="{229A9C08-3AD8-429F-8B69-966D340D0D63}" destId="{93156B11-CFBD-4E4C-B9A3-4888DC688C74}" srcOrd="1" destOrd="0" presId="urn:microsoft.com/office/officeart/2011/layout/CircleProcess"/>
    <dgm:cxn modelId="{310A86E4-1888-4F8F-92C1-BF9B17715844}" type="presOf" srcId="{5D96133C-E963-4540-8C51-B3D5D5748203}" destId="{66A00A52-BC9D-4420-9271-FA4A934EA698}" srcOrd="0" destOrd="0" presId="urn:microsoft.com/office/officeart/2011/layout/CircleProcess"/>
    <dgm:cxn modelId="{2F8AA3EA-BE66-4C4B-A432-C2F0383D51D2}" type="presOf" srcId="{15D9995D-6D05-46C6-9A2E-13890DFEE69A}" destId="{4A8CC3C9-299C-426D-8E62-99DC59F65001}" srcOrd="0" destOrd="0" presId="urn:microsoft.com/office/officeart/2011/layout/CircleProcess"/>
    <dgm:cxn modelId="{74CAE7F2-0D39-478B-AD88-0E890DD3BC54}" srcId="{5D96133C-E963-4540-8C51-B3D5D5748203}" destId="{229A9C08-3AD8-429F-8B69-966D340D0D63}" srcOrd="1" destOrd="0" parTransId="{E51E0C11-298D-45A9-8EB3-1DB06F6E1A9B}" sibTransId="{43769F4A-2080-45C9-ADA4-EF12B7684D24}"/>
    <dgm:cxn modelId="{1B74E1B9-2685-4864-BDFD-27FAF77DC7C4}" type="presParOf" srcId="{66A00A52-BC9D-4420-9271-FA4A934EA698}" destId="{2814477A-3AD2-4797-A85B-1FE081C412FB}" srcOrd="0" destOrd="0" presId="urn:microsoft.com/office/officeart/2011/layout/CircleProcess"/>
    <dgm:cxn modelId="{18CE82A1-C90A-4FA2-9DAC-E93B16B80232}" type="presParOf" srcId="{2814477A-3AD2-4797-A85B-1FE081C412FB}" destId="{D391EE7D-9D08-44E5-8E9B-5550D3E8A09F}" srcOrd="0" destOrd="0" presId="urn:microsoft.com/office/officeart/2011/layout/CircleProcess"/>
    <dgm:cxn modelId="{15A98BB7-E645-4172-9146-E2414CD4F8B2}" type="presParOf" srcId="{66A00A52-BC9D-4420-9271-FA4A934EA698}" destId="{774B94FF-3A56-4CF3-8CE8-5497C18FA961}" srcOrd="1" destOrd="0" presId="urn:microsoft.com/office/officeart/2011/layout/CircleProcess"/>
    <dgm:cxn modelId="{4ABCD901-8621-4A2C-B778-006A32E2C7CD}" type="presParOf" srcId="{774B94FF-3A56-4CF3-8CE8-5497C18FA961}" destId="{166C1DF4-23DF-444A-AD22-42AF24FAD65C}" srcOrd="0" destOrd="0" presId="urn:microsoft.com/office/officeart/2011/layout/CircleProcess"/>
    <dgm:cxn modelId="{55174737-AC43-4BC5-840B-02600C4C5421}" type="presParOf" srcId="{66A00A52-BC9D-4420-9271-FA4A934EA698}" destId="{C9D95A35-D2D8-41D4-9CF7-4BF570120ACF}" srcOrd="2" destOrd="0" presId="urn:microsoft.com/office/officeart/2011/layout/CircleProcess"/>
    <dgm:cxn modelId="{F96DCC37-FD78-4FD4-9213-D43F22188723}" type="presParOf" srcId="{66A00A52-BC9D-4420-9271-FA4A934EA698}" destId="{243139E1-1110-4D04-BC4A-5E065A354903}" srcOrd="3" destOrd="0" presId="urn:microsoft.com/office/officeart/2011/layout/CircleProcess"/>
    <dgm:cxn modelId="{99ECDB56-22E9-4BEB-9E73-277983FE0F0E}" type="presParOf" srcId="{243139E1-1110-4D04-BC4A-5E065A354903}" destId="{3BDAD0B9-26AA-48D5-962D-5137E88DCEAB}" srcOrd="0" destOrd="0" presId="urn:microsoft.com/office/officeart/2011/layout/CircleProcess"/>
    <dgm:cxn modelId="{3DAB3512-84DC-4DD3-BE54-995965D768CF}" type="presParOf" srcId="{66A00A52-BC9D-4420-9271-FA4A934EA698}" destId="{DCB66A40-3A15-477C-9EF0-E411A8E5BCD8}" srcOrd="4" destOrd="0" presId="urn:microsoft.com/office/officeart/2011/layout/CircleProcess"/>
    <dgm:cxn modelId="{279B5C42-EB22-4ED1-9E6F-9D8FF75B00AB}" type="presParOf" srcId="{DCB66A40-3A15-477C-9EF0-E411A8E5BCD8}" destId="{66205652-1F98-4BA8-9910-E7E5813B8FFF}" srcOrd="0" destOrd="0" presId="urn:microsoft.com/office/officeart/2011/layout/CircleProcess"/>
    <dgm:cxn modelId="{F3E6A4B2-CC98-427A-AC02-9DDB66809BD4}" type="presParOf" srcId="{66A00A52-BC9D-4420-9271-FA4A934EA698}" destId="{93156B11-CFBD-4E4C-B9A3-4888DC688C74}" srcOrd="5" destOrd="0" presId="urn:microsoft.com/office/officeart/2011/layout/CircleProcess"/>
    <dgm:cxn modelId="{80F10025-B197-418F-809E-609B49B50C0F}" type="presParOf" srcId="{66A00A52-BC9D-4420-9271-FA4A934EA698}" destId="{A7759594-AF54-4FF4-AF6D-8C6FCDEA721F}" srcOrd="6" destOrd="0" presId="urn:microsoft.com/office/officeart/2011/layout/CircleProcess"/>
    <dgm:cxn modelId="{579EC743-11D5-4C8C-97F7-46FA81C43D11}" type="presParOf" srcId="{A7759594-AF54-4FF4-AF6D-8C6FCDEA721F}" destId="{D19052BA-1DE5-43F5-B2F4-B1B34FFEC3BC}" srcOrd="0" destOrd="0" presId="urn:microsoft.com/office/officeart/2011/layout/CircleProcess"/>
    <dgm:cxn modelId="{93872665-CD56-4EBD-BF38-03D1A5D94FB3}" type="presParOf" srcId="{66A00A52-BC9D-4420-9271-FA4A934EA698}" destId="{A2F99EF8-C354-411C-B63F-117572E921F7}" srcOrd="7" destOrd="0" presId="urn:microsoft.com/office/officeart/2011/layout/CircleProcess"/>
    <dgm:cxn modelId="{37748659-8809-4DAE-8504-9D83DF785DC4}" type="presParOf" srcId="{A2F99EF8-C354-411C-B63F-117572E921F7}" destId="{4A8CC3C9-299C-426D-8E62-99DC59F65001}" srcOrd="0" destOrd="0" presId="urn:microsoft.com/office/officeart/2011/layout/CircleProcess"/>
    <dgm:cxn modelId="{7A928749-1E8B-4612-8488-CC1DBC499D2E}" type="presParOf" srcId="{66A00A52-BC9D-4420-9271-FA4A934EA698}" destId="{6E3204D3-78EC-44F8-8390-F7F8EF417AF0}"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96133C-E963-4540-8C51-B3D5D5748203}" type="doc">
      <dgm:prSet loTypeId="urn:microsoft.com/office/officeart/2011/layout/CircleProcess" loCatId="process" qsTypeId="urn:microsoft.com/office/officeart/2005/8/quickstyle/3d2" qsCatId="3D" csTypeId="urn:microsoft.com/office/officeart/2005/8/colors/accent1_2" csCatId="accent1" phldr="1"/>
      <dgm:spPr/>
      <dgm:t>
        <a:bodyPr/>
        <a:lstStyle/>
        <a:p>
          <a:pPr rtl="1"/>
          <a:endParaRPr lang="fa-IR"/>
        </a:p>
      </dgm:t>
    </dgm:pt>
    <dgm:pt modelId="{15D9995D-6D05-46C6-9A2E-13890DFEE69A}">
      <dgm:prSet phldrT="[Text]" custT="1"/>
      <dgm:spPr/>
      <dgm:t>
        <a:bodyPr/>
        <a:lstStyle/>
        <a:p>
          <a:pPr marL="0" lvl="0" indent="0" algn="ctr" defTabSz="1022350" rtl="0">
            <a:lnSpc>
              <a:spcPct val="90000"/>
            </a:lnSpc>
            <a:spcBef>
              <a:spcPct val="0"/>
            </a:spcBef>
            <a:spcAft>
              <a:spcPct val="35000"/>
            </a:spcAft>
            <a:buNone/>
          </a:pPr>
          <a:r>
            <a:rPr lang="fa-IR" sz="1400" b="1" kern="1200" dirty="0">
              <a:latin typeface="Sahel SemiBold" panose="02000703000000000000" pitchFamily="2" charset="-78"/>
              <a:ea typeface="Sahel SemiBold" panose="02000703000000000000" pitchFamily="2" charset="-78"/>
              <a:cs typeface="Sahel SemiBold" panose="02000703000000000000" pitchFamily="2" charset="-78"/>
            </a:rPr>
            <a:t>اگر سحر دیرپا شده و فرد در حال غذا خوردن متوجه شود صبح شده است.</a:t>
          </a:r>
        </a:p>
      </dgm:t>
    </dgm:pt>
    <dgm:pt modelId="{BB075693-26D8-42E0-B63A-78FC12B656E3}" type="parTrans" cxnId="{CEAADB32-9897-45DA-A75C-04E61234A5D6}">
      <dgm:prSet/>
      <dgm:spPr/>
      <dgm:t>
        <a:bodyPr/>
        <a:lstStyle/>
        <a:p>
          <a:pPr rtl="1"/>
          <a:endParaRPr lang="fa-IR"/>
        </a:p>
      </dgm:t>
    </dgm:pt>
    <dgm:pt modelId="{8BEA92FB-4DEA-4EE6-AD55-F17D42D8010C}" type="sibTrans" cxnId="{CEAADB32-9897-45DA-A75C-04E61234A5D6}">
      <dgm:prSet/>
      <dgm:spPr/>
      <dgm:t>
        <a:bodyPr/>
        <a:lstStyle/>
        <a:p>
          <a:pPr rtl="1"/>
          <a:endParaRPr lang="fa-IR"/>
        </a:p>
      </dgm:t>
    </dgm:pt>
    <dgm:pt modelId="{229A9C08-3AD8-429F-8B69-966D340D0D63}">
      <dgm:prSet phldrT="[Text]"/>
      <dgm:spPr/>
      <dgm:t>
        <a:bodyPr/>
        <a:lstStyle/>
        <a:p>
          <a:pPr rtl="1">
            <a:buNone/>
          </a:pPr>
          <a:r>
            <a:rPr lang="fa-IR" b="1" dirty="0">
              <a:latin typeface="Sahel SemiBold" panose="02000703000000000000" pitchFamily="2" charset="-78"/>
              <a:ea typeface="Sahel SemiBold" panose="02000703000000000000" pitchFamily="2" charset="-78"/>
              <a:cs typeface="Sahel SemiBold" panose="02000703000000000000" pitchFamily="2" charset="-78"/>
            </a:rPr>
            <a:t>باید لقمه را از دهان بیرون بیاورد و پایین ندهد.</a:t>
          </a:r>
        </a:p>
      </dgm:t>
    </dgm:pt>
    <dgm:pt modelId="{E51E0C11-298D-45A9-8EB3-1DB06F6E1A9B}" type="parTrans" cxnId="{74CAE7F2-0D39-478B-AD88-0E890DD3BC54}">
      <dgm:prSet/>
      <dgm:spPr/>
      <dgm:t>
        <a:bodyPr/>
        <a:lstStyle/>
        <a:p>
          <a:pPr rtl="1"/>
          <a:endParaRPr lang="fa-IR"/>
        </a:p>
      </dgm:t>
    </dgm:pt>
    <dgm:pt modelId="{43769F4A-2080-45C9-ADA4-EF12B7684D24}" type="sibTrans" cxnId="{74CAE7F2-0D39-478B-AD88-0E890DD3BC54}">
      <dgm:prSet/>
      <dgm:spPr/>
      <dgm:t>
        <a:bodyPr/>
        <a:lstStyle/>
        <a:p>
          <a:pPr rtl="1"/>
          <a:endParaRPr lang="fa-IR"/>
        </a:p>
      </dgm:t>
    </dgm:pt>
    <dgm:pt modelId="{DBA33034-708B-495F-8446-6ED01512D5A3}">
      <dgm:prSet phldrT="[Text]"/>
      <dgm:spPr/>
      <dgm:t>
        <a:bodyPr/>
        <a:lstStyle/>
        <a:p>
          <a:pPr rtl="1">
            <a:buNone/>
          </a:pPr>
          <a:r>
            <a:rPr lang="fa-IR" b="1" dirty="0">
              <a:latin typeface="Sahel SemiBold" panose="02000703000000000000" pitchFamily="2" charset="-78"/>
              <a:ea typeface="Sahel SemiBold" panose="02000703000000000000" pitchFamily="2" charset="-78"/>
              <a:cs typeface="Sahel SemiBold" panose="02000703000000000000" pitchFamily="2" charset="-78"/>
            </a:rPr>
            <a:t>اگر عمداً لقمه را فرو برد، روزه‌اش باطل است و سه وظیفه دارد:</a:t>
          </a:r>
        </a:p>
      </dgm:t>
    </dgm:pt>
    <dgm:pt modelId="{387BFFD8-4D19-4AC9-9982-E6CC97BF5B84}" type="parTrans" cxnId="{6249E39E-B02E-4155-8905-23697242B23A}">
      <dgm:prSet/>
      <dgm:spPr/>
      <dgm:t>
        <a:bodyPr/>
        <a:lstStyle/>
        <a:p>
          <a:pPr rtl="1"/>
          <a:endParaRPr lang="fa-IR"/>
        </a:p>
      </dgm:t>
    </dgm:pt>
    <dgm:pt modelId="{A7D45EEB-AD20-4271-A480-28065AB6B440}" type="sibTrans" cxnId="{6249E39E-B02E-4155-8905-23697242B23A}">
      <dgm:prSet/>
      <dgm:spPr/>
      <dgm:t>
        <a:bodyPr/>
        <a:lstStyle/>
        <a:p>
          <a:pPr rtl="1"/>
          <a:endParaRPr lang="fa-IR"/>
        </a:p>
      </dgm:t>
    </dgm:pt>
    <dgm:pt modelId="{66A00A52-BC9D-4420-9271-FA4A934EA698}" type="pres">
      <dgm:prSet presAssocID="{5D96133C-E963-4540-8C51-B3D5D5748203}" presName="Name0" presStyleCnt="0">
        <dgm:presLayoutVars>
          <dgm:chMax val="11"/>
          <dgm:chPref val="11"/>
          <dgm:dir val="rev"/>
          <dgm:resizeHandles/>
        </dgm:presLayoutVars>
      </dgm:prSet>
      <dgm:spPr/>
    </dgm:pt>
    <dgm:pt modelId="{2814477A-3AD2-4797-A85B-1FE081C412FB}" type="pres">
      <dgm:prSet presAssocID="{DBA33034-708B-495F-8446-6ED01512D5A3}" presName="Accent3" presStyleCnt="0"/>
      <dgm:spPr/>
    </dgm:pt>
    <dgm:pt modelId="{D391EE7D-9D08-44E5-8E9B-5550D3E8A09F}" type="pres">
      <dgm:prSet presAssocID="{DBA33034-708B-495F-8446-6ED01512D5A3}" presName="Accent" presStyleLbl="node1" presStyleIdx="0" presStyleCnt="3"/>
      <dgm:spPr/>
    </dgm:pt>
    <dgm:pt modelId="{774B94FF-3A56-4CF3-8CE8-5497C18FA961}" type="pres">
      <dgm:prSet presAssocID="{DBA33034-708B-495F-8446-6ED01512D5A3}" presName="ParentBackground3" presStyleCnt="0"/>
      <dgm:spPr/>
    </dgm:pt>
    <dgm:pt modelId="{166C1DF4-23DF-444A-AD22-42AF24FAD65C}" type="pres">
      <dgm:prSet presAssocID="{DBA33034-708B-495F-8446-6ED01512D5A3}" presName="ParentBackground" presStyleLbl="fgAcc1" presStyleIdx="0" presStyleCnt="3"/>
      <dgm:spPr/>
    </dgm:pt>
    <dgm:pt modelId="{C9D95A35-D2D8-41D4-9CF7-4BF570120ACF}" type="pres">
      <dgm:prSet presAssocID="{DBA33034-708B-495F-8446-6ED01512D5A3}" presName="Parent3" presStyleLbl="revTx" presStyleIdx="0" presStyleCnt="0">
        <dgm:presLayoutVars>
          <dgm:chMax val="1"/>
          <dgm:chPref val="1"/>
          <dgm:bulletEnabled val="1"/>
        </dgm:presLayoutVars>
      </dgm:prSet>
      <dgm:spPr/>
    </dgm:pt>
    <dgm:pt modelId="{243139E1-1110-4D04-BC4A-5E065A354903}" type="pres">
      <dgm:prSet presAssocID="{229A9C08-3AD8-429F-8B69-966D340D0D63}" presName="Accent2" presStyleCnt="0"/>
      <dgm:spPr/>
    </dgm:pt>
    <dgm:pt modelId="{3BDAD0B9-26AA-48D5-962D-5137E88DCEAB}" type="pres">
      <dgm:prSet presAssocID="{229A9C08-3AD8-429F-8B69-966D340D0D63}" presName="Accent" presStyleLbl="node1" presStyleIdx="1" presStyleCnt="3"/>
      <dgm:spPr/>
    </dgm:pt>
    <dgm:pt modelId="{DCB66A40-3A15-477C-9EF0-E411A8E5BCD8}" type="pres">
      <dgm:prSet presAssocID="{229A9C08-3AD8-429F-8B69-966D340D0D63}" presName="ParentBackground2" presStyleCnt="0"/>
      <dgm:spPr/>
    </dgm:pt>
    <dgm:pt modelId="{66205652-1F98-4BA8-9910-E7E5813B8FFF}" type="pres">
      <dgm:prSet presAssocID="{229A9C08-3AD8-429F-8B69-966D340D0D63}" presName="ParentBackground" presStyleLbl="fgAcc1" presStyleIdx="1" presStyleCnt="3"/>
      <dgm:spPr/>
    </dgm:pt>
    <dgm:pt modelId="{93156B11-CFBD-4E4C-B9A3-4888DC688C74}" type="pres">
      <dgm:prSet presAssocID="{229A9C08-3AD8-429F-8B69-966D340D0D63}" presName="Parent2" presStyleLbl="revTx" presStyleIdx="0" presStyleCnt="0">
        <dgm:presLayoutVars>
          <dgm:chMax val="1"/>
          <dgm:chPref val="1"/>
          <dgm:bulletEnabled val="1"/>
        </dgm:presLayoutVars>
      </dgm:prSet>
      <dgm:spPr/>
    </dgm:pt>
    <dgm:pt modelId="{A7759594-AF54-4FF4-AF6D-8C6FCDEA721F}" type="pres">
      <dgm:prSet presAssocID="{15D9995D-6D05-46C6-9A2E-13890DFEE69A}" presName="Accent1" presStyleCnt="0"/>
      <dgm:spPr/>
    </dgm:pt>
    <dgm:pt modelId="{D19052BA-1DE5-43F5-B2F4-B1B34FFEC3BC}" type="pres">
      <dgm:prSet presAssocID="{15D9995D-6D05-46C6-9A2E-13890DFEE69A}" presName="Accent" presStyleLbl="node1" presStyleIdx="2" presStyleCnt="3"/>
      <dgm:spPr/>
    </dgm:pt>
    <dgm:pt modelId="{A2F99EF8-C354-411C-B63F-117572E921F7}" type="pres">
      <dgm:prSet presAssocID="{15D9995D-6D05-46C6-9A2E-13890DFEE69A}" presName="ParentBackground1" presStyleCnt="0"/>
      <dgm:spPr/>
    </dgm:pt>
    <dgm:pt modelId="{4A8CC3C9-299C-426D-8E62-99DC59F65001}" type="pres">
      <dgm:prSet presAssocID="{15D9995D-6D05-46C6-9A2E-13890DFEE69A}" presName="ParentBackground" presStyleLbl="fgAcc1" presStyleIdx="2" presStyleCnt="3"/>
      <dgm:spPr/>
    </dgm:pt>
    <dgm:pt modelId="{6E3204D3-78EC-44F8-8390-F7F8EF417AF0}" type="pres">
      <dgm:prSet presAssocID="{15D9995D-6D05-46C6-9A2E-13890DFEE69A}" presName="Parent1" presStyleLbl="revTx" presStyleIdx="0" presStyleCnt="0">
        <dgm:presLayoutVars>
          <dgm:chMax val="1"/>
          <dgm:chPref val="1"/>
          <dgm:bulletEnabled val="1"/>
        </dgm:presLayoutVars>
      </dgm:prSet>
      <dgm:spPr/>
    </dgm:pt>
  </dgm:ptLst>
  <dgm:cxnLst>
    <dgm:cxn modelId="{C79FB116-4CF4-4AB8-BD44-E3B5DCE5DEDF}" type="presOf" srcId="{229A9C08-3AD8-429F-8B69-966D340D0D63}" destId="{66205652-1F98-4BA8-9910-E7E5813B8FFF}" srcOrd="0" destOrd="0" presId="urn:microsoft.com/office/officeart/2011/layout/CircleProcess"/>
    <dgm:cxn modelId="{CEAADB32-9897-45DA-A75C-04E61234A5D6}" srcId="{5D96133C-E963-4540-8C51-B3D5D5748203}" destId="{15D9995D-6D05-46C6-9A2E-13890DFEE69A}" srcOrd="0" destOrd="0" parTransId="{BB075693-26D8-42E0-B63A-78FC12B656E3}" sibTransId="{8BEA92FB-4DEA-4EE6-AD55-F17D42D8010C}"/>
    <dgm:cxn modelId="{7C8F0441-7264-4320-B5C0-ACB9E2FE354F}" type="presOf" srcId="{DBA33034-708B-495F-8446-6ED01512D5A3}" destId="{166C1DF4-23DF-444A-AD22-42AF24FAD65C}" srcOrd="0" destOrd="0" presId="urn:microsoft.com/office/officeart/2011/layout/CircleProcess"/>
    <dgm:cxn modelId="{0B8A4554-A011-427D-A10D-38362D05100D}" type="presOf" srcId="{DBA33034-708B-495F-8446-6ED01512D5A3}" destId="{C9D95A35-D2D8-41D4-9CF7-4BF570120ACF}" srcOrd="1" destOrd="0" presId="urn:microsoft.com/office/officeart/2011/layout/CircleProcess"/>
    <dgm:cxn modelId="{D7CBD28B-0FB9-4536-AB97-B8D7B3645E7D}" type="presOf" srcId="{15D9995D-6D05-46C6-9A2E-13890DFEE69A}" destId="{6E3204D3-78EC-44F8-8390-F7F8EF417AF0}" srcOrd="1" destOrd="0" presId="urn:microsoft.com/office/officeart/2011/layout/CircleProcess"/>
    <dgm:cxn modelId="{6249E39E-B02E-4155-8905-23697242B23A}" srcId="{5D96133C-E963-4540-8C51-B3D5D5748203}" destId="{DBA33034-708B-495F-8446-6ED01512D5A3}" srcOrd="2" destOrd="0" parTransId="{387BFFD8-4D19-4AC9-9982-E6CC97BF5B84}" sibTransId="{A7D45EEB-AD20-4271-A480-28065AB6B440}"/>
    <dgm:cxn modelId="{744DB0C9-6239-4EDF-B8B7-7C0A59DF509C}" type="presOf" srcId="{229A9C08-3AD8-429F-8B69-966D340D0D63}" destId="{93156B11-CFBD-4E4C-B9A3-4888DC688C74}" srcOrd="1" destOrd="0" presId="urn:microsoft.com/office/officeart/2011/layout/CircleProcess"/>
    <dgm:cxn modelId="{310A86E4-1888-4F8F-92C1-BF9B17715844}" type="presOf" srcId="{5D96133C-E963-4540-8C51-B3D5D5748203}" destId="{66A00A52-BC9D-4420-9271-FA4A934EA698}" srcOrd="0" destOrd="0" presId="urn:microsoft.com/office/officeart/2011/layout/CircleProcess"/>
    <dgm:cxn modelId="{2F8AA3EA-BE66-4C4B-A432-C2F0383D51D2}" type="presOf" srcId="{15D9995D-6D05-46C6-9A2E-13890DFEE69A}" destId="{4A8CC3C9-299C-426D-8E62-99DC59F65001}" srcOrd="0" destOrd="0" presId="urn:microsoft.com/office/officeart/2011/layout/CircleProcess"/>
    <dgm:cxn modelId="{74CAE7F2-0D39-478B-AD88-0E890DD3BC54}" srcId="{5D96133C-E963-4540-8C51-B3D5D5748203}" destId="{229A9C08-3AD8-429F-8B69-966D340D0D63}" srcOrd="1" destOrd="0" parTransId="{E51E0C11-298D-45A9-8EB3-1DB06F6E1A9B}" sibTransId="{43769F4A-2080-45C9-ADA4-EF12B7684D24}"/>
    <dgm:cxn modelId="{1B74E1B9-2685-4864-BDFD-27FAF77DC7C4}" type="presParOf" srcId="{66A00A52-BC9D-4420-9271-FA4A934EA698}" destId="{2814477A-3AD2-4797-A85B-1FE081C412FB}" srcOrd="0" destOrd="0" presId="urn:microsoft.com/office/officeart/2011/layout/CircleProcess"/>
    <dgm:cxn modelId="{18CE82A1-C90A-4FA2-9DAC-E93B16B80232}" type="presParOf" srcId="{2814477A-3AD2-4797-A85B-1FE081C412FB}" destId="{D391EE7D-9D08-44E5-8E9B-5550D3E8A09F}" srcOrd="0" destOrd="0" presId="urn:microsoft.com/office/officeart/2011/layout/CircleProcess"/>
    <dgm:cxn modelId="{15A98BB7-E645-4172-9146-E2414CD4F8B2}" type="presParOf" srcId="{66A00A52-BC9D-4420-9271-FA4A934EA698}" destId="{774B94FF-3A56-4CF3-8CE8-5497C18FA961}" srcOrd="1" destOrd="0" presId="urn:microsoft.com/office/officeart/2011/layout/CircleProcess"/>
    <dgm:cxn modelId="{4ABCD901-8621-4A2C-B778-006A32E2C7CD}" type="presParOf" srcId="{774B94FF-3A56-4CF3-8CE8-5497C18FA961}" destId="{166C1DF4-23DF-444A-AD22-42AF24FAD65C}" srcOrd="0" destOrd="0" presId="urn:microsoft.com/office/officeart/2011/layout/CircleProcess"/>
    <dgm:cxn modelId="{55174737-AC43-4BC5-840B-02600C4C5421}" type="presParOf" srcId="{66A00A52-BC9D-4420-9271-FA4A934EA698}" destId="{C9D95A35-D2D8-41D4-9CF7-4BF570120ACF}" srcOrd="2" destOrd="0" presId="urn:microsoft.com/office/officeart/2011/layout/CircleProcess"/>
    <dgm:cxn modelId="{F96DCC37-FD78-4FD4-9213-D43F22188723}" type="presParOf" srcId="{66A00A52-BC9D-4420-9271-FA4A934EA698}" destId="{243139E1-1110-4D04-BC4A-5E065A354903}" srcOrd="3" destOrd="0" presId="urn:microsoft.com/office/officeart/2011/layout/CircleProcess"/>
    <dgm:cxn modelId="{99ECDB56-22E9-4BEB-9E73-277983FE0F0E}" type="presParOf" srcId="{243139E1-1110-4D04-BC4A-5E065A354903}" destId="{3BDAD0B9-26AA-48D5-962D-5137E88DCEAB}" srcOrd="0" destOrd="0" presId="urn:microsoft.com/office/officeart/2011/layout/CircleProcess"/>
    <dgm:cxn modelId="{3DAB3512-84DC-4DD3-BE54-995965D768CF}" type="presParOf" srcId="{66A00A52-BC9D-4420-9271-FA4A934EA698}" destId="{DCB66A40-3A15-477C-9EF0-E411A8E5BCD8}" srcOrd="4" destOrd="0" presId="urn:microsoft.com/office/officeart/2011/layout/CircleProcess"/>
    <dgm:cxn modelId="{279B5C42-EB22-4ED1-9E6F-9D8FF75B00AB}" type="presParOf" srcId="{DCB66A40-3A15-477C-9EF0-E411A8E5BCD8}" destId="{66205652-1F98-4BA8-9910-E7E5813B8FFF}" srcOrd="0" destOrd="0" presId="urn:microsoft.com/office/officeart/2011/layout/CircleProcess"/>
    <dgm:cxn modelId="{F3E6A4B2-CC98-427A-AC02-9DDB66809BD4}" type="presParOf" srcId="{66A00A52-BC9D-4420-9271-FA4A934EA698}" destId="{93156B11-CFBD-4E4C-B9A3-4888DC688C74}" srcOrd="5" destOrd="0" presId="urn:microsoft.com/office/officeart/2011/layout/CircleProcess"/>
    <dgm:cxn modelId="{80F10025-B197-418F-809E-609B49B50C0F}" type="presParOf" srcId="{66A00A52-BC9D-4420-9271-FA4A934EA698}" destId="{A7759594-AF54-4FF4-AF6D-8C6FCDEA721F}" srcOrd="6" destOrd="0" presId="urn:microsoft.com/office/officeart/2011/layout/CircleProcess"/>
    <dgm:cxn modelId="{579EC743-11D5-4C8C-97F7-46FA81C43D11}" type="presParOf" srcId="{A7759594-AF54-4FF4-AF6D-8C6FCDEA721F}" destId="{D19052BA-1DE5-43F5-B2F4-B1B34FFEC3BC}" srcOrd="0" destOrd="0" presId="urn:microsoft.com/office/officeart/2011/layout/CircleProcess"/>
    <dgm:cxn modelId="{93872665-CD56-4EBD-BF38-03D1A5D94FB3}" type="presParOf" srcId="{66A00A52-BC9D-4420-9271-FA4A934EA698}" destId="{A2F99EF8-C354-411C-B63F-117572E921F7}" srcOrd="7" destOrd="0" presId="urn:microsoft.com/office/officeart/2011/layout/CircleProcess"/>
    <dgm:cxn modelId="{37748659-8809-4DAE-8504-9D83DF785DC4}" type="presParOf" srcId="{A2F99EF8-C354-411C-B63F-117572E921F7}" destId="{4A8CC3C9-299C-426D-8E62-99DC59F65001}" srcOrd="0" destOrd="0" presId="urn:microsoft.com/office/officeart/2011/layout/CircleProcess"/>
    <dgm:cxn modelId="{7A928749-1E8B-4612-8488-CC1DBC499D2E}" type="presParOf" srcId="{66A00A52-BC9D-4420-9271-FA4A934EA698}" destId="{6E3204D3-78EC-44F8-8390-F7F8EF417AF0}"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2E70F2-EAFA-4681-8501-05B4A1222480}"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pPr rtl="1"/>
          <a:endParaRPr lang="fa-IR"/>
        </a:p>
      </dgm:t>
    </dgm:pt>
    <dgm:pt modelId="{CA069A50-EF91-411B-9C57-83DD3F5F11DD}">
      <dgm:prSet phldrT="[Text]" custT="1"/>
      <dgm:spPr/>
      <dgm:t>
        <a:bodyPr/>
        <a:lstStyle/>
        <a:p>
          <a:pPr rtl="0">
            <a:buFont typeface="Arial" panose="020B0604020202020204" pitchFamily="34" charset="0"/>
            <a:buChar char="•"/>
          </a:pPr>
          <a:r>
            <a:rPr lang="fa-IR" sz="1100" b="1" kern="1200" dirty="0">
              <a:solidFill>
                <a:schemeClr val="bg1"/>
              </a:solidFill>
              <a:effectLst/>
              <a:latin typeface="Sahel" panose="020B0603030804020204" pitchFamily="34" charset="-78"/>
              <a:ea typeface="+mn-ea"/>
              <a:cs typeface="Sahel" panose="020B0603030804020204" pitchFamily="34" charset="-78"/>
            </a:rPr>
            <a:t>در یوم الشک روزه واجب نیست، چون ماه رمضان با رؤیت ثابت نشده است</a:t>
          </a:r>
        </a:p>
      </dgm:t>
    </dgm:pt>
    <dgm:pt modelId="{B4C27442-6D7D-466C-810E-CC0AA34576E4}" type="parTrans" cxnId="{4EF0CD92-14CE-4D52-B1BF-932CDC23D49E}">
      <dgm:prSet/>
      <dgm:spPr/>
      <dgm:t>
        <a:bodyPr/>
        <a:lstStyle/>
        <a:p>
          <a:pPr rtl="1"/>
          <a:endParaRPr lang="fa-IR"/>
        </a:p>
      </dgm:t>
    </dgm:pt>
    <dgm:pt modelId="{64ED9E51-933A-445C-AEE9-CFBFFD2446FD}" type="sibTrans" cxnId="{4EF0CD92-14CE-4D52-B1BF-932CDC23D49E}">
      <dgm:prSet/>
      <dgm:spPr/>
      <dgm:t>
        <a:bodyPr/>
        <a:lstStyle/>
        <a:p>
          <a:pPr rtl="1"/>
          <a:endParaRPr lang="fa-IR"/>
        </a:p>
      </dgm:t>
    </dgm:pt>
    <dgm:pt modelId="{7ADD5642-39B6-4C47-A355-9DCF3268AC12}">
      <dgm:prSet phldrT="[Text]" custT="1"/>
      <dgm:spPr/>
      <dgm:t>
        <a:bodyPr/>
        <a:lstStyle/>
        <a:p>
          <a:pPr rtl="1">
            <a:buNone/>
          </a:pPr>
          <a:r>
            <a:rPr lang="fa-IR" sz="1600" b="1" kern="1200" dirty="0">
              <a:solidFill>
                <a:prstClr val="white"/>
              </a:solidFill>
              <a:effectLst/>
              <a:latin typeface="Sahel" panose="020B0603030804020204" pitchFamily="34" charset="-78"/>
              <a:ea typeface="+mn-ea"/>
              <a:cs typeface="Sahel" panose="020B0603030804020204" pitchFamily="34" charset="-78"/>
            </a:rPr>
            <a:t>روزه نگیرد</a:t>
          </a:r>
        </a:p>
      </dgm:t>
    </dgm:pt>
    <dgm:pt modelId="{0335642B-6CF2-4301-9ECE-4EFAA6AF043D}" type="parTrans" cxnId="{0971EB44-EA5F-435B-98F9-34F0D426630E}">
      <dgm:prSet/>
      <dgm:spPr/>
      <dgm:t>
        <a:bodyPr/>
        <a:lstStyle/>
        <a:p>
          <a:pPr rtl="1"/>
          <a:endParaRPr lang="fa-IR"/>
        </a:p>
      </dgm:t>
    </dgm:pt>
    <dgm:pt modelId="{4123A21E-A378-46B3-B59C-7C735E3CE90F}" type="sibTrans" cxnId="{0971EB44-EA5F-435B-98F9-34F0D426630E}">
      <dgm:prSet/>
      <dgm:spPr/>
      <dgm:t>
        <a:bodyPr/>
        <a:lstStyle/>
        <a:p>
          <a:pPr rtl="1"/>
          <a:endParaRPr lang="fa-IR"/>
        </a:p>
      </dgm:t>
    </dgm:pt>
    <dgm:pt modelId="{AEB0534C-4689-438A-850C-25CAB4B72600}">
      <dgm:prSet phldrT="[Text]" custT="1"/>
      <dgm:spPr/>
      <dgm:t>
        <a:bodyPr/>
        <a:lstStyle/>
        <a:p>
          <a:pPr marL="0" lvl="0" indent="0" algn="ctr" defTabSz="711200" rtl="1">
            <a:lnSpc>
              <a:spcPct val="90000"/>
            </a:lnSpc>
            <a:spcBef>
              <a:spcPct val="0"/>
            </a:spcBef>
            <a:spcAft>
              <a:spcPct val="35000"/>
            </a:spcAft>
            <a:buNone/>
          </a:pPr>
          <a:r>
            <a:rPr lang="fa-IR" sz="1400" b="1" kern="1200" dirty="0">
              <a:solidFill>
                <a:prstClr val="white"/>
              </a:solidFill>
              <a:effectLst/>
              <a:latin typeface="Sahel" panose="020B0603030804020204" pitchFamily="34" charset="-78"/>
              <a:ea typeface="+mn-ea"/>
              <a:cs typeface="Sahel" panose="020B0603030804020204" pitchFamily="34" charset="-78"/>
            </a:rPr>
            <a:t>روزه قضا بگیرد</a:t>
          </a:r>
        </a:p>
      </dgm:t>
    </dgm:pt>
    <dgm:pt modelId="{FD55C1E6-0325-4B57-BFE7-B9DAA3BE18B4}" type="parTrans" cxnId="{EF3AA7D4-11E4-4AC6-BF2C-3F2A406E5A34}">
      <dgm:prSet/>
      <dgm:spPr/>
      <dgm:t>
        <a:bodyPr/>
        <a:lstStyle/>
        <a:p>
          <a:pPr rtl="1"/>
          <a:endParaRPr lang="fa-IR"/>
        </a:p>
      </dgm:t>
    </dgm:pt>
    <dgm:pt modelId="{F1042E32-4B83-43CE-89E7-E236D68E6372}" type="sibTrans" cxnId="{EF3AA7D4-11E4-4AC6-BF2C-3F2A406E5A34}">
      <dgm:prSet/>
      <dgm:spPr/>
      <dgm:t>
        <a:bodyPr/>
        <a:lstStyle/>
        <a:p>
          <a:pPr rtl="1"/>
          <a:endParaRPr lang="fa-IR"/>
        </a:p>
      </dgm:t>
    </dgm:pt>
    <dgm:pt modelId="{A2319B03-47B0-447A-83F0-7F3B2CC68BE4}">
      <dgm:prSet phldrT="[Text]" custT="1"/>
      <dgm:spPr/>
      <dgm:t>
        <a:bodyPr/>
        <a:lstStyle/>
        <a:p>
          <a:pPr marL="0" lvl="0" indent="0" algn="ctr" defTabSz="711200" rtl="1">
            <a:lnSpc>
              <a:spcPct val="90000"/>
            </a:lnSpc>
            <a:spcBef>
              <a:spcPct val="0"/>
            </a:spcBef>
            <a:spcAft>
              <a:spcPct val="35000"/>
            </a:spcAft>
            <a:buNone/>
          </a:pPr>
          <a:r>
            <a:rPr lang="fa-IR" sz="1200" b="1" kern="1200" dirty="0">
              <a:solidFill>
                <a:prstClr val="white"/>
              </a:solidFill>
              <a:effectLst/>
              <a:latin typeface="Sahel" panose="020B0603030804020204" pitchFamily="34" charset="-78"/>
              <a:ea typeface="+mn-ea"/>
              <a:cs typeface="Sahel" panose="020B0603030804020204" pitchFamily="34" charset="-78"/>
            </a:rPr>
            <a:t>روزه مستحب بگیرد</a:t>
          </a:r>
        </a:p>
      </dgm:t>
    </dgm:pt>
    <dgm:pt modelId="{719B6413-7938-48B3-B7B6-2FF28B4B1EAB}" type="parTrans" cxnId="{FAF31B4F-1349-4BB3-8AF7-9CD5C19990BE}">
      <dgm:prSet/>
      <dgm:spPr/>
      <dgm:t>
        <a:bodyPr/>
        <a:lstStyle/>
        <a:p>
          <a:pPr rtl="1"/>
          <a:endParaRPr lang="fa-IR"/>
        </a:p>
      </dgm:t>
    </dgm:pt>
    <dgm:pt modelId="{41A54657-1750-4610-A069-79A2664BC05C}" type="sibTrans" cxnId="{FAF31B4F-1349-4BB3-8AF7-9CD5C19990BE}">
      <dgm:prSet/>
      <dgm:spPr/>
      <dgm:t>
        <a:bodyPr/>
        <a:lstStyle/>
        <a:p>
          <a:pPr rtl="1"/>
          <a:endParaRPr lang="fa-IR"/>
        </a:p>
      </dgm:t>
    </dgm:pt>
    <dgm:pt modelId="{5B5C24FD-2B60-4355-80D3-5A97D6F32C15}" type="pres">
      <dgm:prSet presAssocID="{482E70F2-EAFA-4681-8501-05B4A1222480}" presName="Name0" presStyleCnt="0">
        <dgm:presLayoutVars>
          <dgm:chMax val="1"/>
          <dgm:chPref val="1"/>
          <dgm:dir/>
          <dgm:animOne val="branch"/>
          <dgm:animLvl val="lvl"/>
        </dgm:presLayoutVars>
      </dgm:prSet>
      <dgm:spPr/>
    </dgm:pt>
    <dgm:pt modelId="{FBD53BC3-C5AE-4C11-A3E5-E30B7D0B57B9}" type="pres">
      <dgm:prSet presAssocID="{CA069A50-EF91-411B-9C57-83DD3F5F11DD}" presName="singleCycle" presStyleCnt="0"/>
      <dgm:spPr/>
    </dgm:pt>
    <dgm:pt modelId="{E94937A2-472E-41C5-A2E5-D0E16DE27990}" type="pres">
      <dgm:prSet presAssocID="{CA069A50-EF91-411B-9C57-83DD3F5F11DD}" presName="singleCenter" presStyleLbl="node1" presStyleIdx="0" presStyleCnt="4">
        <dgm:presLayoutVars>
          <dgm:chMax val="7"/>
          <dgm:chPref val="7"/>
        </dgm:presLayoutVars>
      </dgm:prSet>
      <dgm:spPr/>
    </dgm:pt>
    <dgm:pt modelId="{134452D9-3390-46AF-86FA-6F696E0B119E}" type="pres">
      <dgm:prSet presAssocID="{0335642B-6CF2-4301-9ECE-4EFAA6AF043D}" presName="Name56" presStyleLbl="parChTrans1D2" presStyleIdx="0" presStyleCnt="3"/>
      <dgm:spPr/>
    </dgm:pt>
    <dgm:pt modelId="{1436C42C-E11D-43C0-998A-85BC82C9611A}" type="pres">
      <dgm:prSet presAssocID="{7ADD5642-39B6-4C47-A355-9DCF3268AC12}" presName="text0" presStyleLbl="node1" presStyleIdx="1" presStyleCnt="4">
        <dgm:presLayoutVars>
          <dgm:bulletEnabled val="1"/>
        </dgm:presLayoutVars>
      </dgm:prSet>
      <dgm:spPr/>
    </dgm:pt>
    <dgm:pt modelId="{A91C7EE9-EC9E-4DDF-BFC4-ACE2434214F6}" type="pres">
      <dgm:prSet presAssocID="{FD55C1E6-0325-4B57-BFE7-B9DAA3BE18B4}" presName="Name56" presStyleLbl="parChTrans1D2" presStyleIdx="1" presStyleCnt="3"/>
      <dgm:spPr/>
    </dgm:pt>
    <dgm:pt modelId="{2E7CAAF4-5864-4F1A-85C9-CADB447BBBB6}" type="pres">
      <dgm:prSet presAssocID="{AEB0534C-4689-438A-850C-25CAB4B72600}" presName="text0" presStyleLbl="node1" presStyleIdx="2" presStyleCnt="4">
        <dgm:presLayoutVars>
          <dgm:bulletEnabled val="1"/>
        </dgm:presLayoutVars>
      </dgm:prSet>
      <dgm:spPr/>
    </dgm:pt>
    <dgm:pt modelId="{2D40F245-9D06-4BC6-B915-6B71D7E40C96}" type="pres">
      <dgm:prSet presAssocID="{719B6413-7938-48B3-B7B6-2FF28B4B1EAB}" presName="Name56" presStyleLbl="parChTrans1D2" presStyleIdx="2" presStyleCnt="3"/>
      <dgm:spPr/>
    </dgm:pt>
    <dgm:pt modelId="{63161527-36C5-4C41-ADA6-AC893ED34B79}" type="pres">
      <dgm:prSet presAssocID="{A2319B03-47B0-447A-83F0-7F3B2CC68BE4}" presName="text0" presStyleLbl="node1" presStyleIdx="3" presStyleCnt="4">
        <dgm:presLayoutVars>
          <dgm:bulletEnabled val="1"/>
        </dgm:presLayoutVars>
      </dgm:prSet>
      <dgm:spPr/>
    </dgm:pt>
  </dgm:ptLst>
  <dgm:cxnLst>
    <dgm:cxn modelId="{36B4EC1F-9285-47FA-953D-5AB736C1151C}" type="presOf" srcId="{FD55C1E6-0325-4B57-BFE7-B9DAA3BE18B4}" destId="{A91C7EE9-EC9E-4DDF-BFC4-ACE2434214F6}" srcOrd="0" destOrd="0" presId="urn:microsoft.com/office/officeart/2008/layout/RadialCluster"/>
    <dgm:cxn modelId="{75B7F32F-CCB7-48B4-8D59-BE97D7B6077D}" type="presOf" srcId="{CA069A50-EF91-411B-9C57-83DD3F5F11DD}" destId="{E94937A2-472E-41C5-A2E5-D0E16DE27990}" srcOrd="0" destOrd="0" presId="urn:microsoft.com/office/officeart/2008/layout/RadialCluster"/>
    <dgm:cxn modelId="{3734E635-F051-4767-8124-56C15B3A3F71}" type="presOf" srcId="{719B6413-7938-48B3-B7B6-2FF28B4B1EAB}" destId="{2D40F245-9D06-4BC6-B915-6B71D7E40C96}" srcOrd="0" destOrd="0" presId="urn:microsoft.com/office/officeart/2008/layout/RadialCluster"/>
    <dgm:cxn modelId="{0971EB44-EA5F-435B-98F9-34F0D426630E}" srcId="{CA069A50-EF91-411B-9C57-83DD3F5F11DD}" destId="{7ADD5642-39B6-4C47-A355-9DCF3268AC12}" srcOrd="0" destOrd="0" parTransId="{0335642B-6CF2-4301-9ECE-4EFAA6AF043D}" sibTransId="{4123A21E-A378-46B3-B59C-7C735E3CE90F}"/>
    <dgm:cxn modelId="{FAF31B4F-1349-4BB3-8AF7-9CD5C19990BE}" srcId="{CA069A50-EF91-411B-9C57-83DD3F5F11DD}" destId="{A2319B03-47B0-447A-83F0-7F3B2CC68BE4}" srcOrd="2" destOrd="0" parTransId="{719B6413-7938-48B3-B7B6-2FF28B4B1EAB}" sibTransId="{41A54657-1750-4610-A069-79A2664BC05C}"/>
    <dgm:cxn modelId="{A3E98B7A-9D6F-4B1B-BD79-724B5A4C3CCC}" type="presOf" srcId="{7ADD5642-39B6-4C47-A355-9DCF3268AC12}" destId="{1436C42C-E11D-43C0-998A-85BC82C9611A}" srcOrd="0" destOrd="0" presId="urn:microsoft.com/office/officeart/2008/layout/RadialCluster"/>
    <dgm:cxn modelId="{2A7B047D-946F-4BE2-B693-5902EBEB6BBC}" type="presOf" srcId="{482E70F2-EAFA-4681-8501-05B4A1222480}" destId="{5B5C24FD-2B60-4355-80D3-5A97D6F32C15}" srcOrd="0" destOrd="0" presId="urn:microsoft.com/office/officeart/2008/layout/RadialCluster"/>
    <dgm:cxn modelId="{D0ED488E-8578-41E9-8C0B-D7AEDFF0F7C8}" type="presOf" srcId="{AEB0534C-4689-438A-850C-25CAB4B72600}" destId="{2E7CAAF4-5864-4F1A-85C9-CADB447BBBB6}" srcOrd="0" destOrd="0" presId="urn:microsoft.com/office/officeart/2008/layout/RadialCluster"/>
    <dgm:cxn modelId="{4EF0CD92-14CE-4D52-B1BF-932CDC23D49E}" srcId="{482E70F2-EAFA-4681-8501-05B4A1222480}" destId="{CA069A50-EF91-411B-9C57-83DD3F5F11DD}" srcOrd="0" destOrd="0" parTransId="{B4C27442-6D7D-466C-810E-CC0AA34576E4}" sibTransId="{64ED9E51-933A-445C-AEE9-CFBFFD2446FD}"/>
    <dgm:cxn modelId="{C6E4669A-C305-4FD7-BFD3-0286F64B91A1}" type="presOf" srcId="{0335642B-6CF2-4301-9ECE-4EFAA6AF043D}" destId="{134452D9-3390-46AF-86FA-6F696E0B119E}" srcOrd="0" destOrd="0" presId="urn:microsoft.com/office/officeart/2008/layout/RadialCluster"/>
    <dgm:cxn modelId="{EF3AA7D4-11E4-4AC6-BF2C-3F2A406E5A34}" srcId="{CA069A50-EF91-411B-9C57-83DD3F5F11DD}" destId="{AEB0534C-4689-438A-850C-25CAB4B72600}" srcOrd="1" destOrd="0" parTransId="{FD55C1E6-0325-4B57-BFE7-B9DAA3BE18B4}" sibTransId="{F1042E32-4B83-43CE-89E7-E236D68E6372}"/>
    <dgm:cxn modelId="{DA973CEE-C30A-4985-9A50-B46BE1AB5457}" type="presOf" srcId="{A2319B03-47B0-447A-83F0-7F3B2CC68BE4}" destId="{63161527-36C5-4C41-ADA6-AC893ED34B79}" srcOrd="0" destOrd="0" presId="urn:microsoft.com/office/officeart/2008/layout/RadialCluster"/>
    <dgm:cxn modelId="{02610338-BA7D-4E52-93B5-8847CBC8AD65}" type="presParOf" srcId="{5B5C24FD-2B60-4355-80D3-5A97D6F32C15}" destId="{FBD53BC3-C5AE-4C11-A3E5-E30B7D0B57B9}" srcOrd="0" destOrd="0" presId="urn:microsoft.com/office/officeart/2008/layout/RadialCluster"/>
    <dgm:cxn modelId="{90D813DE-AC0E-4BD0-BE73-C92199901EDA}" type="presParOf" srcId="{FBD53BC3-C5AE-4C11-A3E5-E30B7D0B57B9}" destId="{E94937A2-472E-41C5-A2E5-D0E16DE27990}" srcOrd="0" destOrd="0" presId="urn:microsoft.com/office/officeart/2008/layout/RadialCluster"/>
    <dgm:cxn modelId="{A0F9A370-88A1-4913-B56E-A1090B3A8196}" type="presParOf" srcId="{FBD53BC3-C5AE-4C11-A3E5-E30B7D0B57B9}" destId="{134452D9-3390-46AF-86FA-6F696E0B119E}" srcOrd="1" destOrd="0" presId="urn:microsoft.com/office/officeart/2008/layout/RadialCluster"/>
    <dgm:cxn modelId="{E1FF1AF9-446B-4D9D-BE0F-B6B2037D39FC}" type="presParOf" srcId="{FBD53BC3-C5AE-4C11-A3E5-E30B7D0B57B9}" destId="{1436C42C-E11D-43C0-998A-85BC82C9611A}" srcOrd="2" destOrd="0" presId="urn:microsoft.com/office/officeart/2008/layout/RadialCluster"/>
    <dgm:cxn modelId="{18B94435-F44A-48FB-8D7B-8EB3A22E7604}" type="presParOf" srcId="{FBD53BC3-C5AE-4C11-A3E5-E30B7D0B57B9}" destId="{A91C7EE9-EC9E-4DDF-BFC4-ACE2434214F6}" srcOrd="3" destOrd="0" presId="urn:microsoft.com/office/officeart/2008/layout/RadialCluster"/>
    <dgm:cxn modelId="{9D42A852-F141-452C-A8B5-79406D690470}" type="presParOf" srcId="{FBD53BC3-C5AE-4C11-A3E5-E30B7D0B57B9}" destId="{2E7CAAF4-5864-4F1A-85C9-CADB447BBBB6}" srcOrd="4" destOrd="0" presId="urn:microsoft.com/office/officeart/2008/layout/RadialCluster"/>
    <dgm:cxn modelId="{80125E66-C9CC-43F3-8305-02A45E6D799A}" type="presParOf" srcId="{FBD53BC3-C5AE-4C11-A3E5-E30B7D0B57B9}" destId="{2D40F245-9D06-4BC6-B915-6B71D7E40C96}" srcOrd="5" destOrd="0" presId="urn:microsoft.com/office/officeart/2008/layout/RadialCluster"/>
    <dgm:cxn modelId="{38566D22-28C3-426C-AD99-215ECB2AB33E}" type="presParOf" srcId="{FBD53BC3-C5AE-4C11-A3E5-E30B7D0B57B9}" destId="{63161527-36C5-4C41-ADA6-AC893ED34B79}"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0B825C9-1853-4834-AA9D-01F19C9ED828}" type="doc">
      <dgm:prSet loTypeId="urn:microsoft.com/office/officeart/2005/8/layout/hList1" loCatId="list" qsTypeId="urn:microsoft.com/office/officeart/2005/8/quickstyle/simple1" qsCatId="simple" csTypeId="urn:microsoft.com/office/officeart/2005/8/colors/accent1_2" csCatId="accent1" phldr="1"/>
      <dgm:spPr/>
      <dgm:t>
        <a:bodyPr/>
        <a:lstStyle/>
        <a:p>
          <a:pPr rtl="1"/>
          <a:endParaRPr lang="fa-IR"/>
        </a:p>
      </dgm:t>
    </dgm:pt>
    <dgm:pt modelId="{79868104-CDED-4729-95D7-733E9837011C}">
      <dgm:prSet phldrT="[Text]" custT="1"/>
      <dgm:spPr/>
      <dgm:t>
        <a:bodyPr/>
        <a:lstStyle/>
        <a:p>
          <a:pPr rtl="1">
            <a:buNone/>
          </a:pPr>
          <a:r>
            <a:rPr lang="fa-IR" sz="2400" b="1" kern="1200" dirty="0">
              <a:solidFill>
                <a:prstClr val="white"/>
              </a:solidFill>
              <a:latin typeface="Sahel" panose="020B0603030804020204" pitchFamily="34" charset="-78"/>
              <a:ea typeface="+mn-ea"/>
              <a:cs typeface="Sahel" panose="020B0603030804020204" pitchFamily="34" charset="-78"/>
            </a:rPr>
            <a:t>فرع فقهی 2: </a:t>
          </a:r>
          <a:br>
            <a:rPr lang="fa-IR" sz="2400" b="1" kern="1200" dirty="0">
              <a:solidFill>
                <a:prstClr val="white"/>
              </a:solidFill>
              <a:latin typeface="Sahel" panose="020B0603030804020204" pitchFamily="34" charset="-78"/>
              <a:ea typeface="+mn-ea"/>
              <a:cs typeface="Sahel" panose="020B0603030804020204" pitchFamily="34" charset="-78"/>
            </a:rPr>
          </a:br>
          <a:r>
            <a:rPr lang="fa-IR" sz="2400" b="1" kern="1200" dirty="0">
              <a:solidFill>
                <a:prstClr val="white"/>
              </a:solidFill>
              <a:latin typeface="Sahel" panose="020B0603030804020204" pitchFamily="34" charset="-78"/>
              <a:ea typeface="+mn-ea"/>
              <a:cs typeface="Sahel" panose="020B0603030804020204" pitchFamily="34" charset="-78"/>
            </a:rPr>
            <a:t>اعتقاد به عدم ضرر</a:t>
          </a:r>
        </a:p>
      </dgm:t>
    </dgm:pt>
    <dgm:pt modelId="{322839B1-7D8E-4DE4-A92E-3E7340D48D47}" type="parTrans" cxnId="{FD424E81-0326-4398-9C7B-3F0AD9EBF5CF}">
      <dgm:prSet/>
      <dgm:spPr/>
      <dgm:t>
        <a:bodyPr/>
        <a:lstStyle/>
        <a:p>
          <a:pPr rtl="1"/>
          <a:endParaRPr lang="fa-IR"/>
        </a:p>
      </dgm:t>
    </dgm:pt>
    <dgm:pt modelId="{EA53F856-56E4-487C-AB8B-D8795D861DDF}" type="sibTrans" cxnId="{FD424E81-0326-4398-9C7B-3F0AD9EBF5CF}">
      <dgm:prSet/>
      <dgm:spPr/>
      <dgm:t>
        <a:bodyPr/>
        <a:lstStyle/>
        <a:p>
          <a:pPr rtl="1"/>
          <a:endParaRPr lang="fa-IR"/>
        </a:p>
      </dgm:t>
    </dgm:pt>
    <dgm:pt modelId="{58501BF7-7900-48B2-B065-54D44ADCF125}">
      <dgm:prSet phldrT="[Text]" custT="1"/>
      <dgm:spPr/>
      <dgm:t>
        <a:bodyPr/>
        <a:lstStyle/>
        <a:p>
          <a:pPr algn="r" rtl="1"/>
          <a:r>
            <a:rPr lang="fa-IR" sz="1800" b="1" kern="1200" dirty="0">
              <a:solidFill>
                <a:srgbClr val="243169"/>
              </a:solidFill>
              <a:latin typeface="Sahel" panose="020B0603030804020204" pitchFamily="34" charset="-78"/>
              <a:ea typeface="+mn-ea"/>
              <a:cs typeface="Sahel" panose="020B0603030804020204" pitchFamily="34" charset="-78"/>
            </a:rPr>
            <a:t>فردی معتقد به عدم ضرر روزه می‌گیرد (حتی با رجاء)، اما بعداً معلوم می‌شود که روزه برای او ضرر داشته است</a:t>
          </a:r>
          <a:br>
            <a:rPr lang="fa-IR" sz="1800" b="1" kern="1200" dirty="0">
              <a:solidFill>
                <a:srgbClr val="243169"/>
              </a:solidFill>
              <a:latin typeface="Sahel" panose="020B0603030804020204" pitchFamily="34" charset="-78"/>
              <a:ea typeface="+mn-ea"/>
              <a:cs typeface="Sahel" panose="020B0603030804020204" pitchFamily="34" charset="-78"/>
            </a:rPr>
          </a:br>
          <a:r>
            <a:rPr lang="fa-IR" sz="1800" b="1" kern="1200" dirty="0">
              <a:solidFill>
                <a:srgbClr val="243169"/>
              </a:solidFill>
              <a:latin typeface="Sahel" panose="020B0603030804020204" pitchFamily="34" charset="-78"/>
              <a:ea typeface="+mn-ea"/>
              <a:cs typeface="Sahel" panose="020B0603030804020204" pitchFamily="34" charset="-78"/>
            </a:rPr>
            <a:t>(ولو ضرر غیر حرام باشد).</a:t>
          </a:r>
        </a:p>
      </dgm:t>
    </dgm:pt>
    <dgm:pt modelId="{17F22A3C-439C-46AE-A0C2-FDC48F9A62C7}" type="parTrans" cxnId="{9624D770-F673-40E8-BC21-F9DF8433CC54}">
      <dgm:prSet/>
      <dgm:spPr/>
      <dgm:t>
        <a:bodyPr/>
        <a:lstStyle/>
        <a:p>
          <a:pPr rtl="1"/>
          <a:endParaRPr lang="fa-IR"/>
        </a:p>
      </dgm:t>
    </dgm:pt>
    <dgm:pt modelId="{E6891DB2-E33C-452C-85EF-6638B661A64F}" type="sibTrans" cxnId="{9624D770-F673-40E8-BC21-F9DF8433CC54}">
      <dgm:prSet/>
      <dgm:spPr/>
      <dgm:t>
        <a:bodyPr/>
        <a:lstStyle/>
        <a:p>
          <a:pPr rtl="1"/>
          <a:endParaRPr lang="fa-IR"/>
        </a:p>
      </dgm:t>
    </dgm:pt>
    <dgm:pt modelId="{BFE5E173-1D73-4104-814F-210E5B5CB925}">
      <dgm:prSet phldrT="[Text]" custT="1"/>
      <dgm:spPr/>
      <dgm:t>
        <a:bodyPr/>
        <a:lstStyle/>
        <a:p>
          <a:pPr algn="r" rtl="1"/>
          <a:r>
            <a:rPr lang="fa-IR" sz="1800" b="1" kern="1200" dirty="0">
              <a:solidFill>
                <a:srgbClr val="FF0000"/>
              </a:solidFill>
              <a:latin typeface="Sahel" panose="020B0603030804020204" pitchFamily="34" charset="-78"/>
              <a:ea typeface="+mn-ea"/>
              <a:cs typeface="Sahel" panose="020B0603030804020204" pitchFamily="34" charset="-78"/>
            </a:rPr>
            <a:t>حکم: روزه باطل است و قضای آن واجب است.</a:t>
          </a:r>
          <a:br>
            <a:rPr lang="fa-IR" sz="1800" b="1" kern="1200" dirty="0">
              <a:solidFill>
                <a:srgbClr val="FF0000"/>
              </a:solidFill>
              <a:latin typeface="Sahel" panose="020B0603030804020204" pitchFamily="34" charset="-78"/>
              <a:ea typeface="+mn-ea"/>
              <a:cs typeface="Sahel" panose="020B0603030804020204" pitchFamily="34" charset="-78"/>
            </a:rPr>
          </a:br>
          <a:endParaRPr lang="fa-IR" sz="1800" b="1" kern="1200" dirty="0">
            <a:solidFill>
              <a:srgbClr val="FF0000"/>
            </a:solidFill>
            <a:latin typeface="Sahel" panose="020B0603030804020204" pitchFamily="34" charset="-78"/>
            <a:ea typeface="+mn-ea"/>
            <a:cs typeface="Sahel" panose="020B0603030804020204" pitchFamily="34" charset="-78"/>
          </a:endParaRPr>
        </a:p>
      </dgm:t>
    </dgm:pt>
    <dgm:pt modelId="{B78D2FB9-5A74-40FE-B675-87CD1FDF9A5A}" type="parTrans" cxnId="{4DA7432D-AD28-4239-8A3E-E8E214608A58}">
      <dgm:prSet/>
      <dgm:spPr/>
      <dgm:t>
        <a:bodyPr/>
        <a:lstStyle/>
        <a:p>
          <a:pPr rtl="1"/>
          <a:endParaRPr lang="fa-IR"/>
        </a:p>
      </dgm:t>
    </dgm:pt>
    <dgm:pt modelId="{9CDFC42D-739D-4BC8-877B-64FF748F978C}" type="sibTrans" cxnId="{4DA7432D-AD28-4239-8A3E-E8E214608A58}">
      <dgm:prSet/>
      <dgm:spPr/>
      <dgm:t>
        <a:bodyPr/>
        <a:lstStyle/>
        <a:p>
          <a:pPr rtl="1"/>
          <a:endParaRPr lang="fa-IR"/>
        </a:p>
      </dgm:t>
    </dgm:pt>
    <dgm:pt modelId="{49E6D7EC-E33D-4BAA-AA4D-37F78062DA92}">
      <dgm:prSet phldrT="[Text]" custT="1"/>
      <dgm:spPr/>
      <dgm:t>
        <a:bodyPr/>
        <a:lstStyle/>
        <a:p>
          <a:pPr rtl="1">
            <a:buNone/>
          </a:pPr>
          <a:r>
            <a:rPr lang="fa-IR" sz="2400" b="1" kern="1200" dirty="0">
              <a:solidFill>
                <a:prstClr val="white"/>
              </a:solidFill>
              <a:latin typeface="Sahel" panose="020B0603030804020204" pitchFamily="34" charset="-78"/>
              <a:ea typeface="+mn-ea"/>
              <a:cs typeface="Sahel" panose="020B0603030804020204" pitchFamily="34" charset="-78"/>
            </a:rPr>
            <a:t>فرع فقهی 1: </a:t>
          </a:r>
          <a:br>
            <a:rPr lang="fa-IR" sz="2400" b="1" kern="1200" dirty="0">
              <a:solidFill>
                <a:prstClr val="white"/>
              </a:solidFill>
              <a:latin typeface="Sahel" panose="020B0603030804020204" pitchFamily="34" charset="-78"/>
              <a:ea typeface="+mn-ea"/>
              <a:cs typeface="Sahel" panose="020B0603030804020204" pitchFamily="34" charset="-78"/>
            </a:rPr>
          </a:br>
          <a:r>
            <a:rPr lang="fa-IR" sz="2400" b="1" kern="1200" dirty="0">
              <a:solidFill>
                <a:prstClr val="white"/>
              </a:solidFill>
              <a:latin typeface="Sahel" panose="020B0603030804020204" pitchFamily="34" charset="-78"/>
              <a:ea typeface="+mn-ea"/>
              <a:cs typeface="Sahel" panose="020B0603030804020204" pitchFamily="34" charset="-78"/>
            </a:rPr>
            <a:t>ضرر غیر حرام</a:t>
          </a:r>
        </a:p>
      </dgm:t>
    </dgm:pt>
    <dgm:pt modelId="{A6BE8EAF-D32A-4210-B011-B55CE94C7E8E}" type="parTrans" cxnId="{E42A2181-654B-4665-9416-A56E90870830}">
      <dgm:prSet/>
      <dgm:spPr/>
      <dgm:t>
        <a:bodyPr/>
        <a:lstStyle/>
        <a:p>
          <a:pPr rtl="1"/>
          <a:endParaRPr lang="fa-IR"/>
        </a:p>
      </dgm:t>
    </dgm:pt>
    <dgm:pt modelId="{F8B7C162-A787-410B-A4C9-C5AD53A547A1}" type="sibTrans" cxnId="{E42A2181-654B-4665-9416-A56E90870830}">
      <dgm:prSet/>
      <dgm:spPr/>
      <dgm:t>
        <a:bodyPr/>
        <a:lstStyle/>
        <a:p>
          <a:pPr rtl="1"/>
          <a:endParaRPr lang="fa-IR"/>
        </a:p>
      </dgm:t>
    </dgm:pt>
    <dgm:pt modelId="{E4B1DD95-F4E1-49BE-8BFC-DFC73C4AF6D7}">
      <dgm:prSet phldrT="[Text]" custT="1"/>
      <dgm:spPr/>
      <dgm:t>
        <a:bodyPr/>
        <a:lstStyle/>
        <a:p>
          <a:pPr rtl="1"/>
          <a:r>
            <a:rPr lang="fa-IR" sz="1800" b="1" kern="1200" dirty="0">
              <a:solidFill>
                <a:srgbClr val="243169"/>
              </a:solidFill>
              <a:latin typeface="Sahel" panose="020B0603030804020204" pitchFamily="34" charset="-78"/>
              <a:ea typeface="+mn-ea"/>
              <a:cs typeface="Sahel" panose="020B0603030804020204" pitchFamily="34" charset="-78"/>
            </a:rPr>
            <a:t>فردی با خوف یا علم به ضرر غیر حرام روزه می‌گیرد، اما بعداً معلوم می‌شود که ضرر قابل توجهی وجود نداشته است.</a:t>
          </a:r>
        </a:p>
      </dgm:t>
    </dgm:pt>
    <dgm:pt modelId="{68F001C3-5D07-4886-B658-803EB87E7732}" type="parTrans" cxnId="{CE2C51BE-4C36-4BB7-86FE-8AAC25827073}">
      <dgm:prSet/>
      <dgm:spPr/>
      <dgm:t>
        <a:bodyPr/>
        <a:lstStyle/>
        <a:p>
          <a:pPr rtl="1"/>
          <a:endParaRPr lang="fa-IR"/>
        </a:p>
      </dgm:t>
    </dgm:pt>
    <dgm:pt modelId="{78620129-CA7B-4BEA-BA98-D33AA49B30AF}" type="sibTrans" cxnId="{CE2C51BE-4C36-4BB7-86FE-8AAC25827073}">
      <dgm:prSet/>
      <dgm:spPr/>
      <dgm:t>
        <a:bodyPr/>
        <a:lstStyle/>
        <a:p>
          <a:pPr rtl="1"/>
          <a:endParaRPr lang="fa-IR"/>
        </a:p>
      </dgm:t>
    </dgm:pt>
    <dgm:pt modelId="{B0F797E9-D4B3-4954-8330-8BBA13E017F3}">
      <dgm:prSet phldrT="[Text]" custT="1"/>
      <dgm:spPr/>
      <dgm:t>
        <a:bodyPr/>
        <a:lstStyle/>
        <a:p>
          <a:pPr rtl="1"/>
          <a:r>
            <a:rPr lang="fa-IR" sz="1800" b="1" kern="1200" dirty="0">
              <a:solidFill>
                <a:srgbClr val="FF0000"/>
              </a:solidFill>
              <a:latin typeface="Sahel" panose="020B0603030804020204" pitchFamily="34" charset="-78"/>
              <a:ea typeface="+mn-ea"/>
              <a:cs typeface="Sahel" panose="020B0603030804020204" pitchFamily="34" charset="-78"/>
            </a:rPr>
            <a:t>حکم: اگر روزه‌دار به قصد قربت روزه گرفته باشد، روزه او صحیح است.</a:t>
          </a:r>
        </a:p>
      </dgm:t>
    </dgm:pt>
    <dgm:pt modelId="{745E13A4-9054-447F-89D7-FBD704F4043E}" type="parTrans" cxnId="{E32B0CA1-C097-4195-BE28-1E281075412F}">
      <dgm:prSet/>
      <dgm:spPr/>
      <dgm:t>
        <a:bodyPr/>
        <a:lstStyle/>
        <a:p>
          <a:pPr rtl="1"/>
          <a:endParaRPr lang="fa-IR"/>
        </a:p>
      </dgm:t>
    </dgm:pt>
    <dgm:pt modelId="{C37C342F-BACA-4538-9AE9-04FF70023134}" type="sibTrans" cxnId="{E32B0CA1-C097-4195-BE28-1E281075412F}">
      <dgm:prSet/>
      <dgm:spPr/>
      <dgm:t>
        <a:bodyPr/>
        <a:lstStyle/>
        <a:p>
          <a:pPr rtl="1"/>
          <a:endParaRPr lang="fa-IR"/>
        </a:p>
      </dgm:t>
    </dgm:pt>
    <dgm:pt modelId="{EC0241A4-0B62-48F1-9143-9B24D23522A7}" type="pres">
      <dgm:prSet presAssocID="{50B825C9-1853-4834-AA9D-01F19C9ED828}" presName="Name0" presStyleCnt="0">
        <dgm:presLayoutVars>
          <dgm:dir/>
          <dgm:animLvl val="lvl"/>
          <dgm:resizeHandles val="exact"/>
        </dgm:presLayoutVars>
      </dgm:prSet>
      <dgm:spPr/>
    </dgm:pt>
    <dgm:pt modelId="{311B2C43-6B8A-4548-A25C-DA45101E3F60}" type="pres">
      <dgm:prSet presAssocID="{79868104-CDED-4729-95D7-733E9837011C}" presName="composite" presStyleCnt="0"/>
      <dgm:spPr/>
    </dgm:pt>
    <dgm:pt modelId="{0F0CBB9B-E4A6-4568-A5AB-E8DF649F30C1}" type="pres">
      <dgm:prSet presAssocID="{79868104-CDED-4729-95D7-733E9837011C}" presName="parTx" presStyleLbl="alignNode1" presStyleIdx="0" presStyleCnt="2">
        <dgm:presLayoutVars>
          <dgm:chMax val="0"/>
          <dgm:chPref val="0"/>
          <dgm:bulletEnabled val="1"/>
        </dgm:presLayoutVars>
      </dgm:prSet>
      <dgm:spPr/>
    </dgm:pt>
    <dgm:pt modelId="{530D2974-D472-45B0-94E1-2CB75FEDC55C}" type="pres">
      <dgm:prSet presAssocID="{79868104-CDED-4729-95D7-733E9837011C}" presName="desTx" presStyleLbl="alignAccFollowNode1" presStyleIdx="0" presStyleCnt="2">
        <dgm:presLayoutVars>
          <dgm:bulletEnabled val="1"/>
        </dgm:presLayoutVars>
      </dgm:prSet>
      <dgm:spPr/>
    </dgm:pt>
    <dgm:pt modelId="{188F5301-5A60-4EDE-829F-B46E16A5345B}" type="pres">
      <dgm:prSet presAssocID="{EA53F856-56E4-487C-AB8B-D8795D861DDF}" presName="space" presStyleCnt="0"/>
      <dgm:spPr/>
    </dgm:pt>
    <dgm:pt modelId="{0BDB7C12-77D8-436A-9233-7B6684795ACE}" type="pres">
      <dgm:prSet presAssocID="{49E6D7EC-E33D-4BAA-AA4D-37F78062DA92}" presName="composite" presStyleCnt="0"/>
      <dgm:spPr/>
    </dgm:pt>
    <dgm:pt modelId="{15C1D435-84F0-41E5-A815-8BCD5673AA26}" type="pres">
      <dgm:prSet presAssocID="{49E6D7EC-E33D-4BAA-AA4D-37F78062DA92}" presName="parTx" presStyleLbl="alignNode1" presStyleIdx="1" presStyleCnt="2">
        <dgm:presLayoutVars>
          <dgm:chMax val="0"/>
          <dgm:chPref val="0"/>
          <dgm:bulletEnabled val="1"/>
        </dgm:presLayoutVars>
      </dgm:prSet>
      <dgm:spPr/>
    </dgm:pt>
    <dgm:pt modelId="{DB86ED08-811A-4D74-8A6A-65640E5D4FB8}" type="pres">
      <dgm:prSet presAssocID="{49E6D7EC-E33D-4BAA-AA4D-37F78062DA92}" presName="desTx" presStyleLbl="alignAccFollowNode1" presStyleIdx="1" presStyleCnt="2">
        <dgm:presLayoutVars>
          <dgm:bulletEnabled val="1"/>
        </dgm:presLayoutVars>
      </dgm:prSet>
      <dgm:spPr/>
    </dgm:pt>
  </dgm:ptLst>
  <dgm:cxnLst>
    <dgm:cxn modelId="{AA38EE23-69F7-4566-8623-2C647A2CF049}" type="presOf" srcId="{58501BF7-7900-48B2-B065-54D44ADCF125}" destId="{530D2974-D472-45B0-94E1-2CB75FEDC55C}" srcOrd="0" destOrd="0" presId="urn:microsoft.com/office/officeart/2005/8/layout/hList1"/>
    <dgm:cxn modelId="{4DA7432D-AD28-4239-8A3E-E8E214608A58}" srcId="{79868104-CDED-4729-95D7-733E9837011C}" destId="{BFE5E173-1D73-4104-814F-210E5B5CB925}" srcOrd="1" destOrd="0" parTransId="{B78D2FB9-5A74-40FE-B675-87CD1FDF9A5A}" sibTransId="{9CDFC42D-739D-4BC8-877B-64FF748F978C}"/>
    <dgm:cxn modelId="{BE13483F-D3C8-4729-AEB6-FA0F0A2AFDE7}" type="presOf" srcId="{B0F797E9-D4B3-4954-8330-8BBA13E017F3}" destId="{DB86ED08-811A-4D74-8A6A-65640E5D4FB8}" srcOrd="0" destOrd="1" presId="urn:microsoft.com/office/officeart/2005/8/layout/hList1"/>
    <dgm:cxn modelId="{BC9FF049-6649-4BFA-90DF-B3B172F56B40}" type="presOf" srcId="{79868104-CDED-4729-95D7-733E9837011C}" destId="{0F0CBB9B-E4A6-4568-A5AB-E8DF649F30C1}" srcOrd="0" destOrd="0" presId="urn:microsoft.com/office/officeart/2005/8/layout/hList1"/>
    <dgm:cxn modelId="{9624D770-F673-40E8-BC21-F9DF8433CC54}" srcId="{79868104-CDED-4729-95D7-733E9837011C}" destId="{58501BF7-7900-48B2-B065-54D44ADCF125}" srcOrd="0" destOrd="0" parTransId="{17F22A3C-439C-46AE-A0C2-FDC48F9A62C7}" sibTransId="{E6891DB2-E33C-452C-85EF-6638B661A64F}"/>
    <dgm:cxn modelId="{B0751C56-B76B-44DE-92D0-174D6B580811}" type="presOf" srcId="{49E6D7EC-E33D-4BAA-AA4D-37F78062DA92}" destId="{15C1D435-84F0-41E5-A815-8BCD5673AA26}" srcOrd="0" destOrd="0" presId="urn:microsoft.com/office/officeart/2005/8/layout/hList1"/>
    <dgm:cxn modelId="{DBE2EE76-CD9A-41DF-9C09-BF73C3CBBF45}" type="presOf" srcId="{50B825C9-1853-4834-AA9D-01F19C9ED828}" destId="{EC0241A4-0B62-48F1-9143-9B24D23522A7}" srcOrd="0" destOrd="0" presId="urn:microsoft.com/office/officeart/2005/8/layout/hList1"/>
    <dgm:cxn modelId="{E42A2181-654B-4665-9416-A56E90870830}" srcId="{50B825C9-1853-4834-AA9D-01F19C9ED828}" destId="{49E6D7EC-E33D-4BAA-AA4D-37F78062DA92}" srcOrd="1" destOrd="0" parTransId="{A6BE8EAF-D32A-4210-B011-B55CE94C7E8E}" sibTransId="{F8B7C162-A787-410B-A4C9-C5AD53A547A1}"/>
    <dgm:cxn modelId="{FD424E81-0326-4398-9C7B-3F0AD9EBF5CF}" srcId="{50B825C9-1853-4834-AA9D-01F19C9ED828}" destId="{79868104-CDED-4729-95D7-733E9837011C}" srcOrd="0" destOrd="0" parTransId="{322839B1-7D8E-4DE4-A92E-3E7340D48D47}" sibTransId="{EA53F856-56E4-487C-AB8B-D8795D861DDF}"/>
    <dgm:cxn modelId="{7E68178D-0F2E-4F9D-B8BC-76A26B2296AD}" type="presOf" srcId="{E4B1DD95-F4E1-49BE-8BFC-DFC73C4AF6D7}" destId="{DB86ED08-811A-4D74-8A6A-65640E5D4FB8}" srcOrd="0" destOrd="0" presId="urn:microsoft.com/office/officeart/2005/8/layout/hList1"/>
    <dgm:cxn modelId="{E32B0CA1-C097-4195-BE28-1E281075412F}" srcId="{49E6D7EC-E33D-4BAA-AA4D-37F78062DA92}" destId="{B0F797E9-D4B3-4954-8330-8BBA13E017F3}" srcOrd="1" destOrd="0" parTransId="{745E13A4-9054-447F-89D7-FBD704F4043E}" sibTransId="{C37C342F-BACA-4538-9AE9-04FF70023134}"/>
    <dgm:cxn modelId="{77594CA6-3F20-42CE-B3B0-D813AFB474F9}" type="presOf" srcId="{BFE5E173-1D73-4104-814F-210E5B5CB925}" destId="{530D2974-D472-45B0-94E1-2CB75FEDC55C}" srcOrd="0" destOrd="1" presId="urn:microsoft.com/office/officeart/2005/8/layout/hList1"/>
    <dgm:cxn modelId="{CE2C51BE-4C36-4BB7-86FE-8AAC25827073}" srcId="{49E6D7EC-E33D-4BAA-AA4D-37F78062DA92}" destId="{E4B1DD95-F4E1-49BE-8BFC-DFC73C4AF6D7}" srcOrd="0" destOrd="0" parTransId="{68F001C3-5D07-4886-B658-803EB87E7732}" sibTransId="{78620129-CA7B-4BEA-BA98-D33AA49B30AF}"/>
    <dgm:cxn modelId="{A6B5C2CE-C253-4088-BEF0-E8778FF20634}" type="presParOf" srcId="{EC0241A4-0B62-48F1-9143-9B24D23522A7}" destId="{311B2C43-6B8A-4548-A25C-DA45101E3F60}" srcOrd="0" destOrd="0" presId="urn:microsoft.com/office/officeart/2005/8/layout/hList1"/>
    <dgm:cxn modelId="{CB76D43E-6914-47C4-9AAD-C7A459A10411}" type="presParOf" srcId="{311B2C43-6B8A-4548-A25C-DA45101E3F60}" destId="{0F0CBB9B-E4A6-4568-A5AB-E8DF649F30C1}" srcOrd="0" destOrd="0" presId="urn:microsoft.com/office/officeart/2005/8/layout/hList1"/>
    <dgm:cxn modelId="{8B973359-C5D5-4D04-AA78-820820FD6E4A}" type="presParOf" srcId="{311B2C43-6B8A-4548-A25C-DA45101E3F60}" destId="{530D2974-D472-45B0-94E1-2CB75FEDC55C}" srcOrd="1" destOrd="0" presId="urn:microsoft.com/office/officeart/2005/8/layout/hList1"/>
    <dgm:cxn modelId="{94C60E4E-4188-436B-A000-01D212665AB4}" type="presParOf" srcId="{EC0241A4-0B62-48F1-9143-9B24D23522A7}" destId="{188F5301-5A60-4EDE-829F-B46E16A5345B}" srcOrd="1" destOrd="0" presId="urn:microsoft.com/office/officeart/2005/8/layout/hList1"/>
    <dgm:cxn modelId="{E72DBE30-ED37-4830-BBA5-F82E64536423}" type="presParOf" srcId="{EC0241A4-0B62-48F1-9143-9B24D23522A7}" destId="{0BDB7C12-77D8-436A-9233-7B6684795ACE}" srcOrd="2" destOrd="0" presId="urn:microsoft.com/office/officeart/2005/8/layout/hList1"/>
    <dgm:cxn modelId="{D79099E0-89D7-45F0-96D4-B508989D3574}" type="presParOf" srcId="{0BDB7C12-77D8-436A-9233-7B6684795ACE}" destId="{15C1D435-84F0-41E5-A815-8BCD5673AA26}" srcOrd="0" destOrd="0" presId="urn:microsoft.com/office/officeart/2005/8/layout/hList1"/>
    <dgm:cxn modelId="{56B25805-6583-41C6-A33C-86548B8D5815}" type="presParOf" srcId="{0BDB7C12-77D8-436A-9233-7B6684795ACE}" destId="{DB86ED08-811A-4D74-8A6A-65640E5D4FB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0B825C9-1853-4834-AA9D-01F19C9ED828}" type="doc">
      <dgm:prSet loTypeId="urn:microsoft.com/office/officeart/2005/8/layout/hList1" loCatId="list" qsTypeId="urn:microsoft.com/office/officeart/2005/8/quickstyle/simple1" qsCatId="simple" csTypeId="urn:microsoft.com/office/officeart/2005/8/colors/accent1_2" csCatId="accent1" phldr="1"/>
      <dgm:spPr/>
      <dgm:t>
        <a:bodyPr/>
        <a:lstStyle/>
        <a:p>
          <a:pPr rtl="1"/>
          <a:endParaRPr lang="fa-IR"/>
        </a:p>
      </dgm:t>
    </dgm:pt>
    <dgm:pt modelId="{49E6D7EC-E33D-4BAA-AA4D-37F78062DA92}">
      <dgm:prSet phldrT="[Text]" custT="1"/>
      <dgm:spPr/>
      <dgm:t>
        <a:bodyPr/>
        <a:lstStyle/>
        <a:p>
          <a:pPr rtl="1">
            <a:buNone/>
          </a:pPr>
          <a:r>
            <a:rPr lang="fa-IR" sz="2400" b="1" kern="1200" dirty="0">
              <a:solidFill>
                <a:prstClr val="white"/>
              </a:solidFill>
              <a:latin typeface="Sahel" panose="020B0603030804020204" pitchFamily="34" charset="-78"/>
              <a:ea typeface="+mn-ea"/>
              <a:cs typeface="Sahel" panose="020B0603030804020204" pitchFamily="34" charset="-78"/>
            </a:rPr>
            <a:t>فرع فقهی 3: علم به ضرر (لجبازی با قصد قربت)</a:t>
          </a:r>
        </a:p>
      </dgm:t>
    </dgm:pt>
    <dgm:pt modelId="{A6BE8EAF-D32A-4210-B011-B55CE94C7E8E}" type="parTrans" cxnId="{E42A2181-654B-4665-9416-A56E90870830}">
      <dgm:prSet/>
      <dgm:spPr/>
      <dgm:t>
        <a:bodyPr/>
        <a:lstStyle/>
        <a:p>
          <a:pPr rtl="1"/>
          <a:endParaRPr lang="fa-IR"/>
        </a:p>
      </dgm:t>
    </dgm:pt>
    <dgm:pt modelId="{F8B7C162-A787-410B-A4C9-C5AD53A547A1}" type="sibTrans" cxnId="{E42A2181-654B-4665-9416-A56E90870830}">
      <dgm:prSet/>
      <dgm:spPr/>
      <dgm:t>
        <a:bodyPr/>
        <a:lstStyle/>
        <a:p>
          <a:pPr rtl="1"/>
          <a:endParaRPr lang="fa-IR"/>
        </a:p>
      </dgm:t>
    </dgm:pt>
    <dgm:pt modelId="{E4B1DD95-F4E1-49BE-8BFC-DFC73C4AF6D7}">
      <dgm:prSet phldrT="[Text]" custT="1"/>
      <dgm:spPr/>
      <dgm:t>
        <a:bodyPr/>
        <a:lstStyle/>
        <a:p>
          <a:pPr rtl="1"/>
          <a:r>
            <a:rPr lang="fa-IR" sz="2000" b="1" kern="1200" dirty="0">
              <a:solidFill>
                <a:srgbClr val="243169"/>
              </a:solidFill>
              <a:latin typeface="Sahel" panose="020B0603030804020204" pitchFamily="34" charset="-78"/>
              <a:ea typeface="+mn-ea"/>
              <a:cs typeface="Sahel" panose="020B0603030804020204" pitchFamily="34" charset="-78"/>
            </a:rPr>
            <a:t>فردی یقین یا گمان به ضرر دارد، اما به دلیل عدم میل به افطار (لجبازی) روزه می‌گیرد و قصد قربت هم می‌کند.</a:t>
          </a:r>
        </a:p>
      </dgm:t>
    </dgm:pt>
    <dgm:pt modelId="{68F001C3-5D07-4886-B658-803EB87E7732}" type="parTrans" cxnId="{CE2C51BE-4C36-4BB7-86FE-8AAC25827073}">
      <dgm:prSet/>
      <dgm:spPr/>
      <dgm:t>
        <a:bodyPr/>
        <a:lstStyle/>
        <a:p>
          <a:pPr rtl="1"/>
          <a:endParaRPr lang="fa-IR"/>
        </a:p>
      </dgm:t>
    </dgm:pt>
    <dgm:pt modelId="{78620129-CA7B-4BEA-BA98-D33AA49B30AF}" type="sibTrans" cxnId="{CE2C51BE-4C36-4BB7-86FE-8AAC25827073}">
      <dgm:prSet/>
      <dgm:spPr/>
      <dgm:t>
        <a:bodyPr/>
        <a:lstStyle/>
        <a:p>
          <a:pPr rtl="1"/>
          <a:endParaRPr lang="fa-IR"/>
        </a:p>
      </dgm:t>
    </dgm:pt>
    <dgm:pt modelId="{B0F797E9-D4B3-4954-8330-8BBA13E017F3}">
      <dgm:prSet phldrT="[Text]" custT="1"/>
      <dgm:spPr/>
      <dgm:t>
        <a:bodyPr/>
        <a:lstStyle/>
        <a:p>
          <a:pPr rtl="1"/>
          <a:r>
            <a:rPr lang="fa-IR" sz="2000" b="1" kern="1200" dirty="0">
              <a:solidFill>
                <a:srgbClr val="FF0000"/>
              </a:solidFill>
              <a:latin typeface="Sahel" panose="020B0603030804020204" pitchFamily="34" charset="-78"/>
              <a:ea typeface="+mn-ea"/>
              <a:cs typeface="Sahel" panose="020B0603030804020204" pitchFamily="34" charset="-78"/>
            </a:rPr>
            <a:t>حکم: روزه باطل است. </a:t>
          </a:r>
          <a:br>
            <a:rPr lang="fa-IR" sz="2000" b="1" kern="1200" dirty="0">
              <a:solidFill>
                <a:srgbClr val="FF0000"/>
              </a:solidFill>
              <a:latin typeface="Sahel" panose="020B0603030804020204" pitchFamily="34" charset="-78"/>
              <a:ea typeface="+mn-ea"/>
              <a:cs typeface="Sahel" panose="020B0603030804020204" pitchFamily="34" charset="-78"/>
            </a:rPr>
          </a:br>
          <a:r>
            <a:rPr lang="fa-IR" sz="2000" b="1" kern="1200" dirty="0">
              <a:solidFill>
                <a:srgbClr val="09653E"/>
              </a:solidFill>
              <a:latin typeface="Sahel" panose="020B0603030804020204" pitchFamily="34" charset="-78"/>
              <a:ea typeface="+mn-ea"/>
              <a:cs typeface="Sahel" panose="020B0603030804020204" pitchFamily="34" charset="-78"/>
            </a:rPr>
            <a:t>(توضیح: اگر بعداً کشف شود ضرری نبوده، روزه صحیح است، مشروط به قصد قربت هنگام شروع).</a:t>
          </a:r>
        </a:p>
      </dgm:t>
    </dgm:pt>
    <dgm:pt modelId="{745E13A4-9054-447F-89D7-FBD704F4043E}" type="parTrans" cxnId="{E32B0CA1-C097-4195-BE28-1E281075412F}">
      <dgm:prSet/>
      <dgm:spPr/>
      <dgm:t>
        <a:bodyPr/>
        <a:lstStyle/>
        <a:p>
          <a:pPr rtl="1"/>
          <a:endParaRPr lang="fa-IR"/>
        </a:p>
      </dgm:t>
    </dgm:pt>
    <dgm:pt modelId="{C37C342F-BACA-4538-9AE9-04FF70023134}" type="sibTrans" cxnId="{E32B0CA1-C097-4195-BE28-1E281075412F}">
      <dgm:prSet/>
      <dgm:spPr/>
      <dgm:t>
        <a:bodyPr/>
        <a:lstStyle/>
        <a:p>
          <a:pPr rtl="1"/>
          <a:endParaRPr lang="fa-IR"/>
        </a:p>
      </dgm:t>
    </dgm:pt>
    <dgm:pt modelId="{EC0241A4-0B62-48F1-9143-9B24D23522A7}" type="pres">
      <dgm:prSet presAssocID="{50B825C9-1853-4834-AA9D-01F19C9ED828}" presName="Name0" presStyleCnt="0">
        <dgm:presLayoutVars>
          <dgm:dir/>
          <dgm:animLvl val="lvl"/>
          <dgm:resizeHandles val="exact"/>
        </dgm:presLayoutVars>
      </dgm:prSet>
      <dgm:spPr/>
    </dgm:pt>
    <dgm:pt modelId="{0BDB7C12-77D8-436A-9233-7B6684795ACE}" type="pres">
      <dgm:prSet presAssocID="{49E6D7EC-E33D-4BAA-AA4D-37F78062DA92}" presName="composite" presStyleCnt="0"/>
      <dgm:spPr/>
    </dgm:pt>
    <dgm:pt modelId="{15C1D435-84F0-41E5-A815-8BCD5673AA26}" type="pres">
      <dgm:prSet presAssocID="{49E6D7EC-E33D-4BAA-AA4D-37F78062DA92}" presName="parTx" presStyleLbl="alignNode1" presStyleIdx="0" presStyleCnt="1">
        <dgm:presLayoutVars>
          <dgm:chMax val="0"/>
          <dgm:chPref val="0"/>
          <dgm:bulletEnabled val="1"/>
        </dgm:presLayoutVars>
      </dgm:prSet>
      <dgm:spPr/>
    </dgm:pt>
    <dgm:pt modelId="{DB86ED08-811A-4D74-8A6A-65640E5D4FB8}" type="pres">
      <dgm:prSet presAssocID="{49E6D7EC-E33D-4BAA-AA4D-37F78062DA92}" presName="desTx" presStyleLbl="alignAccFollowNode1" presStyleIdx="0" presStyleCnt="1">
        <dgm:presLayoutVars>
          <dgm:bulletEnabled val="1"/>
        </dgm:presLayoutVars>
      </dgm:prSet>
      <dgm:spPr/>
    </dgm:pt>
  </dgm:ptLst>
  <dgm:cxnLst>
    <dgm:cxn modelId="{BE13483F-D3C8-4729-AEB6-FA0F0A2AFDE7}" type="presOf" srcId="{B0F797E9-D4B3-4954-8330-8BBA13E017F3}" destId="{DB86ED08-811A-4D74-8A6A-65640E5D4FB8}" srcOrd="0" destOrd="1" presId="urn:microsoft.com/office/officeart/2005/8/layout/hList1"/>
    <dgm:cxn modelId="{B0751C56-B76B-44DE-92D0-174D6B580811}" type="presOf" srcId="{49E6D7EC-E33D-4BAA-AA4D-37F78062DA92}" destId="{15C1D435-84F0-41E5-A815-8BCD5673AA26}" srcOrd="0" destOrd="0" presId="urn:microsoft.com/office/officeart/2005/8/layout/hList1"/>
    <dgm:cxn modelId="{DBE2EE76-CD9A-41DF-9C09-BF73C3CBBF45}" type="presOf" srcId="{50B825C9-1853-4834-AA9D-01F19C9ED828}" destId="{EC0241A4-0B62-48F1-9143-9B24D23522A7}" srcOrd="0" destOrd="0" presId="urn:microsoft.com/office/officeart/2005/8/layout/hList1"/>
    <dgm:cxn modelId="{E42A2181-654B-4665-9416-A56E90870830}" srcId="{50B825C9-1853-4834-AA9D-01F19C9ED828}" destId="{49E6D7EC-E33D-4BAA-AA4D-37F78062DA92}" srcOrd="0" destOrd="0" parTransId="{A6BE8EAF-D32A-4210-B011-B55CE94C7E8E}" sibTransId="{F8B7C162-A787-410B-A4C9-C5AD53A547A1}"/>
    <dgm:cxn modelId="{7E68178D-0F2E-4F9D-B8BC-76A26B2296AD}" type="presOf" srcId="{E4B1DD95-F4E1-49BE-8BFC-DFC73C4AF6D7}" destId="{DB86ED08-811A-4D74-8A6A-65640E5D4FB8}" srcOrd="0" destOrd="0" presId="urn:microsoft.com/office/officeart/2005/8/layout/hList1"/>
    <dgm:cxn modelId="{E32B0CA1-C097-4195-BE28-1E281075412F}" srcId="{49E6D7EC-E33D-4BAA-AA4D-37F78062DA92}" destId="{B0F797E9-D4B3-4954-8330-8BBA13E017F3}" srcOrd="1" destOrd="0" parTransId="{745E13A4-9054-447F-89D7-FBD704F4043E}" sibTransId="{C37C342F-BACA-4538-9AE9-04FF70023134}"/>
    <dgm:cxn modelId="{CE2C51BE-4C36-4BB7-86FE-8AAC25827073}" srcId="{49E6D7EC-E33D-4BAA-AA4D-37F78062DA92}" destId="{E4B1DD95-F4E1-49BE-8BFC-DFC73C4AF6D7}" srcOrd="0" destOrd="0" parTransId="{68F001C3-5D07-4886-B658-803EB87E7732}" sibTransId="{78620129-CA7B-4BEA-BA98-D33AA49B30AF}"/>
    <dgm:cxn modelId="{E72DBE30-ED37-4830-BBA5-F82E64536423}" type="presParOf" srcId="{EC0241A4-0B62-48F1-9143-9B24D23522A7}" destId="{0BDB7C12-77D8-436A-9233-7B6684795ACE}" srcOrd="0" destOrd="0" presId="urn:microsoft.com/office/officeart/2005/8/layout/hList1"/>
    <dgm:cxn modelId="{D79099E0-89D7-45F0-96D4-B508989D3574}" type="presParOf" srcId="{0BDB7C12-77D8-436A-9233-7B6684795ACE}" destId="{15C1D435-84F0-41E5-A815-8BCD5673AA26}" srcOrd="0" destOrd="0" presId="urn:microsoft.com/office/officeart/2005/8/layout/hList1"/>
    <dgm:cxn modelId="{56B25805-6583-41C6-A33C-86548B8D5815}" type="presParOf" srcId="{0BDB7C12-77D8-436A-9233-7B6684795ACE}" destId="{DB86ED08-811A-4D74-8A6A-65640E5D4FB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DC81D7B-AF73-4F4D-BB19-8251930518E1}"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pPr rtl="1"/>
          <a:endParaRPr lang="fa-IR"/>
        </a:p>
      </dgm:t>
    </dgm:pt>
    <dgm:pt modelId="{F6B4D226-7346-41B0-A6A3-407E9DE742F7}">
      <dgm:prSet phldrT="[Text]" custT="1"/>
      <dgm:spPr/>
      <dgm:t>
        <a:bodyPr/>
        <a:lstStyle/>
        <a:p>
          <a:pPr rtl="1">
            <a:buNone/>
          </a:pPr>
          <a:r>
            <a:rPr lang="fa-IR" sz="1800" b="1" kern="1200" dirty="0">
              <a:solidFill>
                <a:schemeClr val="bg1"/>
              </a:solidFill>
              <a:latin typeface="Sahel" panose="020B0603030804020204" pitchFamily="34" charset="-78"/>
              <a:ea typeface="+mn-ea"/>
              <a:cs typeface="Sahel" panose="020B0603030804020204" pitchFamily="34" charset="-78"/>
            </a:rPr>
            <a:t>احکام روزه در استحاضه</a:t>
          </a:r>
        </a:p>
      </dgm:t>
    </dgm:pt>
    <dgm:pt modelId="{6302CA95-E2C3-4A22-BFFA-B5D1C191E8B2}" type="parTrans" cxnId="{A79F7EA5-F2E3-4C41-A077-7C887C44EA1B}">
      <dgm:prSet/>
      <dgm:spPr/>
      <dgm:t>
        <a:bodyPr/>
        <a:lstStyle/>
        <a:p>
          <a:pPr rtl="1"/>
          <a:endParaRPr lang="fa-IR"/>
        </a:p>
      </dgm:t>
    </dgm:pt>
    <dgm:pt modelId="{C680E30D-59B1-42E5-9F02-47BDEDC610D0}" type="sibTrans" cxnId="{A79F7EA5-F2E3-4C41-A077-7C887C44EA1B}">
      <dgm:prSet/>
      <dgm:spPr/>
      <dgm:t>
        <a:bodyPr/>
        <a:lstStyle/>
        <a:p>
          <a:pPr rtl="1"/>
          <a:endParaRPr lang="fa-IR"/>
        </a:p>
      </dgm:t>
    </dgm:pt>
    <dgm:pt modelId="{D9AD58D5-4248-4821-8533-A28AE840A626}">
      <dgm:prSet phldrT="[Text]" custT="1"/>
      <dgm:spPr/>
      <dgm:t>
        <a:bodyPr/>
        <a:lstStyle/>
        <a:p>
          <a:pPr rtl="1"/>
          <a:r>
            <a:rPr lang="fa-IR" sz="1800" b="1" kern="1200" dirty="0">
              <a:solidFill>
                <a:srgbClr val="243169"/>
              </a:solidFill>
              <a:latin typeface="Sahel" panose="020B0603030804020204" pitchFamily="34" charset="-78"/>
              <a:ea typeface="+mn-ea"/>
              <a:cs typeface="Sahel" panose="020B0603030804020204" pitchFamily="34" charset="-78"/>
            </a:rPr>
            <a:t>روزه گرفتن برای خانم‌هایی که دچار استحاضه هستند، واجب و در صورت رعایت شرایط، صحیح است.</a:t>
          </a:r>
        </a:p>
      </dgm:t>
    </dgm:pt>
    <dgm:pt modelId="{BDF49852-305A-44DC-9A99-513739A23C39}" type="parTrans" cxnId="{DCB6271D-9BD0-4D51-A46D-ADE1089C16E8}">
      <dgm:prSet/>
      <dgm:spPr/>
      <dgm:t>
        <a:bodyPr/>
        <a:lstStyle/>
        <a:p>
          <a:pPr rtl="1"/>
          <a:endParaRPr lang="fa-IR"/>
        </a:p>
      </dgm:t>
    </dgm:pt>
    <dgm:pt modelId="{F1414B72-375B-4F02-B886-8E63C96E2C05}" type="sibTrans" cxnId="{DCB6271D-9BD0-4D51-A46D-ADE1089C16E8}">
      <dgm:prSet/>
      <dgm:spPr/>
      <dgm:t>
        <a:bodyPr/>
        <a:lstStyle/>
        <a:p>
          <a:pPr rtl="1"/>
          <a:endParaRPr lang="fa-IR"/>
        </a:p>
      </dgm:t>
    </dgm:pt>
    <dgm:pt modelId="{93EA216D-7B77-4A73-A70D-395D04F707E1}">
      <dgm:prSet phldrT="[Text]" custT="1"/>
      <dgm:spPr/>
      <dgm:t>
        <a:bodyPr/>
        <a:lstStyle/>
        <a:p>
          <a:pPr rtl="1">
            <a:buNone/>
          </a:pPr>
          <a:br>
            <a:rPr lang="fa-IR" sz="1800" b="1" kern="1200" dirty="0">
              <a:solidFill>
                <a:prstClr val="white"/>
              </a:solidFill>
              <a:latin typeface="Sahel" panose="020B0603030804020204" pitchFamily="34" charset="-78"/>
              <a:ea typeface="+mn-ea"/>
              <a:cs typeface="Sahel" panose="020B0603030804020204" pitchFamily="34" charset="-78"/>
            </a:rPr>
          </a:br>
          <a:r>
            <a:rPr lang="fa-IR" sz="1800" b="1" kern="1200" dirty="0">
              <a:solidFill>
                <a:prstClr val="white"/>
              </a:solidFill>
              <a:latin typeface="Sahel" panose="020B0603030804020204" pitchFamily="34" charset="-78"/>
              <a:ea typeface="+mn-ea"/>
              <a:cs typeface="Sahel" panose="020B0603030804020204" pitchFamily="34" charset="-78"/>
            </a:rPr>
            <a:t>استحاضه قلیله (کم)</a:t>
          </a:r>
        </a:p>
      </dgm:t>
    </dgm:pt>
    <dgm:pt modelId="{7D8E41AD-ABB9-4F2B-B01C-C31589C57235}" type="parTrans" cxnId="{F472984D-295C-4B71-B816-DF7E7CADA513}">
      <dgm:prSet/>
      <dgm:spPr/>
      <dgm:t>
        <a:bodyPr/>
        <a:lstStyle/>
        <a:p>
          <a:pPr rtl="1"/>
          <a:endParaRPr lang="fa-IR"/>
        </a:p>
      </dgm:t>
    </dgm:pt>
    <dgm:pt modelId="{BD6ED58B-F4B5-484C-B4D7-75AAA2338DB1}" type="sibTrans" cxnId="{F472984D-295C-4B71-B816-DF7E7CADA513}">
      <dgm:prSet/>
      <dgm:spPr/>
      <dgm:t>
        <a:bodyPr/>
        <a:lstStyle/>
        <a:p>
          <a:pPr rtl="1"/>
          <a:endParaRPr lang="fa-IR"/>
        </a:p>
      </dgm:t>
    </dgm:pt>
    <dgm:pt modelId="{29AAE948-6405-4E45-ACDC-CD12B5BB9F04}">
      <dgm:prSet phldrT="[Text]" custT="1"/>
      <dgm:spPr/>
      <dgm:t>
        <a:bodyPr/>
        <a:lstStyle/>
        <a:p>
          <a:pPr rtl="1"/>
          <a:r>
            <a:rPr lang="fa-IR" sz="1800" b="1" kern="1200" dirty="0">
              <a:solidFill>
                <a:srgbClr val="243169"/>
              </a:solidFill>
              <a:latin typeface="Sahel" panose="020B0603030804020204" pitchFamily="34" charset="-78"/>
              <a:ea typeface="+mn-ea"/>
              <a:cs typeface="Sahel" panose="020B0603030804020204" pitchFamily="34" charset="-78"/>
            </a:rPr>
            <a:t>استحاضه قلیله تنها بر صحت نماز تأثیر می‌گذارد (وضوی مجدد و تطهیر لباس و بدن برای هر نماز).</a:t>
          </a:r>
        </a:p>
      </dgm:t>
    </dgm:pt>
    <dgm:pt modelId="{3EA74495-617C-46BE-BCA5-3353AF579245}" type="parTrans" cxnId="{183755B1-7CF4-4F3D-B1F5-319E1561C3F1}">
      <dgm:prSet/>
      <dgm:spPr/>
      <dgm:t>
        <a:bodyPr/>
        <a:lstStyle/>
        <a:p>
          <a:pPr rtl="1"/>
          <a:endParaRPr lang="fa-IR"/>
        </a:p>
      </dgm:t>
    </dgm:pt>
    <dgm:pt modelId="{952A7B09-F7D8-4E9F-8E35-F22DA82BB006}" type="sibTrans" cxnId="{183755B1-7CF4-4F3D-B1F5-319E1561C3F1}">
      <dgm:prSet/>
      <dgm:spPr/>
      <dgm:t>
        <a:bodyPr/>
        <a:lstStyle/>
        <a:p>
          <a:pPr rtl="1"/>
          <a:endParaRPr lang="fa-IR"/>
        </a:p>
      </dgm:t>
    </dgm:pt>
    <dgm:pt modelId="{24B6CAF2-71DC-4CC7-B582-4FDDD7426A04}">
      <dgm:prSet phldrT="[Text]" custT="1"/>
      <dgm:spPr/>
      <dgm:t>
        <a:bodyPr/>
        <a:lstStyle/>
        <a:p>
          <a:pPr rtl="1"/>
          <a:r>
            <a:rPr lang="fa-IR" sz="1800" b="1" kern="1200" dirty="0">
              <a:solidFill>
                <a:srgbClr val="243169"/>
              </a:solidFill>
              <a:latin typeface="Sahel" panose="020B0603030804020204" pitchFamily="34" charset="-78"/>
              <a:ea typeface="+mn-ea"/>
              <a:cs typeface="Sahel" panose="020B0603030804020204" pitchFamily="34" charset="-78"/>
            </a:rPr>
            <a:t>برای روزه، مانع خاصی ایجاد نمی‌کند.</a:t>
          </a:r>
        </a:p>
      </dgm:t>
    </dgm:pt>
    <dgm:pt modelId="{C9E6B647-6C78-4C0D-877D-6BD04769E369}" type="parTrans" cxnId="{E1EC62A8-3E50-4BCD-9DD5-0B1F178E270E}">
      <dgm:prSet/>
      <dgm:spPr/>
      <dgm:t>
        <a:bodyPr/>
        <a:lstStyle/>
        <a:p>
          <a:pPr rtl="1"/>
          <a:endParaRPr lang="fa-IR"/>
        </a:p>
      </dgm:t>
    </dgm:pt>
    <dgm:pt modelId="{75F612A3-31A6-4EEF-B26B-6EB067E2DEB0}" type="sibTrans" cxnId="{E1EC62A8-3E50-4BCD-9DD5-0B1F178E270E}">
      <dgm:prSet/>
      <dgm:spPr/>
      <dgm:t>
        <a:bodyPr/>
        <a:lstStyle/>
        <a:p>
          <a:pPr rtl="1"/>
          <a:endParaRPr lang="fa-IR"/>
        </a:p>
      </dgm:t>
    </dgm:pt>
    <dgm:pt modelId="{73BB2D5A-B92A-4CC5-93D8-5FE0242391D9}">
      <dgm:prSet phldrT="[Text]" custT="1"/>
      <dgm:spPr/>
      <dgm:t>
        <a:bodyPr/>
        <a:lstStyle/>
        <a:p>
          <a:pPr rtl="1">
            <a:buNone/>
          </a:pPr>
          <a:r>
            <a:rPr lang="fa-IR" sz="1600" b="1" kern="1200" dirty="0">
              <a:solidFill>
                <a:prstClr val="white"/>
              </a:solidFill>
              <a:latin typeface="Sahel" panose="020B0603030804020204" pitchFamily="34" charset="-78"/>
              <a:ea typeface="+mn-ea"/>
              <a:cs typeface="Sahel" panose="020B0603030804020204" pitchFamily="34" charset="-78"/>
            </a:rPr>
            <a:t>استحاضه متوسطه و کثیره</a:t>
          </a:r>
        </a:p>
      </dgm:t>
    </dgm:pt>
    <dgm:pt modelId="{B169B77B-89DD-48F5-9202-D530002E30FA}" type="parTrans" cxnId="{BBAC8111-339D-448E-AC51-CE69FA870C2A}">
      <dgm:prSet/>
      <dgm:spPr/>
      <dgm:t>
        <a:bodyPr/>
        <a:lstStyle/>
        <a:p>
          <a:pPr rtl="1"/>
          <a:endParaRPr lang="fa-IR"/>
        </a:p>
      </dgm:t>
    </dgm:pt>
    <dgm:pt modelId="{4C115415-900F-4902-826B-A71C09826057}" type="sibTrans" cxnId="{BBAC8111-339D-448E-AC51-CE69FA870C2A}">
      <dgm:prSet/>
      <dgm:spPr/>
      <dgm:t>
        <a:bodyPr/>
        <a:lstStyle/>
        <a:p>
          <a:pPr rtl="1"/>
          <a:endParaRPr lang="fa-IR"/>
        </a:p>
      </dgm:t>
    </dgm:pt>
    <dgm:pt modelId="{E74F5D0C-2E23-46E1-AF12-9038CDD97710}">
      <dgm:prSet phldrT="[Text]" custT="1"/>
      <dgm:spPr/>
      <dgm:t>
        <a:bodyPr/>
        <a:lstStyle/>
        <a:p>
          <a:pPr rtl="1"/>
          <a:r>
            <a:rPr lang="fa-IR" sz="1600" b="1" kern="1200" dirty="0">
              <a:solidFill>
                <a:srgbClr val="243169"/>
              </a:solidFill>
              <a:latin typeface="Sahel" panose="020B0603030804020204" pitchFamily="34" charset="-78"/>
              <a:ea typeface="+mn-ea"/>
              <a:cs typeface="Sahel" panose="020B0603030804020204" pitchFamily="34" charset="-78"/>
            </a:rPr>
            <a:t>برای روزه صحیح در استحاضه متوسطه یا کثیره، شرایط خاصی وجود دارد که نیازمند رجوع به رساله است.</a:t>
          </a:r>
        </a:p>
      </dgm:t>
    </dgm:pt>
    <dgm:pt modelId="{FD86DAD1-785C-4E8F-9BCB-85053BA45F3A}" type="parTrans" cxnId="{FD7CF833-71BA-4DA1-B577-03AE4817CD3D}">
      <dgm:prSet/>
      <dgm:spPr/>
      <dgm:t>
        <a:bodyPr/>
        <a:lstStyle/>
        <a:p>
          <a:pPr rtl="1"/>
          <a:endParaRPr lang="fa-IR"/>
        </a:p>
      </dgm:t>
    </dgm:pt>
    <dgm:pt modelId="{B322DD74-8A10-4487-9C27-632371DE58F4}" type="sibTrans" cxnId="{FD7CF833-71BA-4DA1-B577-03AE4817CD3D}">
      <dgm:prSet/>
      <dgm:spPr/>
      <dgm:t>
        <a:bodyPr/>
        <a:lstStyle/>
        <a:p>
          <a:pPr rtl="1"/>
          <a:endParaRPr lang="fa-IR"/>
        </a:p>
      </dgm:t>
    </dgm:pt>
    <dgm:pt modelId="{0A44EB16-F051-49D8-9831-69CF84173031}">
      <dgm:prSet phldrT="[Text]" custT="1"/>
      <dgm:spPr/>
      <dgm:t>
        <a:bodyPr/>
        <a:lstStyle/>
        <a:p>
          <a:pPr rtl="1"/>
          <a:r>
            <a:rPr lang="fa-IR" sz="1600" b="1" kern="1200" dirty="0">
              <a:solidFill>
                <a:srgbClr val="243169"/>
              </a:solidFill>
              <a:latin typeface="Sahel" panose="020B0603030804020204" pitchFamily="34" charset="-78"/>
              <a:ea typeface="+mn-ea"/>
              <a:cs typeface="Sahel" panose="020B0603030804020204" pitchFamily="34" charset="-78"/>
            </a:rPr>
            <a:t>ممکن است غسل شب قبل یا غسل قبل از اذان صبح مورد نیاز باشد (بسته به نظر مرجع).</a:t>
          </a:r>
        </a:p>
      </dgm:t>
    </dgm:pt>
    <dgm:pt modelId="{B90C044E-6652-4F98-A34E-ABA6023CE56F}" type="parTrans" cxnId="{79D18BF5-A3B1-4511-8655-4C5C5A76F5B5}">
      <dgm:prSet/>
      <dgm:spPr/>
      <dgm:t>
        <a:bodyPr/>
        <a:lstStyle/>
        <a:p>
          <a:pPr rtl="1"/>
          <a:endParaRPr lang="fa-IR"/>
        </a:p>
      </dgm:t>
    </dgm:pt>
    <dgm:pt modelId="{FCC057CD-2C23-438A-BCB3-520F92E42772}" type="sibTrans" cxnId="{79D18BF5-A3B1-4511-8655-4C5C5A76F5B5}">
      <dgm:prSet/>
      <dgm:spPr/>
      <dgm:t>
        <a:bodyPr/>
        <a:lstStyle/>
        <a:p>
          <a:pPr rtl="1"/>
          <a:endParaRPr lang="fa-IR"/>
        </a:p>
      </dgm:t>
    </dgm:pt>
    <dgm:pt modelId="{5EDBA49D-97F2-4201-ABC9-0DB35EB68EC5}" type="pres">
      <dgm:prSet presAssocID="{DDC81D7B-AF73-4F4D-BB19-8251930518E1}" presName="linearFlow" presStyleCnt="0">
        <dgm:presLayoutVars>
          <dgm:dir/>
          <dgm:animLvl val="lvl"/>
          <dgm:resizeHandles val="exact"/>
        </dgm:presLayoutVars>
      </dgm:prSet>
      <dgm:spPr/>
    </dgm:pt>
    <dgm:pt modelId="{01AB877B-14E7-406F-B178-1BEB79C4B920}" type="pres">
      <dgm:prSet presAssocID="{F6B4D226-7346-41B0-A6A3-407E9DE742F7}" presName="composite" presStyleCnt="0"/>
      <dgm:spPr/>
    </dgm:pt>
    <dgm:pt modelId="{55E77F52-3308-42F9-9535-B6F7B9DDBA40}" type="pres">
      <dgm:prSet presAssocID="{F6B4D226-7346-41B0-A6A3-407E9DE742F7}" presName="parentText" presStyleLbl="alignNode1" presStyleIdx="0" presStyleCnt="3">
        <dgm:presLayoutVars>
          <dgm:chMax val="1"/>
          <dgm:bulletEnabled val="1"/>
        </dgm:presLayoutVars>
      </dgm:prSet>
      <dgm:spPr/>
    </dgm:pt>
    <dgm:pt modelId="{ABCBAC64-7C3E-47B5-96F7-5265E704FBC4}" type="pres">
      <dgm:prSet presAssocID="{F6B4D226-7346-41B0-A6A3-407E9DE742F7}" presName="descendantText" presStyleLbl="alignAcc1" presStyleIdx="0" presStyleCnt="3">
        <dgm:presLayoutVars>
          <dgm:bulletEnabled val="1"/>
        </dgm:presLayoutVars>
      </dgm:prSet>
      <dgm:spPr/>
    </dgm:pt>
    <dgm:pt modelId="{FBBE73AA-3AB7-4A51-9944-44F581460D36}" type="pres">
      <dgm:prSet presAssocID="{C680E30D-59B1-42E5-9F02-47BDEDC610D0}" presName="sp" presStyleCnt="0"/>
      <dgm:spPr/>
    </dgm:pt>
    <dgm:pt modelId="{9ED0E81B-A105-4D35-BEBD-2D24C20C5FF3}" type="pres">
      <dgm:prSet presAssocID="{93EA216D-7B77-4A73-A70D-395D04F707E1}" presName="composite" presStyleCnt="0"/>
      <dgm:spPr/>
    </dgm:pt>
    <dgm:pt modelId="{ADDA9B1F-8B44-4BE6-A054-7F56341365AC}" type="pres">
      <dgm:prSet presAssocID="{93EA216D-7B77-4A73-A70D-395D04F707E1}" presName="parentText" presStyleLbl="alignNode1" presStyleIdx="1" presStyleCnt="3">
        <dgm:presLayoutVars>
          <dgm:chMax val="1"/>
          <dgm:bulletEnabled val="1"/>
        </dgm:presLayoutVars>
      </dgm:prSet>
      <dgm:spPr/>
    </dgm:pt>
    <dgm:pt modelId="{502A238C-D7F9-4D76-93F4-64B3811481C6}" type="pres">
      <dgm:prSet presAssocID="{93EA216D-7B77-4A73-A70D-395D04F707E1}" presName="descendantText" presStyleLbl="alignAcc1" presStyleIdx="1" presStyleCnt="3">
        <dgm:presLayoutVars>
          <dgm:bulletEnabled val="1"/>
        </dgm:presLayoutVars>
      </dgm:prSet>
      <dgm:spPr/>
    </dgm:pt>
    <dgm:pt modelId="{B5A6E0C7-DA8D-4BC6-8A5E-8DFF4D823B25}" type="pres">
      <dgm:prSet presAssocID="{BD6ED58B-F4B5-484C-B4D7-75AAA2338DB1}" presName="sp" presStyleCnt="0"/>
      <dgm:spPr/>
    </dgm:pt>
    <dgm:pt modelId="{73ED0A09-9A79-4EC4-9BFC-A8628688B9B3}" type="pres">
      <dgm:prSet presAssocID="{73BB2D5A-B92A-4CC5-93D8-5FE0242391D9}" presName="composite" presStyleCnt="0"/>
      <dgm:spPr/>
    </dgm:pt>
    <dgm:pt modelId="{48192168-7442-42A9-B471-B99C30ECDDD8}" type="pres">
      <dgm:prSet presAssocID="{73BB2D5A-B92A-4CC5-93D8-5FE0242391D9}" presName="parentText" presStyleLbl="alignNode1" presStyleIdx="2" presStyleCnt="3">
        <dgm:presLayoutVars>
          <dgm:chMax val="1"/>
          <dgm:bulletEnabled val="1"/>
        </dgm:presLayoutVars>
      </dgm:prSet>
      <dgm:spPr/>
    </dgm:pt>
    <dgm:pt modelId="{5AE2722A-AB2D-4E6C-BBEE-BAD718684C3B}" type="pres">
      <dgm:prSet presAssocID="{73BB2D5A-B92A-4CC5-93D8-5FE0242391D9}" presName="descendantText" presStyleLbl="alignAcc1" presStyleIdx="2" presStyleCnt="3">
        <dgm:presLayoutVars>
          <dgm:bulletEnabled val="1"/>
        </dgm:presLayoutVars>
      </dgm:prSet>
      <dgm:spPr/>
    </dgm:pt>
  </dgm:ptLst>
  <dgm:cxnLst>
    <dgm:cxn modelId="{BBAC8111-339D-448E-AC51-CE69FA870C2A}" srcId="{DDC81D7B-AF73-4F4D-BB19-8251930518E1}" destId="{73BB2D5A-B92A-4CC5-93D8-5FE0242391D9}" srcOrd="2" destOrd="0" parTransId="{B169B77B-89DD-48F5-9202-D530002E30FA}" sibTransId="{4C115415-900F-4902-826B-A71C09826057}"/>
    <dgm:cxn modelId="{DCB6271D-9BD0-4D51-A46D-ADE1089C16E8}" srcId="{F6B4D226-7346-41B0-A6A3-407E9DE742F7}" destId="{D9AD58D5-4248-4821-8533-A28AE840A626}" srcOrd="0" destOrd="0" parTransId="{BDF49852-305A-44DC-9A99-513739A23C39}" sibTransId="{F1414B72-375B-4F02-B886-8E63C96E2C05}"/>
    <dgm:cxn modelId="{3624B01D-C189-4BB3-9917-C3FEE88D1BC1}" type="presOf" srcId="{E74F5D0C-2E23-46E1-AF12-9038CDD97710}" destId="{5AE2722A-AB2D-4E6C-BBEE-BAD718684C3B}" srcOrd="0" destOrd="0" presId="urn:microsoft.com/office/officeart/2005/8/layout/chevron2"/>
    <dgm:cxn modelId="{2594151E-486D-4183-8113-8701E347CAAA}" type="presOf" srcId="{24B6CAF2-71DC-4CC7-B582-4FDDD7426A04}" destId="{502A238C-D7F9-4D76-93F4-64B3811481C6}" srcOrd="0" destOrd="1" presId="urn:microsoft.com/office/officeart/2005/8/layout/chevron2"/>
    <dgm:cxn modelId="{FD7CF833-71BA-4DA1-B577-03AE4817CD3D}" srcId="{73BB2D5A-B92A-4CC5-93D8-5FE0242391D9}" destId="{E74F5D0C-2E23-46E1-AF12-9038CDD97710}" srcOrd="0" destOrd="0" parTransId="{FD86DAD1-785C-4E8F-9BCB-85053BA45F3A}" sibTransId="{B322DD74-8A10-4487-9C27-632371DE58F4}"/>
    <dgm:cxn modelId="{25C85760-C82A-44C3-9000-A4F3DCC28693}" type="presOf" srcId="{29AAE948-6405-4E45-ACDC-CD12B5BB9F04}" destId="{502A238C-D7F9-4D76-93F4-64B3811481C6}" srcOrd="0" destOrd="0" presId="urn:microsoft.com/office/officeart/2005/8/layout/chevron2"/>
    <dgm:cxn modelId="{55298744-3574-4BB7-BF5A-87F8A1F26AC3}" type="presOf" srcId="{D9AD58D5-4248-4821-8533-A28AE840A626}" destId="{ABCBAC64-7C3E-47B5-96F7-5265E704FBC4}" srcOrd="0" destOrd="0" presId="urn:microsoft.com/office/officeart/2005/8/layout/chevron2"/>
    <dgm:cxn modelId="{F472984D-295C-4B71-B816-DF7E7CADA513}" srcId="{DDC81D7B-AF73-4F4D-BB19-8251930518E1}" destId="{93EA216D-7B77-4A73-A70D-395D04F707E1}" srcOrd="1" destOrd="0" parTransId="{7D8E41AD-ABB9-4F2B-B01C-C31589C57235}" sibTransId="{BD6ED58B-F4B5-484C-B4D7-75AAA2338DB1}"/>
    <dgm:cxn modelId="{7602B171-4BBC-459F-8C38-8EDD3E4CF3E3}" type="presOf" srcId="{73BB2D5A-B92A-4CC5-93D8-5FE0242391D9}" destId="{48192168-7442-42A9-B471-B99C30ECDDD8}" srcOrd="0" destOrd="0" presId="urn:microsoft.com/office/officeart/2005/8/layout/chevron2"/>
    <dgm:cxn modelId="{B8C3E756-1D44-43F0-91A4-2FF3842B2BE8}" type="presOf" srcId="{93EA216D-7B77-4A73-A70D-395D04F707E1}" destId="{ADDA9B1F-8B44-4BE6-A054-7F56341365AC}" srcOrd="0" destOrd="0" presId="urn:microsoft.com/office/officeart/2005/8/layout/chevron2"/>
    <dgm:cxn modelId="{C83CD387-57B1-464F-A90B-34038F1CEB71}" type="presOf" srcId="{DDC81D7B-AF73-4F4D-BB19-8251930518E1}" destId="{5EDBA49D-97F2-4201-ABC9-0DB35EB68EC5}" srcOrd="0" destOrd="0" presId="urn:microsoft.com/office/officeart/2005/8/layout/chevron2"/>
    <dgm:cxn modelId="{1DF01C8F-EEAB-4A81-92E2-DF9F620A1914}" type="presOf" srcId="{F6B4D226-7346-41B0-A6A3-407E9DE742F7}" destId="{55E77F52-3308-42F9-9535-B6F7B9DDBA40}" srcOrd="0" destOrd="0" presId="urn:microsoft.com/office/officeart/2005/8/layout/chevron2"/>
    <dgm:cxn modelId="{7C3D099E-BD2B-4A5F-A20E-D514DE56E08A}" type="presOf" srcId="{0A44EB16-F051-49D8-9831-69CF84173031}" destId="{5AE2722A-AB2D-4E6C-BBEE-BAD718684C3B}" srcOrd="0" destOrd="1" presId="urn:microsoft.com/office/officeart/2005/8/layout/chevron2"/>
    <dgm:cxn modelId="{A79F7EA5-F2E3-4C41-A077-7C887C44EA1B}" srcId="{DDC81D7B-AF73-4F4D-BB19-8251930518E1}" destId="{F6B4D226-7346-41B0-A6A3-407E9DE742F7}" srcOrd="0" destOrd="0" parTransId="{6302CA95-E2C3-4A22-BFFA-B5D1C191E8B2}" sibTransId="{C680E30D-59B1-42E5-9F02-47BDEDC610D0}"/>
    <dgm:cxn modelId="{E1EC62A8-3E50-4BCD-9DD5-0B1F178E270E}" srcId="{93EA216D-7B77-4A73-A70D-395D04F707E1}" destId="{24B6CAF2-71DC-4CC7-B582-4FDDD7426A04}" srcOrd="1" destOrd="0" parTransId="{C9E6B647-6C78-4C0D-877D-6BD04769E369}" sibTransId="{75F612A3-31A6-4EEF-B26B-6EB067E2DEB0}"/>
    <dgm:cxn modelId="{183755B1-7CF4-4F3D-B1F5-319E1561C3F1}" srcId="{93EA216D-7B77-4A73-A70D-395D04F707E1}" destId="{29AAE948-6405-4E45-ACDC-CD12B5BB9F04}" srcOrd="0" destOrd="0" parTransId="{3EA74495-617C-46BE-BCA5-3353AF579245}" sibTransId="{952A7B09-F7D8-4E9F-8E35-F22DA82BB006}"/>
    <dgm:cxn modelId="{79D18BF5-A3B1-4511-8655-4C5C5A76F5B5}" srcId="{73BB2D5A-B92A-4CC5-93D8-5FE0242391D9}" destId="{0A44EB16-F051-49D8-9831-69CF84173031}" srcOrd="1" destOrd="0" parTransId="{B90C044E-6652-4F98-A34E-ABA6023CE56F}" sibTransId="{FCC057CD-2C23-438A-BCB3-520F92E42772}"/>
    <dgm:cxn modelId="{43E31E6F-C9C2-4820-A23D-815278D209C3}" type="presParOf" srcId="{5EDBA49D-97F2-4201-ABC9-0DB35EB68EC5}" destId="{01AB877B-14E7-406F-B178-1BEB79C4B920}" srcOrd="0" destOrd="0" presId="urn:microsoft.com/office/officeart/2005/8/layout/chevron2"/>
    <dgm:cxn modelId="{AD871420-3D91-4D65-AFC6-F984B06D70DA}" type="presParOf" srcId="{01AB877B-14E7-406F-B178-1BEB79C4B920}" destId="{55E77F52-3308-42F9-9535-B6F7B9DDBA40}" srcOrd="0" destOrd="0" presId="urn:microsoft.com/office/officeart/2005/8/layout/chevron2"/>
    <dgm:cxn modelId="{8B0802E8-F141-42DC-827A-DBDC2AC921FA}" type="presParOf" srcId="{01AB877B-14E7-406F-B178-1BEB79C4B920}" destId="{ABCBAC64-7C3E-47B5-96F7-5265E704FBC4}" srcOrd="1" destOrd="0" presId="urn:microsoft.com/office/officeart/2005/8/layout/chevron2"/>
    <dgm:cxn modelId="{2BB41AF2-ECA4-4E43-9661-B6D209625805}" type="presParOf" srcId="{5EDBA49D-97F2-4201-ABC9-0DB35EB68EC5}" destId="{FBBE73AA-3AB7-4A51-9944-44F581460D36}" srcOrd="1" destOrd="0" presId="urn:microsoft.com/office/officeart/2005/8/layout/chevron2"/>
    <dgm:cxn modelId="{2DC24900-A0F9-4522-A369-D285AF72AFC1}" type="presParOf" srcId="{5EDBA49D-97F2-4201-ABC9-0DB35EB68EC5}" destId="{9ED0E81B-A105-4D35-BEBD-2D24C20C5FF3}" srcOrd="2" destOrd="0" presId="urn:microsoft.com/office/officeart/2005/8/layout/chevron2"/>
    <dgm:cxn modelId="{0E42E148-26B1-4CA6-8923-C4A8A7413C3C}" type="presParOf" srcId="{9ED0E81B-A105-4D35-BEBD-2D24C20C5FF3}" destId="{ADDA9B1F-8B44-4BE6-A054-7F56341365AC}" srcOrd="0" destOrd="0" presId="urn:microsoft.com/office/officeart/2005/8/layout/chevron2"/>
    <dgm:cxn modelId="{69D88F4A-6E56-47B0-965F-0F005F2AAEA9}" type="presParOf" srcId="{9ED0E81B-A105-4D35-BEBD-2D24C20C5FF3}" destId="{502A238C-D7F9-4D76-93F4-64B3811481C6}" srcOrd="1" destOrd="0" presId="urn:microsoft.com/office/officeart/2005/8/layout/chevron2"/>
    <dgm:cxn modelId="{2AAE3F7D-E1B3-46B3-A282-3D6B83ED6FCB}" type="presParOf" srcId="{5EDBA49D-97F2-4201-ABC9-0DB35EB68EC5}" destId="{B5A6E0C7-DA8D-4BC6-8A5E-8DFF4D823B25}" srcOrd="3" destOrd="0" presId="urn:microsoft.com/office/officeart/2005/8/layout/chevron2"/>
    <dgm:cxn modelId="{D214C9BC-5D62-420C-BD4E-9C7B1EDEDEF8}" type="presParOf" srcId="{5EDBA49D-97F2-4201-ABC9-0DB35EB68EC5}" destId="{73ED0A09-9A79-4EC4-9BFC-A8628688B9B3}" srcOrd="4" destOrd="0" presId="urn:microsoft.com/office/officeart/2005/8/layout/chevron2"/>
    <dgm:cxn modelId="{8EBEE081-C60A-4906-AE46-91544E547B15}" type="presParOf" srcId="{73ED0A09-9A79-4EC4-9BFC-A8628688B9B3}" destId="{48192168-7442-42A9-B471-B99C30ECDDD8}" srcOrd="0" destOrd="0" presId="urn:microsoft.com/office/officeart/2005/8/layout/chevron2"/>
    <dgm:cxn modelId="{7C016A04-4C79-41CE-91CA-63EE089FE307}" type="presParOf" srcId="{73ED0A09-9A79-4EC4-9BFC-A8628688B9B3}" destId="{5AE2722A-AB2D-4E6C-BBEE-BAD718684C3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FACE6DD-B024-44CC-9521-9DA798FA0A22}"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pPr rtl="1"/>
          <a:endParaRPr lang="fa-IR"/>
        </a:p>
      </dgm:t>
    </dgm:pt>
    <dgm:pt modelId="{0F3D3B14-A6C4-4537-8B70-83F9051ACC69}">
      <dgm:prSet phldrT="[Text]" custT="1"/>
      <dgm:spPr/>
      <dgm:t>
        <a:bodyPr/>
        <a:lstStyle/>
        <a:p>
          <a:pPr algn="ctr" rtl="1">
            <a:buNone/>
          </a:pPr>
          <a:r>
            <a:rPr lang="fa-IR" sz="1800" dirty="0">
              <a:latin typeface="Sahel Black" panose="020B0603030804020204" pitchFamily="34" charset="-78"/>
              <a:cs typeface="Sahel Black" panose="020B0603030804020204" pitchFamily="34" charset="-78"/>
            </a:rPr>
            <a:t>ضررهایی قابل توجه نیستند</a:t>
          </a:r>
        </a:p>
      </dgm:t>
    </dgm:pt>
    <dgm:pt modelId="{5B98D78E-DA63-4A7A-8E3A-791BCB3E3BFC}" type="parTrans" cxnId="{275CC14E-5BE2-4204-AE62-034A055A6BFB}">
      <dgm:prSet/>
      <dgm:spPr/>
      <dgm:t>
        <a:bodyPr/>
        <a:lstStyle/>
        <a:p>
          <a:pPr rtl="1"/>
          <a:endParaRPr lang="fa-IR"/>
        </a:p>
      </dgm:t>
    </dgm:pt>
    <dgm:pt modelId="{D7861EED-6889-4593-84F8-F07CF3C6A596}" type="sibTrans" cxnId="{275CC14E-5BE2-4204-AE62-034A055A6BFB}">
      <dgm:prSet/>
      <dgm:spPr/>
      <dgm:t>
        <a:bodyPr/>
        <a:lstStyle/>
        <a:p>
          <a:pPr rtl="1"/>
          <a:endParaRPr lang="fa-IR"/>
        </a:p>
      </dgm:t>
    </dgm:pt>
    <dgm:pt modelId="{9088443F-FFD0-47D4-9900-7EF2E476813E}">
      <dgm:prSet phldrT="[Text]" custT="1"/>
      <dgm:spPr/>
      <dgm:t>
        <a:bodyPr/>
        <a:lstStyle/>
        <a:p>
          <a:pPr algn="ctr" rtl="1">
            <a:buNone/>
          </a:pPr>
          <a:r>
            <a:rPr lang="fa-IR" sz="2400" dirty="0">
              <a:latin typeface="Sahel SemiBold" panose="02000703000000000000" pitchFamily="2" charset="-78"/>
              <a:ea typeface="Sahel SemiBold" panose="02000703000000000000" pitchFamily="2" charset="-78"/>
              <a:cs typeface="Sahel SemiBold" panose="02000703000000000000" pitchFamily="2" charset="-78"/>
            </a:rPr>
            <a:t>مجوز افطار نیست</a:t>
          </a:r>
        </a:p>
      </dgm:t>
    </dgm:pt>
    <dgm:pt modelId="{2A6860D3-61BC-4924-9FCA-A7D31C7CE463}" type="parTrans" cxnId="{6D8E8505-901E-4904-B69A-98209C91EC9A}">
      <dgm:prSet/>
      <dgm:spPr/>
      <dgm:t>
        <a:bodyPr/>
        <a:lstStyle/>
        <a:p>
          <a:pPr rtl="1"/>
          <a:endParaRPr lang="fa-IR"/>
        </a:p>
      </dgm:t>
    </dgm:pt>
    <dgm:pt modelId="{593A265F-7184-4AEC-9D56-178545360EFB}" type="sibTrans" cxnId="{6D8E8505-901E-4904-B69A-98209C91EC9A}">
      <dgm:prSet/>
      <dgm:spPr/>
      <dgm:t>
        <a:bodyPr/>
        <a:lstStyle/>
        <a:p>
          <a:pPr rtl="1"/>
          <a:endParaRPr lang="fa-IR"/>
        </a:p>
      </dgm:t>
    </dgm:pt>
    <dgm:pt modelId="{68B2DF76-573D-4C04-993B-40AAFF951D2D}">
      <dgm:prSet phldrT="[Text]" custT="1"/>
      <dgm:spPr/>
      <dgm:t>
        <a:bodyPr/>
        <a:lstStyle/>
        <a:p>
          <a:pPr algn="ctr" rtl="1">
            <a:buNone/>
          </a:pPr>
          <a:r>
            <a:rPr lang="fa-IR" sz="1800" dirty="0">
              <a:latin typeface="Sahel Black" panose="020B0603030804020204" pitchFamily="34" charset="-78"/>
              <a:cs typeface="Sahel Black" panose="020B0603030804020204" pitchFamily="34" charset="-78"/>
            </a:rPr>
            <a:t>ضرر قابل توجه که منجر به مرگ یا نقص عضو نمی‌شود</a:t>
          </a:r>
        </a:p>
      </dgm:t>
    </dgm:pt>
    <dgm:pt modelId="{7F99A081-D16E-49D0-9D0D-A9B04AC517C3}" type="parTrans" cxnId="{74D7512E-8937-479C-8BE5-1A6617A0B11D}">
      <dgm:prSet/>
      <dgm:spPr/>
      <dgm:t>
        <a:bodyPr/>
        <a:lstStyle/>
        <a:p>
          <a:pPr rtl="1"/>
          <a:endParaRPr lang="fa-IR"/>
        </a:p>
      </dgm:t>
    </dgm:pt>
    <dgm:pt modelId="{8EC92427-D21C-4A8E-9358-BF40423D5777}" type="sibTrans" cxnId="{74D7512E-8937-479C-8BE5-1A6617A0B11D}">
      <dgm:prSet/>
      <dgm:spPr/>
      <dgm:t>
        <a:bodyPr/>
        <a:lstStyle/>
        <a:p>
          <a:pPr rtl="1"/>
          <a:endParaRPr lang="fa-IR"/>
        </a:p>
      </dgm:t>
    </dgm:pt>
    <dgm:pt modelId="{8E568B03-7C6D-4E31-AD92-8E553C4B31F6}">
      <dgm:prSet phldrT="[Text]" custT="1"/>
      <dgm:spPr/>
      <dgm:t>
        <a:bodyPr/>
        <a:lstStyle/>
        <a:p>
          <a:pPr algn="ctr" rtl="1">
            <a:buNone/>
          </a:pPr>
          <a:r>
            <a:rPr lang="fa-IR" sz="2400" kern="1200" dirty="0">
              <a:solidFill>
                <a:prstClr val="black">
                  <a:hueOff val="0"/>
                  <a:satOff val="0"/>
                  <a:lumOff val="0"/>
                  <a:alphaOff val="0"/>
                </a:prstClr>
              </a:solidFill>
              <a:latin typeface="Sahel SemiBold" panose="02000703000000000000" pitchFamily="2" charset="-78"/>
              <a:ea typeface="Sahel SemiBold" panose="02000703000000000000" pitchFamily="2" charset="-78"/>
              <a:cs typeface="Sahel SemiBold" panose="02000703000000000000" pitchFamily="2" charset="-78"/>
            </a:rPr>
            <a:t>گرفتن روزه واجب نیست</a:t>
          </a:r>
        </a:p>
      </dgm:t>
    </dgm:pt>
    <dgm:pt modelId="{37DD40DF-3D9C-431A-8A67-D0DA9E9F3100}" type="parTrans" cxnId="{33E0D881-8E12-49B2-8C49-19644DFF1176}">
      <dgm:prSet/>
      <dgm:spPr/>
      <dgm:t>
        <a:bodyPr/>
        <a:lstStyle/>
        <a:p>
          <a:pPr rtl="1"/>
          <a:endParaRPr lang="fa-IR"/>
        </a:p>
      </dgm:t>
    </dgm:pt>
    <dgm:pt modelId="{CB0A634D-F578-477D-A690-5D32423F0AE8}" type="sibTrans" cxnId="{33E0D881-8E12-49B2-8C49-19644DFF1176}">
      <dgm:prSet/>
      <dgm:spPr/>
      <dgm:t>
        <a:bodyPr/>
        <a:lstStyle/>
        <a:p>
          <a:pPr rtl="1"/>
          <a:endParaRPr lang="fa-IR"/>
        </a:p>
      </dgm:t>
    </dgm:pt>
    <dgm:pt modelId="{139244FB-1663-4E61-B311-9F7B1A6B6DA4}">
      <dgm:prSet phldrT="[Text]" custT="1"/>
      <dgm:spPr/>
      <dgm:t>
        <a:bodyPr/>
        <a:lstStyle/>
        <a:p>
          <a:pPr algn="ctr" rtl="1">
            <a:buNone/>
          </a:pPr>
          <a:r>
            <a:rPr lang="fa-IR" sz="1800" dirty="0">
              <a:latin typeface="Sahel Black" panose="020B0603030804020204" pitchFamily="34" charset="-78"/>
              <a:cs typeface="Sahel Black" panose="020B0603030804020204" pitchFamily="34" charset="-78"/>
            </a:rPr>
            <a:t>ضررهای در حد حرام (احتمال هلاکت تدریجی و...)</a:t>
          </a:r>
        </a:p>
      </dgm:t>
    </dgm:pt>
    <dgm:pt modelId="{6552DA81-1CFA-45E9-AB3E-142F890AB4CE}" type="parTrans" cxnId="{4455113B-E154-46CD-A6FE-C661467410DE}">
      <dgm:prSet/>
      <dgm:spPr/>
      <dgm:t>
        <a:bodyPr/>
        <a:lstStyle/>
        <a:p>
          <a:pPr rtl="1"/>
          <a:endParaRPr lang="fa-IR"/>
        </a:p>
      </dgm:t>
    </dgm:pt>
    <dgm:pt modelId="{9F151625-756C-4780-B5DB-405921E13DC0}" type="sibTrans" cxnId="{4455113B-E154-46CD-A6FE-C661467410DE}">
      <dgm:prSet/>
      <dgm:spPr/>
      <dgm:t>
        <a:bodyPr/>
        <a:lstStyle/>
        <a:p>
          <a:pPr rtl="1"/>
          <a:endParaRPr lang="fa-IR"/>
        </a:p>
      </dgm:t>
    </dgm:pt>
    <dgm:pt modelId="{31A06165-9C6A-447F-86BF-9418E13449E6}">
      <dgm:prSet phldrT="[Text]" custT="1"/>
      <dgm:spPr/>
      <dgm:t>
        <a:bodyPr/>
        <a:lstStyle/>
        <a:p>
          <a:pPr marL="228600" lvl="1" indent="-228600" algn="ctr" defTabSz="889000" rtl="1">
            <a:lnSpc>
              <a:spcPct val="90000"/>
            </a:lnSpc>
            <a:spcBef>
              <a:spcPct val="0"/>
            </a:spcBef>
            <a:spcAft>
              <a:spcPct val="15000"/>
            </a:spcAft>
            <a:buNone/>
          </a:pPr>
          <a:r>
            <a:rPr lang="fa-IR" sz="2400" kern="1200" dirty="0">
              <a:solidFill>
                <a:prstClr val="black">
                  <a:hueOff val="0"/>
                  <a:satOff val="0"/>
                  <a:lumOff val="0"/>
                  <a:alphaOff val="0"/>
                </a:prstClr>
              </a:solidFill>
              <a:latin typeface="Sahel SemiBold" panose="02000703000000000000" pitchFamily="2" charset="-78"/>
              <a:ea typeface="Sahel SemiBold" panose="02000703000000000000" pitchFamily="2" charset="-78"/>
              <a:cs typeface="Sahel SemiBold" panose="02000703000000000000" pitchFamily="2" charset="-78"/>
            </a:rPr>
            <a:t>روزه گرفتن در این حالت حرام و روزه باطل است</a:t>
          </a:r>
        </a:p>
      </dgm:t>
    </dgm:pt>
    <dgm:pt modelId="{F476114F-CC05-4837-A771-C183883049F3}" type="parTrans" cxnId="{E9404C12-835A-4648-8FCF-54BBD0B14A09}">
      <dgm:prSet/>
      <dgm:spPr/>
      <dgm:t>
        <a:bodyPr/>
        <a:lstStyle/>
        <a:p>
          <a:pPr rtl="1"/>
          <a:endParaRPr lang="fa-IR"/>
        </a:p>
      </dgm:t>
    </dgm:pt>
    <dgm:pt modelId="{29217C37-7B88-4582-9292-5B0635B41BAB}" type="sibTrans" cxnId="{E9404C12-835A-4648-8FCF-54BBD0B14A09}">
      <dgm:prSet/>
      <dgm:spPr/>
      <dgm:t>
        <a:bodyPr/>
        <a:lstStyle/>
        <a:p>
          <a:pPr rtl="1"/>
          <a:endParaRPr lang="fa-IR"/>
        </a:p>
      </dgm:t>
    </dgm:pt>
    <dgm:pt modelId="{F2A86152-E815-4BB8-800A-4EC65F519410}" type="pres">
      <dgm:prSet presAssocID="{5FACE6DD-B024-44CC-9521-9DA798FA0A22}" presName="linearFlow" presStyleCnt="0">
        <dgm:presLayoutVars>
          <dgm:dir/>
          <dgm:animLvl val="lvl"/>
          <dgm:resizeHandles val="exact"/>
        </dgm:presLayoutVars>
      </dgm:prSet>
      <dgm:spPr/>
    </dgm:pt>
    <dgm:pt modelId="{6F92BE6D-2328-4E89-8270-8D595E1D4ABE}" type="pres">
      <dgm:prSet presAssocID="{0F3D3B14-A6C4-4537-8B70-83F9051ACC69}" presName="composite" presStyleCnt="0"/>
      <dgm:spPr/>
    </dgm:pt>
    <dgm:pt modelId="{C5E2A99B-D4AC-40C4-B77E-48077282D265}" type="pres">
      <dgm:prSet presAssocID="{0F3D3B14-A6C4-4537-8B70-83F9051ACC69}" presName="parTx" presStyleLbl="node1" presStyleIdx="0" presStyleCnt="3">
        <dgm:presLayoutVars>
          <dgm:chMax val="0"/>
          <dgm:chPref val="0"/>
          <dgm:bulletEnabled val="1"/>
        </dgm:presLayoutVars>
      </dgm:prSet>
      <dgm:spPr/>
    </dgm:pt>
    <dgm:pt modelId="{B80243F2-B488-42F5-B4E1-12A45D26D8C1}" type="pres">
      <dgm:prSet presAssocID="{0F3D3B14-A6C4-4537-8B70-83F9051ACC69}" presName="parSh" presStyleLbl="node1" presStyleIdx="0" presStyleCnt="3"/>
      <dgm:spPr/>
    </dgm:pt>
    <dgm:pt modelId="{67D491DF-9DBD-45A0-B5E7-E48A91A9D418}" type="pres">
      <dgm:prSet presAssocID="{0F3D3B14-A6C4-4537-8B70-83F9051ACC69}" presName="desTx" presStyleLbl="fgAcc1" presStyleIdx="0" presStyleCnt="3" custScaleY="63380">
        <dgm:presLayoutVars>
          <dgm:bulletEnabled val="1"/>
        </dgm:presLayoutVars>
      </dgm:prSet>
      <dgm:spPr/>
    </dgm:pt>
    <dgm:pt modelId="{27C241BE-744B-4040-A60D-47F414A26587}" type="pres">
      <dgm:prSet presAssocID="{D7861EED-6889-4593-84F8-F07CF3C6A596}" presName="sibTrans" presStyleLbl="sibTrans2D1" presStyleIdx="0" presStyleCnt="2"/>
      <dgm:spPr/>
    </dgm:pt>
    <dgm:pt modelId="{26B82A80-6D3F-4F75-B48B-1D6C1C056355}" type="pres">
      <dgm:prSet presAssocID="{D7861EED-6889-4593-84F8-F07CF3C6A596}" presName="connTx" presStyleLbl="sibTrans2D1" presStyleIdx="0" presStyleCnt="2"/>
      <dgm:spPr/>
    </dgm:pt>
    <dgm:pt modelId="{94306AB6-9B2C-4F87-9E0E-26F541AF163B}" type="pres">
      <dgm:prSet presAssocID="{68B2DF76-573D-4C04-993B-40AAFF951D2D}" presName="composite" presStyleCnt="0"/>
      <dgm:spPr/>
    </dgm:pt>
    <dgm:pt modelId="{85EEE556-04BC-43DB-826F-D38FC223212B}" type="pres">
      <dgm:prSet presAssocID="{68B2DF76-573D-4C04-993B-40AAFF951D2D}" presName="parTx" presStyleLbl="node1" presStyleIdx="0" presStyleCnt="3">
        <dgm:presLayoutVars>
          <dgm:chMax val="0"/>
          <dgm:chPref val="0"/>
          <dgm:bulletEnabled val="1"/>
        </dgm:presLayoutVars>
      </dgm:prSet>
      <dgm:spPr/>
    </dgm:pt>
    <dgm:pt modelId="{0E53CBD1-1E95-4FCA-8CC6-1BF2EEAF09A0}" type="pres">
      <dgm:prSet presAssocID="{68B2DF76-573D-4C04-993B-40AAFF951D2D}" presName="parSh" presStyleLbl="node1" presStyleIdx="1" presStyleCnt="3"/>
      <dgm:spPr/>
    </dgm:pt>
    <dgm:pt modelId="{D7E77416-0694-45D2-A88E-F95EF2984CC7}" type="pres">
      <dgm:prSet presAssocID="{68B2DF76-573D-4C04-993B-40AAFF951D2D}" presName="desTx" presStyleLbl="fgAcc1" presStyleIdx="1" presStyleCnt="3" custScaleY="64498">
        <dgm:presLayoutVars>
          <dgm:bulletEnabled val="1"/>
        </dgm:presLayoutVars>
      </dgm:prSet>
      <dgm:spPr/>
    </dgm:pt>
    <dgm:pt modelId="{57938DF5-6FF2-4630-8099-97086A622CD4}" type="pres">
      <dgm:prSet presAssocID="{8EC92427-D21C-4A8E-9358-BF40423D5777}" presName="sibTrans" presStyleLbl="sibTrans2D1" presStyleIdx="1" presStyleCnt="2"/>
      <dgm:spPr/>
    </dgm:pt>
    <dgm:pt modelId="{CE73E252-1FBD-442C-B5CD-63301773F3D2}" type="pres">
      <dgm:prSet presAssocID="{8EC92427-D21C-4A8E-9358-BF40423D5777}" presName="connTx" presStyleLbl="sibTrans2D1" presStyleIdx="1" presStyleCnt="2"/>
      <dgm:spPr/>
    </dgm:pt>
    <dgm:pt modelId="{EEB72C92-D1DE-4BCC-9448-8A6C95B2904B}" type="pres">
      <dgm:prSet presAssocID="{139244FB-1663-4E61-B311-9F7B1A6B6DA4}" presName="composite" presStyleCnt="0"/>
      <dgm:spPr/>
    </dgm:pt>
    <dgm:pt modelId="{DBDB89DA-8CB5-43CD-B18E-93038FBF97C1}" type="pres">
      <dgm:prSet presAssocID="{139244FB-1663-4E61-B311-9F7B1A6B6DA4}" presName="parTx" presStyleLbl="node1" presStyleIdx="1" presStyleCnt="3">
        <dgm:presLayoutVars>
          <dgm:chMax val="0"/>
          <dgm:chPref val="0"/>
          <dgm:bulletEnabled val="1"/>
        </dgm:presLayoutVars>
      </dgm:prSet>
      <dgm:spPr/>
    </dgm:pt>
    <dgm:pt modelId="{947DA371-47A5-4BD8-8DE3-AB327E4D9C0A}" type="pres">
      <dgm:prSet presAssocID="{139244FB-1663-4E61-B311-9F7B1A6B6DA4}" presName="parSh" presStyleLbl="node1" presStyleIdx="2" presStyleCnt="3"/>
      <dgm:spPr/>
    </dgm:pt>
    <dgm:pt modelId="{5C9352BE-5990-4C16-96E2-59A40D406450}" type="pres">
      <dgm:prSet presAssocID="{139244FB-1663-4E61-B311-9F7B1A6B6DA4}" presName="desTx" presStyleLbl="fgAcc1" presStyleIdx="2" presStyleCnt="3" custScaleX="100000" custScaleY="65537">
        <dgm:presLayoutVars>
          <dgm:bulletEnabled val="1"/>
        </dgm:presLayoutVars>
      </dgm:prSet>
      <dgm:spPr/>
    </dgm:pt>
  </dgm:ptLst>
  <dgm:cxnLst>
    <dgm:cxn modelId="{6D8E8505-901E-4904-B69A-98209C91EC9A}" srcId="{0F3D3B14-A6C4-4537-8B70-83F9051ACC69}" destId="{9088443F-FFD0-47D4-9900-7EF2E476813E}" srcOrd="0" destOrd="0" parTransId="{2A6860D3-61BC-4924-9FCA-A7D31C7CE463}" sibTransId="{593A265F-7184-4AEC-9D56-178545360EFB}"/>
    <dgm:cxn modelId="{62C6BC07-698C-4867-931A-5832ACFB2130}" type="presOf" srcId="{D7861EED-6889-4593-84F8-F07CF3C6A596}" destId="{27C241BE-744B-4040-A60D-47F414A26587}" srcOrd="0" destOrd="0" presId="urn:microsoft.com/office/officeart/2005/8/layout/process3"/>
    <dgm:cxn modelId="{65449A08-770D-46B3-A7C4-E947B53D8B76}" type="presOf" srcId="{D7861EED-6889-4593-84F8-F07CF3C6A596}" destId="{26B82A80-6D3F-4F75-B48B-1D6C1C056355}" srcOrd="1" destOrd="0" presId="urn:microsoft.com/office/officeart/2005/8/layout/process3"/>
    <dgm:cxn modelId="{E9404C12-835A-4648-8FCF-54BBD0B14A09}" srcId="{139244FB-1663-4E61-B311-9F7B1A6B6DA4}" destId="{31A06165-9C6A-447F-86BF-9418E13449E6}" srcOrd="0" destOrd="0" parTransId="{F476114F-CC05-4837-A771-C183883049F3}" sibTransId="{29217C37-7B88-4582-9292-5B0635B41BAB}"/>
    <dgm:cxn modelId="{18B7F91E-07FA-4640-9BAA-AB9B6CE39277}" type="presOf" srcId="{8E568B03-7C6D-4E31-AD92-8E553C4B31F6}" destId="{D7E77416-0694-45D2-A88E-F95EF2984CC7}" srcOrd="0" destOrd="0" presId="urn:microsoft.com/office/officeart/2005/8/layout/process3"/>
    <dgm:cxn modelId="{74D7512E-8937-479C-8BE5-1A6617A0B11D}" srcId="{5FACE6DD-B024-44CC-9521-9DA798FA0A22}" destId="{68B2DF76-573D-4C04-993B-40AAFF951D2D}" srcOrd="1" destOrd="0" parTransId="{7F99A081-D16E-49D0-9D0D-A9B04AC517C3}" sibTransId="{8EC92427-D21C-4A8E-9358-BF40423D5777}"/>
    <dgm:cxn modelId="{4455113B-E154-46CD-A6FE-C661467410DE}" srcId="{5FACE6DD-B024-44CC-9521-9DA798FA0A22}" destId="{139244FB-1663-4E61-B311-9F7B1A6B6DA4}" srcOrd="2" destOrd="0" parTransId="{6552DA81-1CFA-45E9-AB3E-142F890AB4CE}" sibTransId="{9F151625-756C-4780-B5DB-405921E13DC0}"/>
    <dgm:cxn modelId="{2B376B6D-89D3-49E7-BE06-185DE4616314}" type="presOf" srcId="{9088443F-FFD0-47D4-9900-7EF2E476813E}" destId="{67D491DF-9DBD-45A0-B5E7-E48A91A9D418}" srcOrd="0" destOrd="0" presId="urn:microsoft.com/office/officeart/2005/8/layout/process3"/>
    <dgm:cxn modelId="{275CC14E-5BE2-4204-AE62-034A055A6BFB}" srcId="{5FACE6DD-B024-44CC-9521-9DA798FA0A22}" destId="{0F3D3B14-A6C4-4537-8B70-83F9051ACC69}" srcOrd="0" destOrd="0" parTransId="{5B98D78E-DA63-4A7A-8E3A-791BCB3E3BFC}" sibTransId="{D7861EED-6889-4593-84F8-F07CF3C6A596}"/>
    <dgm:cxn modelId="{3482ED4E-111D-4B7E-BA51-9602FA74A6D1}" type="presOf" srcId="{139244FB-1663-4E61-B311-9F7B1A6B6DA4}" destId="{DBDB89DA-8CB5-43CD-B18E-93038FBF97C1}" srcOrd="0" destOrd="0" presId="urn:microsoft.com/office/officeart/2005/8/layout/process3"/>
    <dgm:cxn modelId="{3A9C8856-C0A2-4892-94C3-E18F5A6E0E09}" type="presOf" srcId="{68B2DF76-573D-4C04-993B-40AAFF951D2D}" destId="{85EEE556-04BC-43DB-826F-D38FC223212B}" srcOrd="0" destOrd="0" presId="urn:microsoft.com/office/officeart/2005/8/layout/process3"/>
    <dgm:cxn modelId="{D70D5A80-44BC-47D8-A392-FF6FE5E36181}" type="presOf" srcId="{0F3D3B14-A6C4-4537-8B70-83F9051ACC69}" destId="{C5E2A99B-D4AC-40C4-B77E-48077282D265}" srcOrd="0" destOrd="0" presId="urn:microsoft.com/office/officeart/2005/8/layout/process3"/>
    <dgm:cxn modelId="{33E0D881-8E12-49B2-8C49-19644DFF1176}" srcId="{68B2DF76-573D-4C04-993B-40AAFF951D2D}" destId="{8E568B03-7C6D-4E31-AD92-8E553C4B31F6}" srcOrd="0" destOrd="0" parTransId="{37DD40DF-3D9C-431A-8A67-D0DA9E9F3100}" sibTransId="{CB0A634D-F578-477D-A690-5D32423F0AE8}"/>
    <dgm:cxn modelId="{9CA4A591-8C65-4DCD-93D9-224CA84885FD}" type="presOf" srcId="{8EC92427-D21C-4A8E-9358-BF40423D5777}" destId="{57938DF5-6FF2-4630-8099-97086A622CD4}" srcOrd="0" destOrd="0" presId="urn:microsoft.com/office/officeart/2005/8/layout/process3"/>
    <dgm:cxn modelId="{3E36389C-C989-47E4-8D56-3EBFFBA27066}" type="presOf" srcId="{5FACE6DD-B024-44CC-9521-9DA798FA0A22}" destId="{F2A86152-E815-4BB8-800A-4EC65F519410}" srcOrd="0" destOrd="0" presId="urn:microsoft.com/office/officeart/2005/8/layout/process3"/>
    <dgm:cxn modelId="{6B0DCDA2-82D2-4D79-B2E2-1E494F02FB18}" type="presOf" srcId="{31A06165-9C6A-447F-86BF-9418E13449E6}" destId="{5C9352BE-5990-4C16-96E2-59A40D406450}" srcOrd="0" destOrd="0" presId="urn:microsoft.com/office/officeart/2005/8/layout/process3"/>
    <dgm:cxn modelId="{E812B3A5-DCA0-4C4E-BCBA-5B466897BDB9}" type="presOf" srcId="{68B2DF76-573D-4C04-993B-40AAFF951D2D}" destId="{0E53CBD1-1E95-4FCA-8CC6-1BF2EEAF09A0}" srcOrd="1" destOrd="0" presId="urn:microsoft.com/office/officeart/2005/8/layout/process3"/>
    <dgm:cxn modelId="{A03064A9-58C5-47FB-AFD7-6DAA00C5D3D8}" type="presOf" srcId="{8EC92427-D21C-4A8E-9358-BF40423D5777}" destId="{CE73E252-1FBD-442C-B5CD-63301773F3D2}" srcOrd="1" destOrd="0" presId="urn:microsoft.com/office/officeart/2005/8/layout/process3"/>
    <dgm:cxn modelId="{423510CD-97E0-4870-8AB2-4BD4A7983FE9}" type="presOf" srcId="{0F3D3B14-A6C4-4537-8B70-83F9051ACC69}" destId="{B80243F2-B488-42F5-B4E1-12A45D26D8C1}" srcOrd="1" destOrd="0" presId="urn:microsoft.com/office/officeart/2005/8/layout/process3"/>
    <dgm:cxn modelId="{F53C4DE4-2869-4E88-B989-9FF95A5D15B3}" type="presOf" srcId="{139244FB-1663-4E61-B311-9F7B1A6B6DA4}" destId="{947DA371-47A5-4BD8-8DE3-AB327E4D9C0A}" srcOrd="1" destOrd="0" presId="urn:microsoft.com/office/officeart/2005/8/layout/process3"/>
    <dgm:cxn modelId="{B3E38E99-E95F-4570-9F5E-D9E7400733A6}" type="presParOf" srcId="{F2A86152-E815-4BB8-800A-4EC65F519410}" destId="{6F92BE6D-2328-4E89-8270-8D595E1D4ABE}" srcOrd="0" destOrd="0" presId="urn:microsoft.com/office/officeart/2005/8/layout/process3"/>
    <dgm:cxn modelId="{0048F6A5-FCEB-4E91-9A52-3E3D67311EE8}" type="presParOf" srcId="{6F92BE6D-2328-4E89-8270-8D595E1D4ABE}" destId="{C5E2A99B-D4AC-40C4-B77E-48077282D265}" srcOrd="0" destOrd="0" presId="urn:microsoft.com/office/officeart/2005/8/layout/process3"/>
    <dgm:cxn modelId="{88320E94-5F11-4C9C-B095-5B38B2727344}" type="presParOf" srcId="{6F92BE6D-2328-4E89-8270-8D595E1D4ABE}" destId="{B80243F2-B488-42F5-B4E1-12A45D26D8C1}" srcOrd="1" destOrd="0" presId="urn:microsoft.com/office/officeart/2005/8/layout/process3"/>
    <dgm:cxn modelId="{0571E2F5-9A04-4945-863A-3E90BE2E8BC2}" type="presParOf" srcId="{6F92BE6D-2328-4E89-8270-8D595E1D4ABE}" destId="{67D491DF-9DBD-45A0-B5E7-E48A91A9D418}" srcOrd="2" destOrd="0" presId="urn:microsoft.com/office/officeart/2005/8/layout/process3"/>
    <dgm:cxn modelId="{0ED98DF3-604A-49BB-A3DC-D0D3EA336FF7}" type="presParOf" srcId="{F2A86152-E815-4BB8-800A-4EC65F519410}" destId="{27C241BE-744B-4040-A60D-47F414A26587}" srcOrd="1" destOrd="0" presId="urn:microsoft.com/office/officeart/2005/8/layout/process3"/>
    <dgm:cxn modelId="{772B0403-63A2-445B-A964-1E20FF827127}" type="presParOf" srcId="{27C241BE-744B-4040-A60D-47F414A26587}" destId="{26B82A80-6D3F-4F75-B48B-1D6C1C056355}" srcOrd="0" destOrd="0" presId="urn:microsoft.com/office/officeart/2005/8/layout/process3"/>
    <dgm:cxn modelId="{3E875C68-097D-4B1E-B424-4FB221133245}" type="presParOf" srcId="{F2A86152-E815-4BB8-800A-4EC65F519410}" destId="{94306AB6-9B2C-4F87-9E0E-26F541AF163B}" srcOrd="2" destOrd="0" presId="urn:microsoft.com/office/officeart/2005/8/layout/process3"/>
    <dgm:cxn modelId="{125BEC1E-22D5-4FB1-8D3C-C237C39B7407}" type="presParOf" srcId="{94306AB6-9B2C-4F87-9E0E-26F541AF163B}" destId="{85EEE556-04BC-43DB-826F-D38FC223212B}" srcOrd="0" destOrd="0" presId="urn:microsoft.com/office/officeart/2005/8/layout/process3"/>
    <dgm:cxn modelId="{A58CE1D7-B192-4B8A-B0E4-A0D1616A9C78}" type="presParOf" srcId="{94306AB6-9B2C-4F87-9E0E-26F541AF163B}" destId="{0E53CBD1-1E95-4FCA-8CC6-1BF2EEAF09A0}" srcOrd="1" destOrd="0" presId="urn:microsoft.com/office/officeart/2005/8/layout/process3"/>
    <dgm:cxn modelId="{174C01A2-4451-4CA0-9333-75768C07556B}" type="presParOf" srcId="{94306AB6-9B2C-4F87-9E0E-26F541AF163B}" destId="{D7E77416-0694-45D2-A88E-F95EF2984CC7}" srcOrd="2" destOrd="0" presId="urn:microsoft.com/office/officeart/2005/8/layout/process3"/>
    <dgm:cxn modelId="{7AAF776D-5C3A-4542-842E-7F561F10647D}" type="presParOf" srcId="{F2A86152-E815-4BB8-800A-4EC65F519410}" destId="{57938DF5-6FF2-4630-8099-97086A622CD4}" srcOrd="3" destOrd="0" presId="urn:microsoft.com/office/officeart/2005/8/layout/process3"/>
    <dgm:cxn modelId="{4B5DF032-1E1D-4D5D-AB30-9CF31868A890}" type="presParOf" srcId="{57938DF5-6FF2-4630-8099-97086A622CD4}" destId="{CE73E252-1FBD-442C-B5CD-63301773F3D2}" srcOrd="0" destOrd="0" presId="urn:microsoft.com/office/officeart/2005/8/layout/process3"/>
    <dgm:cxn modelId="{652EF107-32DB-4983-A59C-4311E0A733D3}" type="presParOf" srcId="{F2A86152-E815-4BB8-800A-4EC65F519410}" destId="{EEB72C92-D1DE-4BCC-9448-8A6C95B2904B}" srcOrd="4" destOrd="0" presId="urn:microsoft.com/office/officeart/2005/8/layout/process3"/>
    <dgm:cxn modelId="{F8227D79-CA40-4CBE-8B31-521C988702E6}" type="presParOf" srcId="{EEB72C92-D1DE-4BCC-9448-8A6C95B2904B}" destId="{DBDB89DA-8CB5-43CD-B18E-93038FBF97C1}" srcOrd="0" destOrd="0" presId="urn:microsoft.com/office/officeart/2005/8/layout/process3"/>
    <dgm:cxn modelId="{6F9B51DB-E3CF-40C2-A660-F2FB40168D06}" type="presParOf" srcId="{EEB72C92-D1DE-4BCC-9448-8A6C95B2904B}" destId="{947DA371-47A5-4BD8-8DE3-AB327E4D9C0A}" srcOrd="1" destOrd="0" presId="urn:microsoft.com/office/officeart/2005/8/layout/process3"/>
    <dgm:cxn modelId="{D16D558F-A2CE-4407-9740-6B91CFC8FBDC}" type="presParOf" srcId="{EEB72C92-D1DE-4BCC-9448-8A6C95B2904B}" destId="{5C9352BE-5990-4C16-96E2-59A40D406450}"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C33F284-57A3-4FDD-B095-85B11945BA36}"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pPr rtl="1"/>
          <a:endParaRPr lang="fa-IR"/>
        </a:p>
      </dgm:t>
    </dgm:pt>
    <dgm:pt modelId="{8F32776F-8506-4214-A4BA-6EE3DBA576C0}">
      <dgm:prSet phldrT="[Text]" custT="1"/>
      <dgm:spPr/>
      <dgm:t>
        <a:bodyPr/>
        <a:lstStyle/>
        <a:p>
          <a:pPr rtl="1"/>
          <a:r>
            <a:rPr lang="fa-IR" sz="1800" b="1" dirty="0">
              <a:solidFill>
                <a:srgbClr val="243169"/>
              </a:solidFill>
              <a:latin typeface="Sahel" panose="020B0603030804020204" pitchFamily="34" charset="-78"/>
              <a:cs typeface="Sahel" panose="020B0603030804020204" pitchFamily="34" charset="-78"/>
            </a:rPr>
            <a:t>دختران تازه مکلف شده و دیگر افرادی که روزه برایشان ضرر دارد. </a:t>
          </a:r>
          <a:endParaRPr lang="fa-IR" sz="1800" dirty="0">
            <a:solidFill>
              <a:srgbClr val="243169"/>
            </a:solidFill>
          </a:endParaRPr>
        </a:p>
      </dgm:t>
    </dgm:pt>
    <dgm:pt modelId="{A71D4964-8C70-4747-9588-F3124457E4B3}" type="parTrans" cxnId="{58B7A5B6-589F-4CFB-AB51-4A8E81A1FF3F}">
      <dgm:prSet/>
      <dgm:spPr/>
      <dgm:t>
        <a:bodyPr/>
        <a:lstStyle/>
        <a:p>
          <a:pPr rtl="1"/>
          <a:endParaRPr lang="fa-IR"/>
        </a:p>
      </dgm:t>
    </dgm:pt>
    <dgm:pt modelId="{97C394D8-FFAA-4954-A2D2-256FE3442809}" type="sibTrans" cxnId="{58B7A5B6-589F-4CFB-AB51-4A8E81A1FF3F}">
      <dgm:prSet/>
      <dgm:spPr/>
      <dgm:t>
        <a:bodyPr/>
        <a:lstStyle/>
        <a:p>
          <a:pPr rtl="1"/>
          <a:endParaRPr lang="fa-IR"/>
        </a:p>
      </dgm:t>
    </dgm:pt>
    <dgm:pt modelId="{495B8004-5063-4BD5-B096-9356C29B2EE1}">
      <dgm:prSet phldrT="[Text]"/>
      <dgm:spPr/>
      <dgm:t>
        <a:bodyPr/>
        <a:lstStyle/>
        <a:p>
          <a:pPr rtl="1"/>
          <a:r>
            <a:rPr lang="fa-IR" b="1" dirty="0">
              <a:solidFill>
                <a:srgbClr val="FF0000"/>
              </a:solidFill>
              <a:latin typeface="Sahel" panose="020B0603030804020204" pitchFamily="34" charset="-78"/>
              <a:cs typeface="Sahel" panose="020B0603030804020204" pitchFamily="34" charset="-78"/>
            </a:rPr>
            <a:t>ضرر قابل توجه</a:t>
          </a:r>
          <a:br>
            <a:rPr lang="fa-IR" b="1" dirty="0">
              <a:solidFill>
                <a:srgbClr val="FF0000"/>
              </a:solidFill>
              <a:latin typeface="Sahel" panose="020B0603030804020204" pitchFamily="34" charset="-78"/>
              <a:cs typeface="Sahel" panose="020B0603030804020204" pitchFamily="34" charset="-78"/>
            </a:rPr>
          </a:br>
          <a:r>
            <a:rPr lang="fa-IR" b="1" dirty="0">
              <a:solidFill>
                <a:srgbClr val="FF0000"/>
              </a:solidFill>
              <a:latin typeface="Sahel" panose="020B0603030804020204" pitchFamily="34" charset="-78"/>
              <a:cs typeface="Sahel" panose="020B0603030804020204" pitchFamily="34" charset="-78"/>
            </a:rPr>
            <a:t>که بیماری به حساب می آید</a:t>
          </a:r>
          <a:endParaRPr lang="fa-IR" dirty="0">
            <a:solidFill>
              <a:srgbClr val="FF0000"/>
            </a:solidFill>
          </a:endParaRPr>
        </a:p>
      </dgm:t>
    </dgm:pt>
    <dgm:pt modelId="{BBF59621-54DF-4CB9-8DBD-9FFD8CCDFBCA}" type="parTrans" cxnId="{4E2266CC-50BD-4363-8228-8A3DD4C7D10C}">
      <dgm:prSet/>
      <dgm:spPr/>
      <dgm:t>
        <a:bodyPr/>
        <a:lstStyle/>
        <a:p>
          <a:pPr rtl="1"/>
          <a:endParaRPr lang="fa-IR"/>
        </a:p>
      </dgm:t>
    </dgm:pt>
    <dgm:pt modelId="{7AFB648D-A84C-4332-9BB2-DB0938F88368}" type="sibTrans" cxnId="{4E2266CC-50BD-4363-8228-8A3DD4C7D10C}">
      <dgm:prSet/>
      <dgm:spPr/>
      <dgm:t>
        <a:bodyPr/>
        <a:lstStyle/>
        <a:p>
          <a:pPr rtl="1"/>
          <a:endParaRPr lang="fa-IR"/>
        </a:p>
      </dgm:t>
    </dgm:pt>
    <dgm:pt modelId="{7FF869EA-5BD9-473B-BC77-77F041CD9C9C}">
      <dgm:prSet phldrT="[Text]"/>
      <dgm:spPr/>
      <dgm:t>
        <a:bodyPr/>
        <a:lstStyle/>
        <a:p>
          <a:pPr rtl="1"/>
          <a:r>
            <a:rPr lang="fa-IR" b="1" dirty="0">
              <a:solidFill>
                <a:srgbClr val="09653E"/>
              </a:solidFill>
              <a:latin typeface="Sahel" panose="020B0603030804020204" pitchFamily="34" charset="-78"/>
              <a:cs typeface="Sahel" panose="020B0603030804020204" pitchFamily="34" charset="-78"/>
            </a:rPr>
            <a:t>در حکم بیمار است، روزه لازم نیست </a:t>
          </a:r>
          <a:endParaRPr lang="fa-IR" dirty="0">
            <a:solidFill>
              <a:srgbClr val="09653E"/>
            </a:solidFill>
          </a:endParaRPr>
        </a:p>
      </dgm:t>
    </dgm:pt>
    <dgm:pt modelId="{62C51B9C-1C94-4F4B-A737-C560221E368F}" type="parTrans" cxnId="{C4743FDC-394E-408F-853D-5B4B7EFC7544}">
      <dgm:prSet/>
      <dgm:spPr/>
      <dgm:t>
        <a:bodyPr/>
        <a:lstStyle/>
        <a:p>
          <a:pPr rtl="1"/>
          <a:endParaRPr lang="fa-IR"/>
        </a:p>
      </dgm:t>
    </dgm:pt>
    <dgm:pt modelId="{3CF53889-A7F9-4F4F-BA13-17B2ACAB98CC}" type="sibTrans" cxnId="{C4743FDC-394E-408F-853D-5B4B7EFC7544}">
      <dgm:prSet/>
      <dgm:spPr/>
      <dgm:t>
        <a:bodyPr/>
        <a:lstStyle/>
        <a:p>
          <a:pPr rtl="1"/>
          <a:endParaRPr lang="fa-IR"/>
        </a:p>
      </dgm:t>
    </dgm:pt>
    <dgm:pt modelId="{AA554D62-5A3C-407E-A5BB-48600B8D9CC9}">
      <dgm:prSet/>
      <dgm:spPr/>
      <dgm:t>
        <a:bodyPr/>
        <a:lstStyle/>
        <a:p>
          <a:pPr rtl="1"/>
          <a:r>
            <a:rPr lang="fa-IR" b="1" dirty="0">
              <a:latin typeface="Sahel" panose="020B0603030804020204" pitchFamily="34" charset="-78"/>
              <a:cs typeface="Sahel" panose="020B0603030804020204" pitchFamily="34" charset="-78"/>
            </a:rPr>
            <a:t>پس از ماه مبارک رمضان قضا کند</a:t>
          </a:r>
          <a:br>
            <a:rPr lang="fa-IR" b="1" dirty="0">
              <a:latin typeface="Sahel" panose="020B0603030804020204" pitchFamily="34" charset="-78"/>
              <a:cs typeface="Sahel" panose="020B0603030804020204" pitchFamily="34" charset="-78"/>
            </a:rPr>
          </a:br>
          <a:r>
            <a:rPr lang="fa-IR" b="1" dirty="0">
              <a:latin typeface="Sahel" panose="020B0603030804020204" pitchFamily="34" charset="-78"/>
              <a:cs typeface="Sahel" panose="020B0603030804020204" pitchFamily="34" charset="-78"/>
            </a:rPr>
            <a:t>(مثلاً هر ماه</a:t>
          </a:r>
          <a:br>
            <a:rPr lang="fa-IR" b="1" dirty="0">
              <a:latin typeface="Sahel" panose="020B0603030804020204" pitchFamily="34" charset="-78"/>
              <a:cs typeface="Sahel" panose="020B0603030804020204" pitchFamily="34" charset="-78"/>
            </a:rPr>
          </a:br>
          <a:r>
            <a:rPr lang="fa-IR" b="1" dirty="0">
              <a:latin typeface="Sahel" panose="020B0603030804020204" pitchFamily="34" charset="-78"/>
              <a:cs typeface="Sahel" panose="020B0603030804020204" pitchFamily="34" charset="-78"/>
            </a:rPr>
            <a:t> سه روز)</a:t>
          </a:r>
        </a:p>
      </dgm:t>
    </dgm:pt>
    <dgm:pt modelId="{FD6B5C38-6291-4E3E-898E-F2D352BABE24}" type="parTrans" cxnId="{70A2CC47-8C28-4225-984E-E46C591AE812}">
      <dgm:prSet/>
      <dgm:spPr/>
      <dgm:t>
        <a:bodyPr/>
        <a:lstStyle/>
        <a:p>
          <a:pPr rtl="1"/>
          <a:endParaRPr lang="fa-IR"/>
        </a:p>
      </dgm:t>
    </dgm:pt>
    <dgm:pt modelId="{F354574A-9ABA-4FF3-9D4C-9957113CB63B}" type="sibTrans" cxnId="{70A2CC47-8C28-4225-984E-E46C591AE812}">
      <dgm:prSet/>
      <dgm:spPr/>
      <dgm:t>
        <a:bodyPr/>
        <a:lstStyle/>
        <a:p>
          <a:pPr rtl="1"/>
          <a:endParaRPr lang="fa-IR"/>
        </a:p>
      </dgm:t>
    </dgm:pt>
    <dgm:pt modelId="{C84546EE-5D51-4E9C-8CDE-BC5B52DF9B03}" type="pres">
      <dgm:prSet presAssocID="{1C33F284-57A3-4FDD-B095-85B11945BA36}" presName="Name0" presStyleCnt="0">
        <dgm:presLayoutVars>
          <dgm:chMax val="11"/>
          <dgm:chPref val="11"/>
          <dgm:dir/>
          <dgm:resizeHandles/>
        </dgm:presLayoutVars>
      </dgm:prSet>
      <dgm:spPr/>
    </dgm:pt>
    <dgm:pt modelId="{62D8BE6F-BD63-472A-84B2-6FB7BCA3053C}" type="pres">
      <dgm:prSet presAssocID="{AA554D62-5A3C-407E-A5BB-48600B8D9CC9}" presName="Accent4" presStyleCnt="0"/>
      <dgm:spPr/>
    </dgm:pt>
    <dgm:pt modelId="{7515C440-E74D-49E5-8791-C96CE17D8308}" type="pres">
      <dgm:prSet presAssocID="{AA554D62-5A3C-407E-A5BB-48600B8D9CC9}" presName="Accent" presStyleLbl="node1" presStyleIdx="0" presStyleCnt="4"/>
      <dgm:spPr/>
    </dgm:pt>
    <dgm:pt modelId="{E79FA6FB-A5F3-455A-843F-B0B33854EF9C}" type="pres">
      <dgm:prSet presAssocID="{AA554D62-5A3C-407E-A5BB-48600B8D9CC9}" presName="ParentBackground4" presStyleCnt="0"/>
      <dgm:spPr/>
    </dgm:pt>
    <dgm:pt modelId="{730FE4BC-6D20-4C02-95E4-1D275E690A30}" type="pres">
      <dgm:prSet presAssocID="{AA554D62-5A3C-407E-A5BB-48600B8D9CC9}" presName="ParentBackground" presStyleLbl="fgAcc1" presStyleIdx="0" presStyleCnt="4"/>
      <dgm:spPr/>
    </dgm:pt>
    <dgm:pt modelId="{007E73DF-4128-4608-AF7F-526B504CD7D4}" type="pres">
      <dgm:prSet presAssocID="{AA554D62-5A3C-407E-A5BB-48600B8D9CC9}" presName="Parent4" presStyleLbl="revTx" presStyleIdx="0" presStyleCnt="0">
        <dgm:presLayoutVars>
          <dgm:chMax val="1"/>
          <dgm:chPref val="1"/>
          <dgm:bulletEnabled val="1"/>
        </dgm:presLayoutVars>
      </dgm:prSet>
      <dgm:spPr/>
    </dgm:pt>
    <dgm:pt modelId="{9FD0CB2A-ADD4-43BD-8FA0-1CB2AD8A4AC8}" type="pres">
      <dgm:prSet presAssocID="{7FF869EA-5BD9-473B-BC77-77F041CD9C9C}" presName="Accent3" presStyleCnt="0"/>
      <dgm:spPr/>
    </dgm:pt>
    <dgm:pt modelId="{1A0625B4-6F5B-4582-A19A-7E341494D9E9}" type="pres">
      <dgm:prSet presAssocID="{7FF869EA-5BD9-473B-BC77-77F041CD9C9C}" presName="Accent" presStyleLbl="node1" presStyleIdx="1" presStyleCnt="4"/>
      <dgm:spPr/>
    </dgm:pt>
    <dgm:pt modelId="{D9FFCA76-5826-471D-9424-ADE62F9D29F8}" type="pres">
      <dgm:prSet presAssocID="{7FF869EA-5BD9-473B-BC77-77F041CD9C9C}" presName="ParentBackground3" presStyleCnt="0"/>
      <dgm:spPr/>
    </dgm:pt>
    <dgm:pt modelId="{EC99BC78-05F9-4608-A16B-2FB7383E0499}" type="pres">
      <dgm:prSet presAssocID="{7FF869EA-5BD9-473B-BC77-77F041CD9C9C}" presName="ParentBackground" presStyleLbl="fgAcc1" presStyleIdx="1" presStyleCnt="4"/>
      <dgm:spPr/>
    </dgm:pt>
    <dgm:pt modelId="{C5D13982-7C5C-45D3-93CD-159E18A78647}" type="pres">
      <dgm:prSet presAssocID="{7FF869EA-5BD9-473B-BC77-77F041CD9C9C}" presName="Parent3" presStyleLbl="revTx" presStyleIdx="0" presStyleCnt="0">
        <dgm:presLayoutVars>
          <dgm:chMax val="1"/>
          <dgm:chPref val="1"/>
          <dgm:bulletEnabled val="1"/>
        </dgm:presLayoutVars>
      </dgm:prSet>
      <dgm:spPr/>
    </dgm:pt>
    <dgm:pt modelId="{1478CF48-54BE-407E-8EC8-00681B33A295}" type="pres">
      <dgm:prSet presAssocID="{495B8004-5063-4BD5-B096-9356C29B2EE1}" presName="Accent2" presStyleCnt="0"/>
      <dgm:spPr/>
    </dgm:pt>
    <dgm:pt modelId="{0A7E84A3-92FA-4142-9DEF-BDFA897CE4F4}" type="pres">
      <dgm:prSet presAssocID="{495B8004-5063-4BD5-B096-9356C29B2EE1}" presName="Accent" presStyleLbl="node1" presStyleIdx="2" presStyleCnt="4"/>
      <dgm:spPr/>
    </dgm:pt>
    <dgm:pt modelId="{9E5D6132-8CE7-4A75-92C9-45E0CC49BA35}" type="pres">
      <dgm:prSet presAssocID="{495B8004-5063-4BD5-B096-9356C29B2EE1}" presName="ParentBackground2" presStyleCnt="0"/>
      <dgm:spPr/>
    </dgm:pt>
    <dgm:pt modelId="{ED74E189-AA9D-4F1A-B5CE-280286FD3D20}" type="pres">
      <dgm:prSet presAssocID="{495B8004-5063-4BD5-B096-9356C29B2EE1}" presName="ParentBackground" presStyleLbl="fgAcc1" presStyleIdx="2" presStyleCnt="4"/>
      <dgm:spPr/>
    </dgm:pt>
    <dgm:pt modelId="{9115DAD8-3F46-46E8-9DDD-9997ABAF6EA9}" type="pres">
      <dgm:prSet presAssocID="{495B8004-5063-4BD5-B096-9356C29B2EE1}" presName="Parent2" presStyleLbl="revTx" presStyleIdx="0" presStyleCnt="0">
        <dgm:presLayoutVars>
          <dgm:chMax val="1"/>
          <dgm:chPref val="1"/>
          <dgm:bulletEnabled val="1"/>
        </dgm:presLayoutVars>
      </dgm:prSet>
      <dgm:spPr/>
    </dgm:pt>
    <dgm:pt modelId="{E065805E-4D8D-4C1E-8DFE-E7566FE532BD}" type="pres">
      <dgm:prSet presAssocID="{8F32776F-8506-4214-A4BA-6EE3DBA576C0}" presName="Accent1" presStyleCnt="0"/>
      <dgm:spPr/>
    </dgm:pt>
    <dgm:pt modelId="{B94BA206-3FA6-48A4-A8F5-4FDD124257DC}" type="pres">
      <dgm:prSet presAssocID="{8F32776F-8506-4214-A4BA-6EE3DBA576C0}" presName="Accent" presStyleLbl="node1" presStyleIdx="3" presStyleCnt="4"/>
      <dgm:spPr/>
    </dgm:pt>
    <dgm:pt modelId="{2CBC6742-D4FE-4B20-BDE3-16BC26C36A4A}" type="pres">
      <dgm:prSet presAssocID="{8F32776F-8506-4214-A4BA-6EE3DBA576C0}" presName="ParentBackground1" presStyleCnt="0"/>
      <dgm:spPr/>
    </dgm:pt>
    <dgm:pt modelId="{D04D1064-DB4E-4E90-97E1-98F66DE868D9}" type="pres">
      <dgm:prSet presAssocID="{8F32776F-8506-4214-A4BA-6EE3DBA576C0}" presName="ParentBackground" presStyleLbl="fgAcc1" presStyleIdx="3" presStyleCnt="4"/>
      <dgm:spPr/>
    </dgm:pt>
    <dgm:pt modelId="{A2600F7D-0CAC-46C3-A46C-3E6CAAE0C406}" type="pres">
      <dgm:prSet presAssocID="{8F32776F-8506-4214-A4BA-6EE3DBA576C0}" presName="Parent1" presStyleLbl="revTx" presStyleIdx="0" presStyleCnt="0">
        <dgm:presLayoutVars>
          <dgm:chMax val="1"/>
          <dgm:chPref val="1"/>
          <dgm:bulletEnabled val="1"/>
        </dgm:presLayoutVars>
      </dgm:prSet>
      <dgm:spPr/>
    </dgm:pt>
  </dgm:ptLst>
  <dgm:cxnLst>
    <dgm:cxn modelId="{EE726209-1E4C-4144-A48E-52E0E9F1B63E}" type="presOf" srcId="{7FF869EA-5BD9-473B-BC77-77F041CD9C9C}" destId="{C5D13982-7C5C-45D3-93CD-159E18A78647}" srcOrd="1" destOrd="0" presId="urn:microsoft.com/office/officeart/2011/layout/CircleProcess"/>
    <dgm:cxn modelId="{6063881A-D985-4974-92A6-207E2E3A3D3C}" type="presOf" srcId="{AA554D62-5A3C-407E-A5BB-48600B8D9CC9}" destId="{730FE4BC-6D20-4C02-95E4-1D275E690A30}" srcOrd="0" destOrd="0" presId="urn:microsoft.com/office/officeart/2011/layout/CircleProcess"/>
    <dgm:cxn modelId="{A6BCA533-1E40-4643-84BD-ACABD8F0D7CD}" type="presOf" srcId="{495B8004-5063-4BD5-B096-9356C29B2EE1}" destId="{ED74E189-AA9D-4F1A-B5CE-280286FD3D20}" srcOrd="0" destOrd="0" presId="urn:microsoft.com/office/officeart/2011/layout/CircleProcess"/>
    <dgm:cxn modelId="{70A2CC47-8C28-4225-984E-E46C591AE812}" srcId="{1C33F284-57A3-4FDD-B095-85B11945BA36}" destId="{AA554D62-5A3C-407E-A5BB-48600B8D9CC9}" srcOrd="3" destOrd="0" parTransId="{FD6B5C38-6291-4E3E-898E-F2D352BABE24}" sibTransId="{F354574A-9ABA-4FF3-9D4C-9957113CB63B}"/>
    <dgm:cxn modelId="{57C73E72-D0A3-4F2B-BB52-875694D0C9C5}" type="presOf" srcId="{495B8004-5063-4BD5-B096-9356C29B2EE1}" destId="{9115DAD8-3F46-46E8-9DDD-9997ABAF6EA9}" srcOrd="1" destOrd="0" presId="urn:microsoft.com/office/officeart/2011/layout/CircleProcess"/>
    <dgm:cxn modelId="{45CB847F-6C86-4E10-AD0E-F42492CA4DBA}" type="presOf" srcId="{7FF869EA-5BD9-473B-BC77-77F041CD9C9C}" destId="{EC99BC78-05F9-4608-A16B-2FB7383E0499}" srcOrd="0" destOrd="0" presId="urn:microsoft.com/office/officeart/2011/layout/CircleProcess"/>
    <dgm:cxn modelId="{58B7A5B6-589F-4CFB-AB51-4A8E81A1FF3F}" srcId="{1C33F284-57A3-4FDD-B095-85B11945BA36}" destId="{8F32776F-8506-4214-A4BA-6EE3DBA576C0}" srcOrd="0" destOrd="0" parTransId="{A71D4964-8C70-4747-9588-F3124457E4B3}" sibTransId="{97C394D8-FFAA-4954-A2D2-256FE3442809}"/>
    <dgm:cxn modelId="{A5F34EBA-93D6-4A95-8976-8285607E4682}" type="presOf" srcId="{8F32776F-8506-4214-A4BA-6EE3DBA576C0}" destId="{D04D1064-DB4E-4E90-97E1-98F66DE868D9}" srcOrd="0" destOrd="0" presId="urn:microsoft.com/office/officeart/2011/layout/CircleProcess"/>
    <dgm:cxn modelId="{4E2266CC-50BD-4363-8228-8A3DD4C7D10C}" srcId="{1C33F284-57A3-4FDD-B095-85B11945BA36}" destId="{495B8004-5063-4BD5-B096-9356C29B2EE1}" srcOrd="1" destOrd="0" parTransId="{BBF59621-54DF-4CB9-8DBD-9FFD8CCDFBCA}" sibTransId="{7AFB648D-A84C-4332-9BB2-DB0938F88368}"/>
    <dgm:cxn modelId="{C4743FDC-394E-408F-853D-5B4B7EFC7544}" srcId="{1C33F284-57A3-4FDD-B095-85B11945BA36}" destId="{7FF869EA-5BD9-473B-BC77-77F041CD9C9C}" srcOrd="2" destOrd="0" parTransId="{62C51B9C-1C94-4F4B-A737-C560221E368F}" sibTransId="{3CF53889-A7F9-4F4F-BA13-17B2ACAB98CC}"/>
    <dgm:cxn modelId="{D87EF7DF-FADC-4B81-B597-3F08BF25AD93}" type="presOf" srcId="{1C33F284-57A3-4FDD-B095-85B11945BA36}" destId="{C84546EE-5D51-4E9C-8CDE-BC5B52DF9B03}" srcOrd="0" destOrd="0" presId="urn:microsoft.com/office/officeart/2011/layout/CircleProcess"/>
    <dgm:cxn modelId="{CF08EEE1-20BF-4E22-AB0D-E8E90D674C3E}" type="presOf" srcId="{AA554D62-5A3C-407E-A5BB-48600B8D9CC9}" destId="{007E73DF-4128-4608-AF7F-526B504CD7D4}" srcOrd="1" destOrd="0" presId="urn:microsoft.com/office/officeart/2011/layout/CircleProcess"/>
    <dgm:cxn modelId="{A1AFC6E2-C4AB-4BAE-9133-E3F66767DBFB}" type="presOf" srcId="{8F32776F-8506-4214-A4BA-6EE3DBA576C0}" destId="{A2600F7D-0CAC-46C3-A46C-3E6CAAE0C406}" srcOrd="1" destOrd="0" presId="urn:microsoft.com/office/officeart/2011/layout/CircleProcess"/>
    <dgm:cxn modelId="{593E088C-96CB-4FFB-9EF7-E4DE9C59E9AF}" type="presParOf" srcId="{C84546EE-5D51-4E9C-8CDE-BC5B52DF9B03}" destId="{62D8BE6F-BD63-472A-84B2-6FB7BCA3053C}" srcOrd="0" destOrd="0" presId="urn:microsoft.com/office/officeart/2011/layout/CircleProcess"/>
    <dgm:cxn modelId="{2887DE43-BEAE-4E16-8EB3-C062A4175EBC}" type="presParOf" srcId="{62D8BE6F-BD63-472A-84B2-6FB7BCA3053C}" destId="{7515C440-E74D-49E5-8791-C96CE17D8308}" srcOrd="0" destOrd="0" presId="urn:microsoft.com/office/officeart/2011/layout/CircleProcess"/>
    <dgm:cxn modelId="{D55AAB09-3B2E-4620-AA11-5D099837E3D4}" type="presParOf" srcId="{C84546EE-5D51-4E9C-8CDE-BC5B52DF9B03}" destId="{E79FA6FB-A5F3-455A-843F-B0B33854EF9C}" srcOrd="1" destOrd="0" presId="urn:microsoft.com/office/officeart/2011/layout/CircleProcess"/>
    <dgm:cxn modelId="{F7D42AE7-F266-4D26-ABA6-E3845A5EFA60}" type="presParOf" srcId="{E79FA6FB-A5F3-455A-843F-B0B33854EF9C}" destId="{730FE4BC-6D20-4C02-95E4-1D275E690A30}" srcOrd="0" destOrd="0" presId="urn:microsoft.com/office/officeart/2011/layout/CircleProcess"/>
    <dgm:cxn modelId="{C5371112-A100-424E-9E84-C9FBD633BF49}" type="presParOf" srcId="{C84546EE-5D51-4E9C-8CDE-BC5B52DF9B03}" destId="{007E73DF-4128-4608-AF7F-526B504CD7D4}" srcOrd="2" destOrd="0" presId="urn:microsoft.com/office/officeart/2011/layout/CircleProcess"/>
    <dgm:cxn modelId="{9D7F4257-FA35-4849-B20B-3AABAA181404}" type="presParOf" srcId="{C84546EE-5D51-4E9C-8CDE-BC5B52DF9B03}" destId="{9FD0CB2A-ADD4-43BD-8FA0-1CB2AD8A4AC8}" srcOrd="3" destOrd="0" presId="urn:microsoft.com/office/officeart/2011/layout/CircleProcess"/>
    <dgm:cxn modelId="{CF727F03-CBBD-42DC-8E75-DD7650E3DB55}" type="presParOf" srcId="{9FD0CB2A-ADD4-43BD-8FA0-1CB2AD8A4AC8}" destId="{1A0625B4-6F5B-4582-A19A-7E341494D9E9}" srcOrd="0" destOrd="0" presId="urn:microsoft.com/office/officeart/2011/layout/CircleProcess"/>
    <dgm:cxn modelId="{09EDE247-ACC3-4CE3-A6E6-DC45964A8951}" type="presParOf" srcId="{C84546EE-5D51-4E9C-8CDE-BC5B52DF9B03}" destId="{D9FFCA76-5826-471D-9424-ADE62F9D29F8}" srcOrd="4" destOrd="0" presId="urn:microsoft.com/office/officeart/2011/layout/CircleProcess"/>
    <dgm:cxn modelId="{0FD45365-64E1-4424-8B1B-35656FBADDA0}" type="presParOf" srcId="{D9FFCA76-5826-471D-9424-ADE62F9D29F8}" destId="{EC99BC78-05F9-4608-A16B-2FB7383E0499}" srcOrd="0" destOrd="0" presId="urn:microsoft.com/office/officeart/2011/layout/CircleProcess"/>
    <dgm:cxn modelId="{9F32D3DA-6291-4541-A161-5B2C7B7C19AA}" type="presParOf" srcId="{C84546EE-5D51-4E9C-8CDE-BC5B52DF9B03}" destId="{C5D13982-7C5C-45D3-93CD-159E18A78647}" srcOrd="5" destOrd="0" presId="urn:microsoft.com/office/officeart/2011/layout/CircleProcess"/>
    <dgm:cxn modelId="{362C2CC2-D4F7-46FB-ACD3-905001B545DB}" type="presParOf" srcId="{C84546EE-5D51-4E9C-8CDE-BC5B52DF9B03}" destId="{1478CF48-54BE-407E-8EC8-00681B33A295}" srcOrd="6" destOrd="0" presId="urn:microsoft.com/office/officeart/2011/layout/CircleProcess"/>
    <dgm:cxn modelId="{EC84547F-5F3F-419C-824A-885B2E567CDD}" type="presParOf" srcId="{1478CF48-54BE-407E-8EC8-00681B33A295}" destId="{0A7E84A3-92FA-4142-9DEF-BDFA897CE4F4}" srcOrd="0" destOrd="0" presId="urn:microsoft.com/office/officeart/2011/layout/CircleProcess"/>
    <dgm:cxn modelId="{9CB0B4E7-A505-458B-9D83-5B3956F6D2BE}" type="presParOf" srcId="{C84546EE-5D51-4E9C-8CDE-BC5B52DF9B03}" destId="{9E5D6132-8CE7-4A75-92C9-45E0CC49BA35}" srcOrd="7" destOrd="0" presId="urn:microsoft.com/office/officeart/2011/layout/CircleProcess"/>
    <dgm:cxn modelId="{488197EB-1335-42E9-AB27-3900192E37C4}" type="presParOf" srcId="{9E5D6132-8CE7-4A75-92C9-45E0CC49BA35}" destId="{ED74E189-AA9D-4F1A-B5CE-280286FD3D20}" srcOrd="0" destOrd="0" presId="urn:microsoft.com/office/officeart/2011/layout/CircleProcess"/>
    <dgm:cxn modelId="{B585C970-E5C9-4DD0-B925-7E396FBCF9F6}" type="presParOf" srcId="{C84546EE-5D51-4E9C-8CDE-BC5B52DF9B03}" destId="{9115DAD8-3F46-46E8-9DDD-9997ABAF6EA9}" srcOrd="8" destOrd="0" presId="urn:microsoft.com/office/officeart/2011/layout/CircleProcess"/>
    <dgm:cxn modelId="{15DC04E7-54DE-4DD9-B358-682C636ED4BD}" type="presParOf" srcId="{C84546EE-5D51-4E9C-8CDE-BC5B52DF9B03}" destId="{E065805E-4D8D-4C1E-8DFE-E7566FE532BD}" srcOrd="9" destOrd="0" presId="urn:microsoft.com/office/officeart/2011/layout/CircleProcess"/>
    <dgm:cxn modelId="{D3C78952-26A8-430C-8090-8773E3353579}" type="presParOf" srcId="{E065805E-4D8D-4C1E-8DFE-E7566FE532BD}" destId="{B94BA206-3FA6-48A4-A8F5-4FDD124257DC}" srcOrd="0" destOrd="0" presId="urn:microsoft.com/office/officeart/2011/layout/CircleProcess"/>
    <dgm:cxn modelId="{8D56B20B-C79D-4440-B178-D8F05111D809}" type="presParOf" srcId="{C84546EE-5D51-4E9C-8CDE-BC5B52DF9B03}" destId="{2CBC6742-D4FE-4B20-BDE3-16BC26C36A4A}" srcOrd="10" destOrd="0" presId="urn:microsoft.com/office/officeart/2011/layout/CircleProcess"/>
    <dgm:cxn modelId="{1E2E1B8E-701F-47ED-837D-B1CAE29E99DD}" type="presParOf" srcId="{2CBC6742-D4FE-4B20-BDE3-16BC26C36A4A}" destId="{D04D1064-DB4E-4E90-97E1-98F66DE868D9}" srcOrd="0" destOrd="0" presId="urn:microsoft.com/office/officeart/2011/layout/CircleProcess"/>
    <dgm:cxn modelId="{91FB1479-57F3-4889-84F4-D4BF4B5AED9D}" type="presParOf" srcId="{C84546EE-5D51-4E9C-8CDE-BC5B52DF9B03}" destId="{A2600F7D-0CAC-46C3-A46C-3E6CAAE0C406}"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5EFFB-6FCD-4BED-BF5C-C60E2EE5D886}">
      <dsp:nvSpPr>
        <dsp:cNvPr id="0" name=""/>
        <dsp:cNvSpPr/>
      </dsp:nvSpPr>
      <dsp:spPr>
        <a:xfrm>
          <a:off x="3024" y="125673"/>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1022350" rtl="1">
            <a:lnSpc>
              <a:spcPct val="90000"/>
            </a:lnSpc>
            <a:spcBef>
              <a:spcPct val="0"/>
            </a:spcBef>
            <a:spcAft>
              <a:spcPct val="35000"/>
            </a:spcAft>
            <a:buNone/>
          </a:pPr>
          <a:r>
            <a:rPr lang="fa-IR" sz="2000" kern="1200" dirty="0">
              <a:latin typeface="Sahel SemiBold" panose="02000703000000000000" pitchFamily="2" charset="-78"/>
              <a:ea typeface="Sahel SemiBold" panose="02000703000000000000" pitchFamily="2" charset="-78"/>
              <a:cs typeface="Sahel SemiBold" panose="02000703000000000000" pitchFamily="2" charset="-78"/>
            </a:rPr>
            <a:t>دروغ بستن به خداوند متعال، پیامبر (ص) و ائمه اطهار (ع) </a:t>
          </a:r>
          <a:br>
            <a:rPr lang="fa-IR" sz="2000" kern="1200" dirty="0">
              <a:latin typeface="Sahel SemiBold" panose="02000703000000000000" pitchFamily="2" charset="-78"/>
              <a:ea typeface="Sahel SemiBold" panose="02000703000000000000" pitchFamily="2" charset="-78"/>
              <a:cs typeface="Sahel SemiBold" panose="02000703000000000000" pitchFamily="2" charset="-78"/>
            </a:rPr>
          </a:br>
          <a:r>
            <a:rPr lang="fa-IR" sz="2000" kern="1200" dirty="0">
              <a:latin typeface="Sahel SemiBold" panose="02000703000000000000" pitchFamily="2" charset="-78"/>
              <a:ea typeface="Sahel SemiBold" panose="02000703000000000000" pitchFamily="2" charset="-78"/>
              <a:cs typeface="Sahel SemiBold" panose="02000703000000000000" pitchFamily="2" charset="-78"/>
            </a:rPr>
            <a:t>(بنا بر احتیاط واجب)</a:t>
          </a:r>
        </a:p>
      </dsp:txBody>
      <dsp:txXfrm>
        <a:off x="3024" y="125673"/>
        <a:ext cx="2399424" cy="1439654"/>
      </dsp:txXfrm>
    </dsp:sp>
    <dsp:sp modelId="{4E9D1B44-EEB4-4A8F-B606-8DE36912BC89}">
      <dsp:nvSpPr>
        <dsp:cNvPr id="0" name=""/>
        <dsp:cNvSpPr/>
      </dsp:nvSpPr>
      <dsp:spPr>
        <a:xfrm>
          <a:off x="2642391" y="125673"/>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خودارضایی </a:t>
          </a:r>
          <a:br>
            <a:rPr lang="fa-IR" sz="2300" kern="1200">
              <a:latin typeface="Sahel SemiBold" panose="02000703000000000000" pitchFamily="2" charset="-78"/>
              <a:ea typeface="Sahel SemiBold" panose="02000703000000000000" pitchFamily="2" charset="-78"/>
              <a:cs typeface="Sahel SemiBold" panose="02000703000000000000" pitchFamily="2" charset="-78"/>
            </a:rPr>
          </a:br>
          <a:r>
            <a:rPr lang="fa-IR" sz="2300" kern="1200">
              <a:latin typeface="Sahel SemiBold" panose="02000703000000000000" pitchFamily="2" charset="-78"/>
              <a:ea typeface="Sahel SemiBold" panose="02000703000000000000" pitchFamily="2" charset="-78"/>
              <a:cs typeface="Sahel SemiBold" panose="02000703000000000000" pitchFamily="2" charset="-78"/>
            </a:rPr>
            <a:t>(گناه کبیره).</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2642391" y="125673"/>
        <a:ext cx="2399424" cy="1439654"/>
      </dsp:txXfrm>
    </dsp:sp>
    <dsp:sp modelId="{C73B383B-B411-45E8-94CD-DDC89CBF62FE}">
      <dsp:nvSpPr>
        <dsp:cNvPr id="0" name=""/>
        <dsp:cNvSpPr/>
      </dsp:nvSpPr>
      <dsp:spPr>
        <a:xfrm>
          <a:off x="5281759" y="125673"/>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آمیزش جنسی.</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5281759" y="125673"/>
        <a:ext cx="2399424" cy="1439654"/>
      </dsp:txXfrm>
    </dsp:sp>
    <dsp:sp modelId="{88F99350-E798-4F2E-B9BA-ABD804EBDE3B}">
      <dsp:nvSpPr>
        <dsp:cNvPr id="0" name=""/>
        <dsp:cNvSpPr/>
      </dsp:nvSpPr>
      <dsp:spPr>
        <a:xfrm>
          <a:off x="7921126" y="125673"/>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fa-IR" sz="3200" kern="1200" dirty="0">
              <a:latin typeface="Sahel SemiBold" panose="02000703000000000000" pitchFamily="2" charset="-78"/>
              <a:ea typeface="Sahel SemiBold" panose="02000703000000000000" pitchFamily="2" charset="-78"/>
              <a:cs typeface="Sahel SemiBold" panose="02000703000000000000" pitchFamily="2" charset="-78"/>
            </a:rPr>
            <a:t>خوردن و آشامیدن.</a:t>
          </a:r>
        </a:p>
      </dsp:txBody>
      <dsp:txXfrm>
        <a:off x="7921126" y="125673"/>
        <a:ext cx="2399424" cy="1439654"/>
      </dsp:txXfrm>
    </dsp:sp>
    <dsp:sp modelId="{69533527-A818-42C0-B4E1-008E09D60E8C}">
      <dsp:nvSpPr>
        <dsp:cNvPr id="0" name=""/>
        <dsp:cNvSpPr/>
      </dsp:nvSpPr>
      <dsp:spPr>
        <a:xfrm>
          <a:off x="3024" y="1805271"/>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اماله کردن با مایعات</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3024" y="1805271"/>
        <a:ext cx="2399424" cy="1439654"/>
      </dsp:txXfrm>
    </dsp:sp>
    <dsp:sp modelId="{ADB2ECB7-0DD3-4493-8FCA-20B031053617}">
      <dsp:nvSpPr>
        <dsp:cNvPr id="0" name=""/>
        <dsp:cNvSpPr/>
      </dsp:nvSpPr>
      <dsp:spPr>
        <a:xfrm>
          <a:off x="2642391" y="1805271"/>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1022350" rtl="1">
            <a:lnSpc>
              <a:spcPct val="90000"/>
            </a:lnSpc>
            <a:spcBef>
              <a:spcPct val="0"/>
            </a:spcBef>
            <a:spcAft>
              <a:spcPct val="35000"/>
            </a:spcAft>
            <a:buNone/>
          </a:pPr>
          <a:r>
            <a:rPr lang="fa-IR" sz="2000" kern="1200">
              <a:latin typeface="Sahel SemiBold" panose="02000703000000000000" pitchFamily="2" charset="-78"/>
              <a:ea typeface="Sahel SemiBold" panose="02000703000000000000" pitchFamily="2" charset="-78"/>
              <a:cs typeface="Sahel SemiBold" panose="02000703000000000000" pitchFamily="2" charset="-78"/>
            </a:rPr>
            <a:t>باقی ماندن زنان بر حیض و نفاس تا اذان صبح (بدون غسل).</a:t>
          </a:r>
          <a:endParaRPr lang="fa-IR" sz="20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2642391" y="1805271"/>
        <a:ext cx="2399424" cy="1439654"/>
      </dsp:txXfrm>
    </dsp:sp>
    <dsp:sp modelId="{550FA81A-4DD7-441C-A1D6-B1F18485E6FD}">
      <dsp:nvSpPr>
        <dsp:cNvPr id="0" name=""/>
        <dsp:cNvSpPr/>
      </dsp:nvSpPr>
      <dsp:spPr>
        <a:xfrm>
          <a:off x="5281759" y="1805271"/>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باقی ماندن بر جنابت تا اذان صبح (عمداً).</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5281759" y="1805271"/>
        <a:ext cx="2399424" cy="1439654"/>
      </dsp:txXfrm>
    </dsp:sp>
    <dsp:sp modelId="{9E17091F-4A30-4B03-8F2D-C5543E884478}">
      <dsp:nvSpPr>
        <dsp:cNvPr id="0" name=""/>
        <dsp:cNvSpPr/>
      </dsp:nvSpPr>
      <dsp:spPr>
        <a:xfrm>
          <a:off x="7921126" y="1805271"/>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رساندن غبار غلیظ به حلق (بنا بر احتیاط واجب).</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7921126" y="1805271"/>
        <a:ext cx="2399424" cy="1439654"/>
      </dsp:txXfrm>
    </dsp:sp>
    <dsp:sp modelId="{10D114EC-2614-4E15-8241-20F93C8A019C}">
      <dsp:nvSpPr>
        <dsp:cNvPr id="0" name=""/>
        <dsp:cNvSpPr/>
      </dsp:nvSpPr>
      <dsp:spPr>
        <a:xfrm>
          <a:off x="2642391" y="3484868"/>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سر زیر آب کردن</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2642391" y="3484868"/>
        <a:ext cx="2399424" cy="1439654"/>
      </dsp:txXfrm>
    </dsp:sp>
    <dsp:sp modelId="{9E6F93DC-FBA2-4C4B-96E5-F4A7B1C88C0B}">
      <dsp:nvSpPr>
        <dsp:cNvPr id="0" name=""/>
        <dsp:cNvSpPr/>
      </dsp:nvSpPr>
      <dsp:spPr>
        <a:xfrm>
          <a:off x="5281759" y="3484868"/>
          <a:ext cx="2399424" cy="14396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1">
            <a:lnSpc>
              <a:spcPct val="90000"/>
            </a:lnSpc>
            <a:spcBef>
              <a:spcPct val="0"/>
            </a:spcBef>
            <a:spcAft>
              <a:spcPct val="35000"/>
            </a:spcAft>
            <a:buNone/>
          </a:pPr>
          <a:r>
            <a:rPr lang="fa-IR" sz="2300" kern="1200">
              <a:latin typeface="Sahel SemiBold" panose="02000703000000000000" pitchFamily="2" charset="-78"/>
              <a:ea typeface="Sahel SemiBold" panose="02000703000000000000" pitchFamily="2" charset="-78"/>
              <a:cs typeface="Sahel SemiBold" panose="02000703000000000000" pitchFamily="2" charset="-78"/>
            </a:rPr>
            <a:t>استفراغ</a:t>
          </a:r>
          <a:br>
            <a:rPr lang="fa-IR" sz="2300" kern="1200">
              <a:latin typeface="Sahel SemiBold" panose="02000703000000000000" pitchFamily="2" charset="-78"/>
              <a:ea typeface="Sahel SemiBold" panose="02000703000000000000" pitchFamily="2" charset="-78"/>
              <a:cs typeface="Sahel SemiBold" panose="02000703000000000000" pitchFamily="2" charset="-78"/>
            </a:rPr>
          </a:br>
          <a:r>
            <a:rPr lang="fa-IR" sz="2300" kern="1200">
              <a:latin typeface="Sahel SemiBold" panose="02000703000000000000" pitchFamily="2" charset="-78"/>
              <a:ea typeface="Sahel SemiBold" panose="02000703000000000000" pitchFamily="2" charset="-78"/>
              <a:cs typeface="Sahel SemiBold" panose="02000703000000000000" pitchFamily="2" charset="-78"/>
            </a:rPr>
            <a:t> (قی کردن عمدی)</a:t>
          </a:r>
          <a:endParaRPr lang="fa-IR" sz="2300" kern="1200" dirty="0">
            <a:latin typeface="Sahel SemiBold" panose="02000703000000000000" pitchFamily="2" charset="-78"/>
            <a:ea typeface="Sahel SemiBold" panose="02000703000000000000" pitchFamily="2" charset="-78"/>
            <a:cs typeface="Sahel SemiBold" panose="02000703000000000000" pitchFamily="2" charset="-78"/>
          </a:endParaRPr>
        </a:p>
      </dsp:txBody>
      <dsp:txXfrm>
        <a:off x="5281759" y="3484868"/>
        <a:ext cx="2399424" cy="14396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DD145B-69DC-4F80-B868-9AE00335E8EA}">
      <dsp:nvSpPr>
        <dsp:cNvPr id="0" name=""/>
        <dsp:cNvSpPr/>
      </dsp:nvSpPr>
      <dsp:spPr>
        <a:xfrm>
          <a:off x="4519" y="1387091"/>
          <a:ext cx="1976030" cy="26444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chemeClr val="bg1"/>
              </a:solidFill>
              <a:latin typeface="Sahel" panose="020B0603030804020204" pitchFamily="34" charset="-78"/>
              <a:cs typeface="Sahel" panose="020B0603030804020204" pitchFamily="34" charset="-78"/>
            </a:rPr>
            <a:t>دختران تازه مکلف شده، روزه برایشان ضرر ندارد اما اتمام روزه سخت است</a:t>
          </a:r>
          <a:endParaRPr lang="fa-IR" sz="1800" kern="1200" dirty="0">
            <a:solidFill>
              <a:schemeClr val="bg1"/>
            </a:solidFill>
          </a:endParaRPr>
        </a:p>
      </dsp:txBody>
      <dsp:txXfrm>
        <a:off x="62395" y="1444967"/>
        <a:ext cx="1860278" cy="2528732"/>
      </dsp:txXfrm>
    </dsp:sp>
    <dsp:sp modelId="{863A50D5-6C2D-45E3-8A5E-7C6E76876AC9}">
      <dsp:nvSpPr>
        <dsp:cNvPr id="0" name=""/>
        <dsp:cNvSpPr/>
      </dsp:nvSpPr>
      <dsp:spPr>
        <a:xfrm>
          <a:off x="2178152" y="2464305"/>
          <a:ext cx="418918" cy="4900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rtl="1">
            <a:lnSpc>
              <a:spcPct val="90000"/>
            </a:lnSpc>
            <a:spcBef>
              <a:spcPct val="0"/>
            </a:spcBef>
            <a:spcAft>
              <a:spcPct val="35000"/>
            </a:spcAft>
            <a:buNone/>
          </a:pPr>
          <a:endParaRPr lang="fa-IR" sz="1400" kern="1200"/>
        </a:p>
      </dsp:txBody>
      <dsp:txXfrm>
        <a:off x="2178152" y="2562316"/>
        <a:ext cx="293243" cy="294033"/>
      </dsp:txXfrm>
    </dsp:sp>
    <dsp:sp modelId="{8721745D-EF21-4AE7-B2D1-CFC802165363}">
      <dsp:nvSpPr>
        <dsp:cNvPr id="0" name=""/>
        <dsp:cNvSpPr/>
      </dsp:nvSpPr>
      <dsp:spPr>
        <a:xfrm>
          <a:off x="2770962" y="1387091"/>
          <a:ext cx="1976030" cy="26444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fa-IR" sz="3200" b="1" kern="1200" dirty="0">
              <a:solidFill>
                <a:srgbClr val="FFFF00"/>
              </a:solidFill>
              <a:latin typeface="Sahel" panose="020B0603030804020204" pitchFamily="34" charset="-78"/>
              <a:ea typeface="+mn-ea"/>
              <a:cs typeface="Sahel" panose="020B0603030804020204" pitchFamily="34" charset="-78"/>
            </a:rPr>
            <a:t>باید روزه را بگیرد</a:t>
          </a:r>
        </a:p>
      </dsp:txBody>
      <dsp:txXfrm>
        <a:off x="2828838" y="1444967"/>
        <a:ext cx="1860278" cy="2528732"/>
      </dsp:txXfrm>
    </dsp:sp>
    <dsp:sp modelId="{28301C25-E1C4-4D0A-B682-D87B48288F11}">
      <dsp:nvSpPr>
        <dsp:cNvPr id="0" name=""/>
        <dsp:cNvSpPr/>
      </dsp:nvSpPr>
      <dsp:spPr>
        <a:xfrm>
          <a:off x="4944595" y="2464305"/>
          <a:ext cx="418918" cy="4900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rtl="1">
            <a:lnSpc>
              <a:spcPct val="90000"/>
            </a:lnSpc>
            <a:spcBef>
              <a:spcPct val="0"/>
            </a:spcBef>
            <a:spcAft>
              <a:spcPct val="35000"/>
            </a:spcAft>
            <a:buNone/>
          </a:pPr>
          <a:endParaRPr lang="fa-IR" sz="1400" kern="1200"/>
        </a:p>
      </dsp:txBody>
      <dsp:txXfrm>
        <a:off x="4944595" y="2562316"/>
        <a:ext cx="293243" cy="294033"/>
      </dsp:txXfrm>
    </dsp:sp>
    <dsp:sp modelId="{52115711-0DA4-4EE4-A0B3-BB32A410E571}">
      <dsp:nvSpPr>
        <dsp:cNvPr id="0" name=""/>
        <dsp:cNvSpPr/>
      </dsp:nvSpPr>
      <dsp:spPr>
        <a:xfrm>
          <a:off x="5537404" y="1387091"/>
          <a:ext cx="1976030" cy="26444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1">
            <a:lnSpc>
              <a:spcPct val="90000"/>
            </a:lnSpc>
            <a:spcBef>
              <a:spcPct val="0"/>
            </a:spcBef>
            <a:spcAft>
              <a:spcPct val="35000"/>
            </a:spcAft>
            <a:buNone/>
          </a:pPr>
          <a:r>
            <a:rPr lang="fa-IR" sz="1700" b="1" kern="1200" dirty="0">
              <a:solidFill>
                <a:schemeClr val="accent2">
                  <a:lumMod val="40000"/>
                  <a:lumOff val="60000"/>
                </a:schemeClr>
              </a:solidFill>
              <a:latin typeface="Sahel" panose="020B0603030804020204" pitchFamily="34" charset="-78"/>
              <a:cs typeface="Sahel" panose="020B0603030804020204" pitchFamily="34" charset="-78"/>
            </a:rPr>
            <a:t>اگر در روز، حرج ایجاد شود</a:t>
          </a:r>
          <a:br>
            <a:rPr lang="fa-IR" sz="1700" b="1" kern="1200" dirty="0">
              <a:solidFill>
                <a:schemeClr val="accent2">
                  <a:lumMod val="40000"/>
                  <a:lumOff val="60000"/>
                </a:schemeClr>
              </a:solidFill>
              <a:latin typeface="Sahel" panose="020B0603030804020204" pitchFamily="34" charset="-78"/>
              <a:cs typeface="Sahel" panose="020B0603030804020204" pitchFamily="34" charset="-78"/>
            </a:rPr>
          </a:br>
          <a:r>
            <a:rPr lang="fa-IR" sz="1700" b="1" kern="1200" dirty="0">
              <a:solidFill>
                <a:schemeClr val="accent2">
                  <a:lumMod val="40000"/>
                  <a:lumOff val="60000"/>
                </a:schemeClr>
              </a:solidFill>
              <a:latin typeface="Sahel" panose="020B0603030804020204" pitchFamily="34" charset="-78"/>
              <a:cs typeface="Sahel" panose="020B0603030804020204" pitchFamily="34" charset="-78"/>
            </a:rPr>
            <a:t>و روزه قابل تحمل نیست، می‌تواند به اندازه رفع ضرورت (کمی آب یا خوراکی) افطار کند.</a:t>
          </a:r>
        </a:p>
      </dsp:txBody>
      <dsp:txXfrm>
        <a:off x="5595280" y="1444967"/>
        <a:ext cx="1860278" cy="2528732"/>
      </dsp:txXfrm>
    </dsp:sp>
    <dsp:sp modelId="{80304FC0-8A94-4176-9215-A89B4BBC5EE9}">
      <dsp:nvSpPr>
        <dsp:cNvPr id="0" name=""/>
        <dsp:cNvSpPr/>
      </dsp:nvSpPr>
      <dsp:spPr>
        <a:xfrm>
          <a:off x="7711037" y="2464305"/>
          <a:ext cx="418918" cy="4900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rtl="1">
            <a:lnSpc>
              <a:spcPct val="90000"/>
            </a:lnSpc>
            <a:spcBef>
              <a:spcPct val="0"/>
            </a:spcBef>
            <a:spcAft>
              <a:spcPct val="35000"/>
            </a:spcAft>
            <a:buNone/>
          </a:pPr>
          <a:endParaRPr lang="fa-IR" sz="1400" kern="1200"/>
        </a:p>
      </dsp:txBody>
      <dsp:txXfrm>
        <a:off x="7711037" y="2562316"/>
        <a:ext cx="293243" cy="294033"/>
      </dsp:txXfrm>
    </dsp:sp>
    <dsp:sp modelId="{516C7663-4367-46B2-873A-24F91F2F2CAB}">
      <dsp:nvSpPr>
        <dsp:cNvPr id="0" name=""/>
        <dsp:cNvSpPr/>
      </dsp:nvSpPr>
      <dsp:spPr>
        <a:xfrm>
          <a:off x="8303847" y="1387091"/>
          <a:ext cx="1976030" cy="26444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1">
            <a:lnSpc>
              <a:spcPct val="90000"/>
            </a:lnSpc>
            <a:spcBef>
              <a:spcPct val="0"/>
            </a:spcBef>
            <a:spcAft>
              <a:spcPct val="35000"/>
            </a:spcAft>
            <a:buNone/>
          </a:pPr>
          <a:r>
            <a:rPr lang="fa-IR" sz="1700" b="1" kern="1200" dirty="0">
              <a:solidFill>
                <a:srgbClr val="FFC000"/>
              </a:solidFill>
              <a:latin typeface="Sahel" panose="020B0603030804020204" pitchFamily="34" charset="-78"/>
              <a:ea typeface="+mn-ea"/>
              <a:cs typeface="Sahel" panose="020B0603030804020204" pitchFamily="34" charset="-78"/>
            </a:rPr>
            <a:t>تا افطار امساک می‌کند.</a:t>
          </a:r>
          <a:br>
            <a:rPr lang="fa-IR" sz="1700" b="1" kern="1200" dirty="0">
              <a:solidFill>
                <a:srgbClr val="FFC000"/>
              </a:solidFill>
              <a:latin typeface="Sahel" panose="020B0603030804020204" pitchFamily="34" charset="-78"/>
              <a:ea typeface="+mn-ea"/>
              <a:cs typeface="Sahel" panose="020B0603030804020204" pitchFamily="34" charset="-78"/>
            </a:rPr>
          </a:br>
          <a:r>
            <a:rPr lang="fa-IR" sz="1700" b="1" kern="1200" dirty="0">
              <a:solidFill>
                <a:srgbClr val="FFC000"/>
              </a:solidFill>
              <a:latin typeface="Sahel" panose="020B0603030804020204" pitchFamily="34" charset="-78"/>
              <a:ea typeface="+mn-ea"/>
              <a:cs typeface="Sahel" panose="020B0603030804020204" pitchFamily="34" charset="-78"/>
            </a:rPr>
            <a:t>کفاره ندارد اما</a:t>
          </a:r>
          <a:br>
            <a:rPr lang="fa-IR" sz="1700" b="1" kern="1200" dirty="0">
              <a:solidFill>
                <a:srgbClr val="FFC000"/>
              </a:solidFill>
              <a:latin typeface="Sahel" panose="020B0603030804020204" pitchFamily="34" charset="-78"/>
              <a:ea typeface="+mn-ea"/>
              <a:cs typeface="Sahel" panose="020B0603030804020204" pitchFamily="34" charset="-78"/>
            </a:rPr>
          </a:br>
          <a:r>
            <a:rPr lang="fa-IR" sz="1700" b="1" kern="1200" dirty="0">
              <a:solidFill>
                <a:srgbClr val="FFC000"/>
              </a:solidFill>
              <a:latin typeface="Sahel" panose="020B0603030804020204" pitchFamily="34" charset="-78"/>
              <a:ea typeface="+mn-ea"/>
              <a:cs typeface="Sahel" panose="020B0603030804020204" pitchFamily="34" charset="-78"/>
            </a:rPr>
            <a:t>باید روزه خود را قضا کند.</a:t>
          </a:r>
        </a:p>
      </dsp:txBody>
      <dsp:txXfrm>
        <a:off x="8361723" y="1444967"/>
        <a:ext cx="1860278" cy="25287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B979F-8A11-424A-8BC7-55199E33972C}">
      <dsp:nvSpPr>
        <dsp:cNvPr id="0" name=""/>
        <dsp:cNvSpPr/>
      </dsp:nvSpPr>
      <dsp:spPr>
        <a:xfrm>
          <a:off x="3251209" y="1984304"/>
          <a:ext cx="1625600" cy="1625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rtl="1">
            <a:lnSpc>
              <a:spcPct val="90000"/>
            </a:lnSpc>
            <a:spcBef>
              <a:spcPct val="0"/>
            </a:spcBef>
            <a:spcAft>
              <a:spcPct val="35000"/>
            </a:spcAft>
            <a:buNone/>
          </a:pPr>
          <a:r>
            <a:rPr lang="fa-IR" sz="24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مراتب احراز ضرر</a:t>
          </a:r>
        </a:p>
      </dsp:txBody>
      <dsp:txXfrm>
        <a:off x="3330564" y="2063659"/>
        <a:ext cx="1466890" cy="1466890"/>
      </dsp:txXfrm>
    </dsp:sp>
    <dsp:sp modelId="{71AACD9E-31C0-4857-BB64-9C3E74F1186C}">
      <dsp:nvSpPr>
        <dsp:cNvPr id="0" name=""/>
        <dsp:cNvSpPr/>
      </dsp:nvSpPr>
      <dsp:spPr>
        <a:xfrm rot="16150101">
          <a:off x="3733508" y="1670194"/>
          <a:ext cx="628285" cy="0"/>
        </a:xfrm>
        <a:custGeom>
          <a:avLst/>
          <a:gdLst/>
          <a:ahLst/>
          <a:cxnLst/>
          <a:rect l="0" t="0" r="0" b="0"/>
          <a:pathLst>
            <a:path>
              <a:moveTo>
                <a:pt x="0" y="0"/>
              </a:moveTo>
              <a:lnTo>
                <a:pt x="62828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79E0E7-3D35-41B5-90FF-CAF6982DEDBB}">
      <dsp:nvSpPr>
        <dsp:cNvPr id="0" name=""/>
        <dsp:cNvSpPr/>
      </dsp:nvSpPr>
      <dsp:spPr>
        <a:xfrm>
          <a:off x="3490610" y="266933"/>
          <a:ext cx="1089152" cy="1089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۱. یقین (صددرصد)</a:t>
          </a:r>
          <a:endParaRPr lang="fa-IR" sz="1600" kern="1200" dirty="0">
            <a:solidFill>
              <a:schemeClr val="bg1"/>
            </a:solidFill>
          </a:endParaRPr>
        </a:p>
      </dsp:txBody>
      <dsp:txXfrm>
        <a:off x="3543778" y="320101"/>
        <a:ext cx="982816" cy="982816"/>
      </dsp:txXfrm>
    </dsp:sp>
    <dsp:sp modelId="{541322B1-7F89-48DB-A97C-1031E986BE62}">
      <dsp:nvSpPr>
        <dsp:cNvPr id="0" name=""/>
        <dsp:cNvSpPr/>
      </dsp:nvSpPr>
      <dsp:spPr>
        <a:xfrm rot="2371524">
          <a:off x="4785177" y="3722769"/>
          <a:ext cx="801477" cy="0"/>
        </a:xfrm>
        <a:custGeom>
          <a:avLst/>
          <a:gdLst/>
          <a:ahLst/>
          <a:cxnLst/>
          <a:rect l="0" t="0" r="0" b="0"/>
          <a:pathLst>
            <a:path>
              <a:moveTo>
                <a:pt x="0" y="0"/>
              </a:moveTo>
              <a:lnTo>
                <a:pt x="80147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1C3E9E-94D1-4A7E-BA7C-0B26452733D3}">
      <dsp:nvSpPr>
        <dsp:cNvPr id="0" name=""/>
        <dsp:cNvSpPr/>
      </dsp:nvSpPr>
      <dsp:spPr>
        <a:xfrm>
          <a:off x="5027047" y="3977807"/>
          <a:ext cx="2342363" cy="11604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۲. اطمینان (نودوهفت/نودوهشت درصد)</a:t>
          </a:r>
          <a:endParaRPr lang="fa-IR" sz="1600" kern="1200" dirty="0">
            <a:solidFill>
              <a:schemeClr val="bg1"/>
            </a:solidFill>
          </a:endParaRPr>
        </a:p>
      </dsp:txBody>
      <dsp:txXfrm>
        <a:off x="5083693" y="4034453"/>
        <a:ext cx="2229071" cy="1047112"/>
      </dsp:txXfrm>
    </dsp:sp>
    <dsp:sp modelId="{F7860E89-FC5B-4F9C-B6DF-5EAE9EA50E37}">
      <dsp:nvSpPr>
        <dsp:cNvPr id="0" name=""/>
        <dsp:cNvSpPr/>
      </dsp:nvSpPr>
      <dsp:spPr>
        <a:xfrm rot="8473334">
          <a:off x="2520692" y="3707189"/>
          <a:ext cx="820998" cy="0"/>
        </a:xfrm>
        <a:custGeom>
          <a:avLst/>
          <a:gdLst/>
          <a:ahLst/>
          <a:cxnLst/>
          <a:rect l="0" t="0" r="0" b="0"/>
          <a:pathLst>
            <a:path>
              <a:moveTo>
                <a:pt x="0" y="0"/>
              </a:moveTo>
              <a:lnTo>
                <a:pt x="82099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6FCBF76-7930-442F-819A-29733235B972}">
      <dsp:nvSpPr>
        <dsp:cNvPr id="0" name=""/>
        <dsp:cNvSpPr/>
      </dsp:nvSpPr>
      <dsp:spPr>
        <a:xfrm>
          <a:off x="758589" y="3964285"/>
          <a:ext cx="2227109" cy="11874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۳. ظن و گمان </a:t>
          </a:r>
        </a:p>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(در این دو مورد، حکم یقین را دارد)</a:t>
          </a:r>
          <a:endParaRPr lang="fa-IR" sz="1600" kern="1200" dirty="0">
            <a:solidFill>
              <a:schemeClr val="bg1"/>
            </a:solidFill>
          </a:endParaRPr>
        </a:p>
      </dsp:txBody>
      <dsp:txXfrm>
        <a:off x="816555" y="4022251"/>
        <a:ext cx="2111177" cy="10715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B979F-8A11-424A-8BC7-55199E33972C}">
      <dsp:nvSpPr>
        <dsp:cNvPr id="0" name=""/>
        <dsp:cNvSpPr/>
      </dsp:nvSpPr>
      <dsp:spPr>
        <a:xfrm>
          <a:off x="3251209" y="1984304"/>
          <a:ext cx="1625600" cy="1625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rtl="1">
            <a:lnSpc>
              <a:spcPct val="90000"/>
            </a:lnSpc>
            <a:spcBef>
              <a:spcPct val="0"/>
            </a:spcBef>
            <a:spcAft>
              <a:spcPct val="35000"/>
            </a:spcAft>
            <a:buNone/>
          </a:pPr>
          <a:r>
            <a:rPr lang="fa-IR" sz="24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مراتب احراز ضرر</a:t>
          </a:r>
        </a:p>
      </dsp:txBody>
      <dsp:txXfrm>
        <a:off x="3330564" y="2063659"/>
        <a:ext cx="1466890" cy="1466890"/>
      </dsp:txXfrm>
    </dsp:sp>
    <dsp:sp modelId="{71AACD9E-31C0-4857-BB64-9C3E74F1186C}">
      <dsp:nvSpPr>
        <dsp:cNvPr id="0" name=""/>
        <dsp:cNvSpPr/>
      </dsp:nvSpPr>
      <dsp:spPr>
        <a:xfrm rot="16150101">
          <a:off x="3733508" y="1670194"/>
          <a:ext cx="628285" cy="0"/>
        </a:xfrm>
        <a:custGeom>
          <a:avLst/>
          <a:gdLst/>
          <a:ahLst/>
          <a:cxnLst/>
          <a:rect l="0" t="0" r="0" b="0"/>
          <a:pathLst>
            <a:path>
              <a:moveTo>
                <a:pt x="0" y="0"/>
              </a:moveTo>
              <a:lnTo>
                <a:pt x="62828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79E0E7-3D35-41B5-90FF-CAF6982DEDBB}">
      <dsp:nvSpPr>
        <dsp:cNvPr id="0" name=""/>
        <dsp:cNvSpPr/>
      </dsp:nvSpPr>
      <dsp:spPr>
        <a:xfrm>
          <a:off x="3490610" y="266933"/>
          <a:ext cx="1089152" cy="1089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۱. یقین (صددرصد)</a:t>
          </a:r>
          <a:endParaRPr lang="fa-IR" sz="1600" kern="1200" dirty="0">
            <a:solidFill>
              <a:schemeClr val="bg1"/>
            </a:solidFill>
          </a:endParaRPr>
        </a:p>
      </dsp:txBody>
      <dsp:txXfrm>
        <a:off x="3543778" y="320101"/>
        <a:ext cx="982816" cy="982816"/>
      </dsp:txXfrm>
    </dsp:sp>
    <dsp:sp modelId="{541322B1-7F89-48DB-A97C-1031E986BE62}">
      <dsp:nvSpPr>
        <dsp:cNvPr id="0" name=""/>
        <dsp:cNvSpPr/>
      </dsp:nvSpPr>
      <dsp:spPr>
        <a:xfrm rot="2371524">
          <a:off x="4785177" y="3722769"/>
          <a:ext cx="801477" cy="0"/>
        </a:xfrm>
        <a:custGeom>
          <a:avLst/>
          <a:gdLst/>
          <a:ahLst/>
          <a:cxnLst/>
          <a:rect l="0" t="0" r="0" b="0"/>
          <a:pathLst>
            <a:path>
              <a:moveTo>
                <a:pt x="0" y="0"/>
              </a:moveTo>
              <a:lnTo>
                <a:pt x="80147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1C3E9E-94D1-4A7E-BA7C-0B26452733D3}">
      <dsp:nvSpPr>
        <dsp:cNvPr id="0" name=""/>
        <dsp:cNvSpPr/>
      </dsp:nvSpPr>
      <dsp:spPr>
        <a:xfrm>
          <a:off x="5027047" y="3977807"/>
          <a:ext cx="2342363" cy="11604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۲. اطمینان (نودوهفت/نودوهشت درصد)</a:t>
          </a:r>
          <a:endParaRPr lang="fa-IR" sz="1600" kern="1200" dirty="0">
            <a:solidFill>
              <a:schemeClr val="bg1"/>
            </a:solidFill>
          </a:endParaRPr>
        </a:p>
      </dsp:txBody>
      <dsp:txXfrm>
        <a:off x="5083693" y="4034453"/>
        <a:ext cx="2229071" cy="1047112"/>
      </dsp:txXfrm>
    </dsp:sp>
    <dsp:sp modelId="{F7860E89-FC5B-4F9C-B6DF-5EAE9EA50E37}">
      <dsp:nvSpPr>
        <dsp:cNvPr id="0" name=""/>
        <dsp:cNvSpPr/>
      </dsp:nvSpPr>
      <dsp:spPr>
        <a:xfrm rot="8473334">
          <a:off x="2520692" y="3707189"/>
          <a:ext cx="820998" cy="0"/>
        </a:xfrm>
        <a:custGeom>
          <a:avLst/>
          <a:gdLst/>
          <a:ahLst/>
          <a:cxnLst/>
          <a:rect l="0" t="0" r="0" b="0"/>
          <a:pathLst>
            <a:path>
              <a:moveTo>
                <a:pt x="0" y="0"/>
              </a:moveTo>
              <a:lnTo>
                <a:pt x="82099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6FCBF76-7930-442F-819A-29733235B972}">
      <dsp:nvSpPr>
        <dsp:cNvPr id="0" name=""/>
        <dsp:cNvSpPr/>
      </dsp:nvSpPr>
      <dsp:spPr>
        <a:xfrm>
          <a:off x="758589" y="3964285"/>
          <a:ext cx="2227109" cy="11874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۳. ظن و گمان </a:t>
          </a:r>
        </a:p>
        <a:p>
          <a:pPr marL="0" lvl="0" indent="0" algn="ctr" defTabSz="711200" rtl="1">
            <a:lnSpc>
              <a:spcPct val="90000"/>
            </a:lnSpc>
            <a:spcBef>
              <a:spcPct val="0"/>
            </a:spcBef>
            <a:spcAft>
              <a:spcPct val="35000"/>
            </a:spcAft>
            <a:buNone/>
          </a:pPr>
          <a:r>
            <a:rPr lang="fa-IR" sz="1600" kern="1200" dirty="0">
              <a:solidFill>
                <a:schemeClr val="bg1"/>
              </a:solidFill>
              <a:latin typeface="Sahel SemiBold" panose="02000703000000000000" pitchFamily="2" charset="-78"/>
              <a:ea typeface="Sahel SemiBold" panose="02000703000000000000" pitchFamily="2" charset="-78"/>
              <a:cs typeface="Sahel SemiBold" panose="02000703000000000000" pitchFamily="2" charset="-78"/>
            </a:rPr>
            <a:t>(در این دو مورد، حکم یقین را دارد)</a:t>
          </a:r>
          <a:endParaRPr lang="fa-IR" sz="1600" kern="1200" dirty="0">
            <a:solidFill>
              <a:schemeClr val="bg1"/>
            </a:solidFill>
          </a:endParaRPr>
        </a:p>
      </dsp:txBody>
      <dsp:txXfrm>
        <a:off x="816555" y="4022251"/>
        <a:ext cx="2111177" cy="10715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0D6796-A8C0-42D1-8FDB-1A288FD6EBDD}">
      <dsp:nvSpPr>
        <dsp:cNvPr id="0" name=""/>
        <dsp:cNvSpPr/>
      </dsp:nvSpPr>
      <dsp:spPr>
        <a:xfrm>
          <a:off x="2066172" y="50178"/>
          <a:ext cx="2408554" cy="240855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rtl="1">
            <a:lnSpc>
              <a:spcPct val="90000"/>
            </a:lnSpc>
            <a:spcBef>
              <a:spcPct val="0"/>
            </a:spcBef>
            <a:spcAft>
              <a:spcPct val="35000"/>
            </a:spcAft>
            <a:buNone/>
          </a:pPr>
          <a:r>
            <a:rPr lang="fa-IR" sz="1800" kern="1200" dirty="0">
              <a:solidFill>
                <a:schemeClr val="tx1"/>
              </a:solidFill>
              <a:latin typeface="Sahel Black" panose="020B0603030804020204" pitchFamily="34" charset="-78"/>
              <a:cs typeface="Sahel Black" panose="020B0603030804020204" pitchFamily="34" charset="-78"/>
            </a:rPr>
            <a:t>شروع روزه توصیه شده است:</a:t>
          </a:r>
        </a:p>
      </dsp:txBody>
      <dsp:txXfrm>
        <a:off x="2387313" y="471675"/>
        <a:ext cx="1766273" cy="1083849"/>
      </dsp:txXfrm>
    </dsp:sp>
    <dsp:sp modelId="{610C74A5-91DB-411B-B357-FFD137031693}">
      <dsp:nvSpPr>
        <dsp:cNvPr id="0" name=""/>
        <dsp:cNvSpPr/>
      </dsp:nvSpPr>
      <dsp:spPr>
        <a:xfrm>
          <a:off x="2935259" y="1555524"/>
          <a:ext cx="2408554" cy="240855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rtl="1">
            <a:lnSpc>
              <a:spcPct val="90000"/>
            </a:lnSpc>
            <a:spcBef>
              <a:spcPct val="0"/>
            </a:spcBef>
            <a:spcAft>
              <a:spcPct val="35000"/>
            </a:spcAft>
            <a:buNone/>
          </a:pPr>
          <a:r>
            <a:rPr lang="fa-IR" sz="1800" kern="1200" dirty="0">
              <a:latin typeface="Sahel SemiBold" panose="02000703000000000000" pitchFamily="2" charset="-78"/>
              <a:ea typeface="Sahel SemiBold" panose="02000703000000000000" pitchFamily="2" charset="-78"/>
              <a:cs typeface="Sahel SemiBold" panose="02000703000000000000" pitchFamily="2" charset="-78"/>
            </a:rPr>
            <a:t>در روایات آمده</a:t>
          </a:r>
        </a:p>
        <a:p>
          <a:pPr marL="0" lvl="0" indent="0" algn="ctr" defTabSz="800100" rtl="1">
            <a:lnSpc>
              <a:spcPct val="90000"/>
            </a:lnSpc>
            <a:spcBef>
              <a:spcPct val="0"/>
            </a:spcBef>
            <a:spcAft>
              <a:spcPct val="35000"/>
            </a:spcAft>
            <a:buNone/>
          </a:pPr>
          <a:r>
            <a:rPr lang="fa-IR" sz="1800" kern="1200" dirty="0">
              <a:latin typeface="Sahel SemiBold" panose="02000703000000000000" pitchFamily="2" charset="-78"/>
              <a:ea typeface="Sahel SemiBold" panose="02000703000000000000" pitchFamily="2" charset="-78"/>
              <a:cs typeface="Sahel SemiBold" panose="02000703000000000000" pitchFamily="2" charset="-78"/>
            </a:rPr>
            <a:t>پسران از 7 سال قمری</a:t>
          </a:r>
        </a:p>
      </dsp:txBody>
      <dsp:txXfrm>
        <a:off x="3671875" y="2177734"/>
        <a:ext cx="1445132" cy="1324705"/>
      </dsp:txXfrm>
    </dsp:sp>
    <dsp:sp modelId="{34785822-A58A-4B9F-87A3-9D99F53356E2}">
      <dsp:nvSpPr>
        <dsp:cNvPr id="0" name=""/>
        <dsp:cNvSpPr/>
      </dsp:nvSpPr>
      <dsp:spPr>
        <a:xfrm>
          <a:off x="1197085" y="1555524"/>
          <a:ext cx="2408554" cy="240855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rtl="1">
            <a:lnSpc>
              <a:spcPct val="90000"/>
            </a:lnSpc>
            <a:spcBef>
              <a:spcPct val="0"/>
            </a:spcBef>
            <a:spcAft>
              <a:spcPct val="35000"/>
            </a:spcAft>
            <a:buNone/>
          </a:pPr>
          <a:r>
            <a:rPr lang="fa-IR" sz="1800" kern="1200" dirty="0">
              <a:latin typeface="Sahel SemiBold" panose="02000703000000000000" pitchFamily="2" charset="-78"/>
              <a:ea typeface="Sahel SemiBold" panose="02000703000000000000" pitchFamily="2" charset="-78"/>
              <a:cs typeface="Sahel SemiBold" panose="02000703000000000000" pitchFamily="2" charset="-78"/>
            </a:rPr>
            <a:t>برای دختران سنی ذکر نشده اما استحباب دارد</a:t>
          </a:r>
        </a:p>
      </dsp:txBody>
      <dsp:txXfrm>
        <a:off x="1423891" y="2177734"/>
        <a:ext cx="1445132" cy="13247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91EE7D-9D08-44E5-8E9B-5550D3E8A09F}">
      <dsp:nvSpPr>
        <dsp:cNvPr id="0" name=""/>
        <dsp:cNvSpPr/>
      </dsp:nvSpPr>
      <dsp:spPr>
        <a:xfrm>
          <a:off x="0" y="981713"/>
          <a:ext cx="1952381" cy="1952742"/>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66C1DF4-23DF-444A-AD22-42AF24FAD65C}">
      <dsp:nvSpPr>
        <dsp:cNvPr id="0" name=""/>
        <dsp:cNvSpPr/>
      </dsp:nvSpPr>
      <dsp:spPr>
        <a:xfrm>
          <a:off x="64825"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rtl="1">
            <a:lnSpc>
              <a:spcPct val="90000"/>
            </a:lnSpc>
            <a:spcBef>
              <a:spcPct val="0"/>
            </a:spcBef>
            <a:spcAft>
              <a:spcPct val="35000"/>
            </a:spcAft>
            <a:buNone/>
          </a:pPr>
          <a:r>
            <a:rPr lang="fa-IR" sz="1600" b="1" kern="1200" dirty="0">
              <a:latin typeface="Sahel SemiBold" panose="02000703000000000000" pitchFamily="2" charset="-78"/>
              <a:ea typeface="Sahel SemiBold" panose="02000703000000000000" pitchFamily="2" charset="-78"/>
              <a:cs typeface="Sahel SemiBold" panose="02000703000000000000" pitchFamily="2" charset="-78"/>
            </a:rPr>
            <a:t>اگر عمداً لقمه را فرو برد، روزه‌اش باطل است و سه وظیفه دارد:</a:t>
          </a:r>
        </a:p>
      </dsp:txBody>
      <dsp:txXfrm>
        <a:off x="325396" y="1307227"/>
        <a:ext cx="1301587" cy="1301714"/>
      </dsp:txXfrm>
    </dsp:sp>
    <dsp:sp modelId="{3BDAD0B9-26AA-48D5-962D-5137E88DCEAB}">
      <dsp:nvSpPr>
        <dsp:cNvPr id="0" name=""/>
        <dsp:cNvSpPr/>
      </dsp:nvSpPr>
      <dsp:spPr>
        <a:xfrm rot="13500000">
          <a:off x="2020193" y="984074"/>
          <a:ext cx="1947678" cy="1947678"/>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6205652-1F98-4BA8-9910-E7E5813B8FFF}">
      <dsp:nvSpPr>
        <dsp:cNvPr id="0" name=""/>
        <dsp:cNvSpPr/>
      </dsp:nvSpPr>
      <dsp:spPr>
        <a:xfrm>
          <a:off x="2082666"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rtl="1">
            <a:lnSpc>
              <a:spcPct val="90000"/>
            </a:lnSpc>
            <a:spcBef>
              <a:spcPct val="0"/>
            </a:spcBef>
            <a:spcAft>
              <a:spcPct val="35000"/>
            </a:spcAft>
            <a:buNone/>
          </a:pPr>
          <a:r>
            <a:rPr lang="fa-IR" sz="1600" b="1" kern="1200" dirty="0">
              <a:latin typeface="Sahel SemiBold" panose="02000703000000000000" pitchFamily="2" charset="-78"/>
              <a:ea typeface="Sahel SemiBold" panose="02000703000000000000" pitchFamily="2" charset="-78"/>
              <a:cs typeface="Sahel SemiBold" panose="02000703000000000000" pitchFamily="2" charset="-78"/>
            </a:rPr>
            <a:t>باید لقمه را از دهان بیرون بیاورد و پایین ندهد.</a:t>
          </a:r>
        </a:p>
      </dsp:txBody>
      <dsp:txXfrm>
        <a:off x="2343238" y="1307227"/>
        <a:ext cx="1301587" cy="1301714"/>
      </dsp:txXfrm>
    </dsp:sp>
    <dsp:sp modelId="{D19052BA-1DE5-43F5-B2F4-B1B34FFEC3BC}">
      <dsp:nvSpPr>
        <dsp:cNvPr id="0" name=""/>
        <dsp:cNvSpPr/>
      </dsp:nvSpPr>
      <dsp:spPr>
        <a:xfrm rot="13500000">
          <a:off x="4038034" y="984074"/>
          <a:ext cx="1947678" cy="1947678"/>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A8CC3C9-299C-426D-8E62-99DC59F65001}">
      <dsp:nvSpPr>
        <dsp:cNvPr id="0" name=""/>
        <dsp:cNvSpPr/>
      </dsp:nvSpPr>
      <dsp:spPr>
        <a:xfrm>
          <a:off x="4100508"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1022350" rtl="0">
            <a:lnSpc>
              <a:spcPct val="90000"/>
            </a:lnSpc>
            <a:spcBef>
              <a:spcPct val="0"/>
            </a:spcBef>
            <a:spcAft>
              <a:spcPct val="35000"/>
            </a:spcAft>
            <a:buNone/>
          </a:pPr>
          <a:r>
            <a:rPr lang="fa-IR" sz="1400" b="1" kern="1200" dirty="0">
              <a:latin typeface="Sahel SemiBold" panose="02000703000000000000" pitchFamily="2" charset="-78"/>
              <a:ea typeface="Sahel SemiBold" panose="02000703000000000000" pitchFamily="2" charset="-78"/>
              <a:cs typeface="Sahel SemiBold" panose="02000703000000000000" pitchFamily="2" charset="-78"/>
            </a:rPr>
            <a:t>اگر سحر دیرپا شده و فرد در حال غذا خوردن متوجه شود صبح شده است.</a:t>
          </a:r>
        </a:p>
      </dsp:txBody>
      <dsp:txXfrm>
        <a:off x="4361080" y="1307227"/>
        <a:ext cx="1301587" cy="13017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91EE7D-9D08-44E5-8E9B-5550D3E8A09F}">
      <dsp:nvSpPr>
        <dsp:cNvPr id="0" name=""/>
        <dsp:cNvSpPr/>
      </dsp:nvSpPr>
      <dsp:spPr>
        <a:xfrm>
          <a:off x="0" y="981713"/>
          <a:ext cx="1952381" cy="1952742"/>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66C1DF4-23DF-444A-AD22-42AF24FAD65C}">
      <dsp:nvSpPr>
        <dsp:cNvPr id="0" name=""/>
        <dsp:cNvSpPr/>
      </dsp:nvSpPr>
      <dsp:spPr>
        <a:xfrm>
          <a:off x="64825"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rtl="1">
            <a:lnSpc>
              <a:spcPct val="90000"/>
            </a:lnSpc>
            <a:spcBef>
              <a:spcPct val="0"/>
            </a:spcBef>
            <a:spcAft>
              <a:spcPct val="35000"/>
            </a:spcAft>
            <a:buNone/>
          </a:pPr>
          <a:r>
            <a:rPr lang="fa-IR" sz="1600" b="1" kern="1200" dirty="0">
              <a:latin typeface="Sahel SemiBold" panose="02000703000000000000" pitchFamily="2" charset="-78"/>
              <a:ea typeface="Sahel SemiBold" panose="02000703000000000000" pitchFamily="2" charset="-78"/>
              <a:cs typeface="Sahel SemiBold" panose="02000703000000000000" pitchFamily="2" charset="-78"/>
            </a:rPr>
            <a:t>اگر عمداً لقمه را فرو برد، روزه‌اش باطل است و سه وظیفه دارد:</a:t>
          </a:r>
        </a:p>
      </dsp:txBody>
      <dsp:txXfrm>
        <a:off x="325396" y="1307227"/>
        <a:ext cx="1301587" cy="1301714"/>
      </dsp:txXfrm>
    </dsp:sp>
    <dsp:sp modelId="{3BDAD0B9-26AA-48D5-962D-5137E88DCEAB}">
      <dsp:nvSpPr>
        <dsp:cNvPr id="0" name=""/>
        <dsp:cNvSpPr/>
      </dsp:nvSpPr>
      <dsp:spPr>
        <a:xfrm rot="13500000">
          <a:off x="2020193" y="984074"/>
          <a:ext cx="1947678" cy="1947678"/>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6205652-1F98-4BA8-9910-E7E5813B8FFF}">
      <dsp:nvSpPr>
        <dsp:cNvPr id="0" name=""/>
        <dsp:cNvSpPr/>
      </dsp:nvSpPr>
      <dsp:spPr>
        <a:xfrm>
          <a:off x="2082666"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rtl="1">
            <a:lnSpc>
              <a:spcPct val="90000"/>
            </a:lnSpc>
            <a:spcBef>
              <a:spcPct val="0"/>
            </a:spcBef>
            <a:spcAft>
              <a:spcPct val="35000"/>
            </a:spcAft>
            <a:buNone/>
          </a:pPr>
          <a:r>
            <a:rPr lang="fa-IR" sz="1600" b="1" kern="1200" dirty="0">
              <a:latin typeface="Sahel SemiBold" panose="02000703000000000000" pitchFamily="2" charset="-78"/>
              <a:ea typeface="Sahel SemiBold" panose="02000703000000000000" pitchFamily="2" charset="-78"/>
              <a:cs typeface="Sahel SemiBold" panose="02000703000000000000" pitchFamily="2" charset="-78"/>
            </a:rPr>
            <a:t>باید لقمه را از دهان بیرون بیاورد و پایین ندهد.</a:t>
          </a:r>
        </a:p>
      </dsp:txBody>
      <dsp:txXfrm>
        <a:off x="2343238" y="1307227"/>
        <a:ext cx="1301587" cy="1301714"/>
      </dsp:txXfrm>
    </dsp:sp>
    <dsp:sp modelId="{D19052BA-1DE5-43F5-B2F4-B1B34FFEC3BC}">
      <dsp:nvSpPr>
        <dsp:cNvPr id="0" name=""/>
        <dsp:cNvSpPr/>
      </dsp:nvSpPr>
      <dsp:spPr>
        <a:xfrm rot="13500000">
          <a:off x="4038034" y="984074"/>
          <a:ext cx="1947678" cy="1947678"/>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A8CC3C9-299C-426D-8E62-99DC59F65001}">
      <dsp:nvSpPr>
        <dsp:cNvPr id="0" name=""/>
        <dsp:cNvSpPr/>
      </dsp:nvSpPr>
      <dsp:spPr>
        <a:xfrm>
          <a:off x="4100508" y="1046816"/>
          <a:ext cx="1822730" cy="1822536"/>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1022350" rtl="0">
            <a:lnSpc>
              <a:spcPct val="90000"/>
            </a:lnSpc>
            <a:spcBef>
              <a:spcPct val="0"/>
            </a:spcBef>
            <a:spcAft>
              <a:spcPct val="35000"/>
            </a:spcAft>
            <a:buNone/>
          </a:pPr>
          <a:r>
            <a:rPr lang="fa-IR" sz="1400" b="1" kern="1200" dirty="0">
              <a:latin typeface="Sahel SemiBold" panose="02000703000000000000" pitchFamily="2" charset="-78"/>
              <a:ea typeface="Sahel SemiBold" panose="02000703000000000000" pitchFamily="2" charset="-78"/>
              <a:cs typeface="Sahel SemiBold" panose="02000703000000000000" pitchFamily="2" charset="-78"/>
            </a:rPr>
            <a:t>اگر سحر دیرپا شده و فرد در حال غذا خوردن متوجه شود صبح شده است.</a:t>
          </a:r>
        </a:p>
      </dsp:txBody>
      <dsp:txXfrm>
        <a:off x="4361080" y="1307227"/>
        <a:ext cx="1301587" cy="13017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937A2-472E-41C5-A2E5-D0E16DE27990}">
      <dsp:nvSpPr>
        <dsp:cNvPr id="0" name=""/>
        <dsp:cNvSpPr/>
      </dsp:nvSpPr>
      <dsp:spPr>
        <a:xfrm>
          <a:off x="3462634" y="1865173"/>
          <a:ext cx="1202731" cy="12027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rtl="0">
            <a:lnSpc>
              <a:spcPct val="90000"/>
            </a:lnSpc>
            <a:spcBef>
              <a:spcPct val="0"/>
            </a:spcBef>
            <a:spcAft>
              <a:spcPct val="35000"/>
            </a:spcAft>
            <a:buFont typeface="Arial" panose="020B0604020202020204" pitchFamily="34" charset="0"/>
            <a:buNone/>
          </a:pPr>
          <a:r>
            <a:rPr lang="fa-IR" sz="1100" b="1" kern="1200" dirty="0">
              <a:solidFill>
                <a:schemeClr val="bg1"/>
              </a:solidFill>
              <a:effectLst/>
              <a:latin typeface="Sahel" panose="020B0603030804020204" pitchFamily="34" charset="-78"/>
              <a:ea typeface="+mn-ea"/>
              <a:cs typeface="Sahel" panose="020B0603030804020204" pitchFamily="34" charset="-78"/>
            </a:rPr>
            <a:t>در یوم الشک روزه واجب نیست، چون ماه رمضان با رؤیت ثابت نشده است</a:t>
          </a:r>
        </a:p>
      </dsp:txBody>
      <dsp:txXfrm>
        <a:off x="3521346" y="1923885"/>
        <a:ext cx="1085307" cy="1085307"/>
      </dsp:txXfrm>
    </dsp:sp>
    <dsp:sp modelId="{134452D9-3390-46AF-86FA-6F696E0B119E}">
      <dsp:nvSpPr>
        <dsp:cNvPr id="0" name=""/>
        <dsp:cNvSpPr/>
      </dsp:nvSpPr>
      <dsp:spPr>
        <a:xfrm rot="16200000">
          <a:off x="3642166" y="1443340"/>
          <a:ext cx="843666" cy="0"/>
        </a:xfrm>
        <a:custGeom>
          <a:avLst/>
          <a:gdLst/>
          <a:ahLst/>
          <a:cxnLst/>
          <a:rect l="0" t="0" r="0" b="0"/>
          <a:pathLst>
            <a:path>
              <a:moveTo>
                <a:pt x="0" y="0"/>
              </a:moveTo>
              <a:lnTo>
                <a:pt x="843666"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36C42C-E11D-43C0-998A-85BC82C9611A}">
      <dsp:nvSpPr>
        <dsp:cNvPr id="0" name=""/>
        <dsp:cNvSpPr/>
      </dsp:nvSpPr>
      <dsp:spPr>
        <a:xfrm>
          <a:off x="3661084" y="215677"/>
          <a:ext cx="805830" cy="805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rtl="1">
            <a:lnSpc>
              <a:spcPct val="90000"/>
            </a:lnSpc>
            <a:spcBef>
              <a:spcPct val="0"/>
            </a:spcBef>
            <a:spcAft>
              <a:spcPct val="35000"/>
            </a:spcAft>
            <a:buNone/>
          </a:pPr>
          <a:r>
            <a:rPr lang="fa-IR" sz="1600" b="1" kern="1200" dirty="0">
              <a:solidFill>
                <a:prstClr val="white"/>
              </a:solidFill>
              <a:effectLst/>
              <a:latin typeface="Sahel" panose="020B0603030804020204" pitchFamily="34" charset="-78"/>
              <a:ea typeface="+mn-ea"/>
              <a:cs typeface="Sahel" panose="020B0603030804020204" pitchFamily="34" charset="-78"/>
            </a:rPr>
            <a:t>روزه نگیرد</a:t>
          </a:r>
        </a:p>
      </dsp:txBody>
      <dsp:txXfrm>
        <a:off x="3700421" y="255014"/>
        <a:ext cx="727156" cy="727156"/>
      </dsp:txXfrm>
    </dsp:sp>
    <dsp:sp modelId="{A91C7EE9-EC9E-4DDF-BFC4-ACE2434214F6}">
      <dsp:nvSpPr>
        <dsp:cNvPr id="0" name=""/>
        <dsp:cNvSpPr/>
      </dsp:nvSpPr>
      <dsp:spPr>
        <a:xfrm rot="1800000">
          <a:off x="4619258" y="2985813"/>
          <a:ext cx="688303" cy="0"/>
        </a:xfrm>
        <a:custGeom>
          <a:avLst/>
          <a:gdLst/>
          <a:ahLst/>
          <a:cxnLst/>
          <a:rect l="0" t="0" r="0" b="0"/>
          <a:pathLst>
            <a:path>
              <a:moveTo>
                <a:pt x="0" y="0"/>
              </a:moveTo>
              <a:lnTo>
                <a:pt x="68830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7CAAF4-5864-4F1A-85C9-CADB447BBBB6}">
      <dsp:nvSpPr>
        <dsp:cNvPr id="0" name=""/>
        <dsp:cNvSpPr/>
      </dsp:nvSpPr>
      <dsp:spPr>
        <a:xfrm>
          <a:off x="5261453" y="2987597"/>
          <a:ext cx="805830" cy="805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711200" rtl="1">
            <a:lnSpc>
              <a:spcPct val="90000"/>
            </a:lnSpc>
            <a:spcBef>
              <a:spcPct val="0"/>
            </a:spcBef>
            <a:spcAft>
              <a:spcPct val="35000"/>
            </a:spcAft>
            <a:buNone/>
          </a:pPr>
          <a:r>
            <a:rPr lang="fa-IR" sz="1400" b="1" kern="1200" dirty="0">
              <a:solidFill>
                <a:prstClr val="white"/>
              </a:solidFill>
              <a:effectLst/>
              <a:latin typeface="Sahel" panose="020B0603030804020204" pitchFamily="34" charset="-78"/>
              <a:ea typeface="+mn-ea"/>
              <a:cs typeface="Sahel" panose="020B0603030804020204" pitchFamily="34" charset="-78"/>
            </a:rPr>
            <a:t>روزه قضا بگیرد</a:t>
          </a:r>
        </a:p>
      </dsp:txBody>
      <dsp:txXfrm>
        <a:off x="5300790" y="3026934"/>
        <a:ext cx="727156" cy="727156"/>
      </dsp:txXfrm>
    </dsp:sp>
    <dsp:sp modelId="{2D40F245-9D06-4BC6-B915-6B71D7E40C96}">
      <dsp:nvSpPr>
        <dsp:cNvPr id="0" name=""/>
        <dsp:cNvSpPr/>
      </dsp:nvSpPr>
      <dsp:spPr>
        <a:xfrm rot="9000000">
          <a:off x="2820438" y="2985813"/>
          <a:ext cx="688303" cy="0"/>
        </a:xfrm>
        <a:custGeom>
          <a:avLst/>
          <a:gdLst/>
          <a:ahLst/>
          <a:cxnLst/>
          <a:rect l="0" t="0" r="0" b="0"/>
          <a:pathLst>
            <a:path>
              <a:moveTo>
                <a:pt x="0" y="0"/>
              </a:moveTo>
              <a:lnTo>
                <a:pt x="68830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161527-36C5-4C41-ADA6-AC893ED34B79}">
      <dsp:nvSpPr>
        <dsp:cNvPr id="0" name=""/>
        <dsp:cNvSpPr/>
      </dsp:nvSpPr>
      <dsp:spPr>
        <a:xfrm>
          <a:off x="2060716" y="2987597"/>
          <a:ext cx="805830" cy="805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rtl="1">
            <a:lnSpc>
              <a:spcPct val="90000"/>
            </a:lnSpc>
            <a:spcBef>
              <a:spcPct val="0"/>
            </a:spcBef>
            <a:spcAft>
              <a:spcPct val="35000"/>
            </a:spcAft>
            <a:buNone/>
          </a:pPr>
          <a:r>
            <a:rPr lang="fa-IR" sz="1200" b="1" kern="1200" dirty="0">
              <a:solidFill>
                <a:prstClr val="white"/>
              </a:solidFill>
              <a:effectLst/>
              <a:latin typeface="Sahel" panose="020B0603030804020204" pitchFamily="34" charset="-78"/>
              <a:ea typeface="+mn-ea"/>
              <a:cs typeface="Sahel" panose="020B0603030804020204" pitchFamily="34" charset="-78"/>
            </a:rPr>
            <a:t>روزه مستحب بگیرد</a:t>
          </a:r>
        </a:p>
      </dsp:txBody>
      <dsp:txXfrm>
        <a:off x="2100053" y="3026934"/>
        <a:ext cx="727156" cy="7271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CBB9B-E4A6-4568-A5AB-E8DF649F30C1}">
      <dsp:nvSpPr>
        <dsp:cNvPr id="0" name=""/>
        <dsp:cNvSpPr/>
      </dsp:nvSpPr>
      <dsp:spPr>
        <a:xfrm>
          <a:off x="39" y="522314"/>
          <a:ext cx="3798093" cy="151923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1">
            <a:lnSpc>
              <a:spcPct val="90000"/>
            </a:lnSpc>
            <a:spcBef>
              <a:spcPct val="0"/>
            </a:spcBef>
            <a:spcAft>
              <a:spcPct val="35000"/>
            </a:spcAft>
            <a:buNone/>
          </a:pPr>
          <a:r>
            <a:rPr lang="fa-IR" sz="2400" b="1" kern="1200" dirty="0">
              <a:solidFill>
                <a:prstClr val="white"/>
              </a:solidFill>
              <a:latin typeface="Sahel" panose="020B0603030804020204" pitchFamily="34" charset="-78"/>
              <a:ea typeface="+mn-ea"/>
              <a:cs typeface="Sahel" panose="020B0603030804020204" pitchFamily="34" charset="-78"/>
            </a:rPr>
            <a:t>فرع فقهی 2: </a:t>
          </a:r>
          <a:br>
            <a:rPr lang="fa-IR" sz="2400" b="1" kern="1200" dirty="0">
              <a:solidFill>
                <a:prstClr val="white"/>
              </a:solidFill>
              <a:latin typeface="Sahel" panose="020B0603030804020204" pitchFamily="34" charset="-78"/>
              <a:ea typeface="+mn-ea"/>
              <a:cs typeface="Sahel" panose="020B0603030804020204" pitchFamily="34" charset="-78"/>
            </a:rPr>
          </a:br>
          <a:r>
            <a:rPr lang="fa-IR" sz="2400" b="1" kern="1200" dirty="0">
              <a:solidFill>
                <a:prstClr val="white"/>
              </a:solidFill>
              <a:latin typeface="Sahel" panose="020B0603030804020204" pitchFamily="34" charset="-78"/>
              <a:ea typeface="+mn-ea"/>
              <a:cs typeface="Sahel" panose="020B0603030804020204" pitchFamily="34" charset="-78"/>
            </a:rPr>
            <a:t>اعتقاد به عدم ضرر</a:t>
          </a:r>
        </a:p>
      </dsp:txBody>
      <dsp:txXfrm>
        <a:off x="39" y="522314"/>
        <a:ext cx="3798093" cy="1519237"/>
      </dsp:txXfrm>
    </dsp:sp>
    <dsp:sp modelId="{530D2974-D472-45B0-94E1-2CB75FEDC55C}">
      <dsp:nvSpPr>
        <dsp:cNvPr id="0" name=""/>
        <dsp:cNvSpPr/>
      </dsp:nvSpPr>
      <dsp:spPr>
        <a:xfrm>
          <a:off x="39" y="2041552"/>
          <a:ext cx="3798093"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fa-IR" sz="1800" b="1" kern="1200" dirty="0">
              <a:solidFill>
                <a:srgbClr val="243169"/>
              </a:solidFill>
              <a:latin typeface="Sahel" panose="020B0603030804020204" pitchFamily="34" charset="-78"/>
              <a:ea typeface="+mn-ea"/>
              <a:cs typeface="Sahel" panose="020B0603030804020204" pitchFamily="34" charset="-78"/>
            </a:rPr>
            <a:t>فردی معتقد به عدم ضرر روزه می‌گیرد (حتی با رجاء)، اما بعداً معلوم می‌شود که روزه برای او ضرر داشته است</a:t>
          </a:r>
          <a:br>
            <a:rPr lang="fa-IR" sz="1800" b="1" kern="1200" dirty="0">
              <a:solidFill>
                <a:srgbClr val="243169"/>
              </a:solidFill>
              <a:latin typeface="Sahel" panose="020B0603030804020204" pitchFamily="34" charset="-78"/>
              <a:ea typeface="+mn-ea"/>
              <a:cs typeface="Sahel" panose="020B0603030804020204" pitchFamily="34" charset="-78"/>
            </a:rPr>
          </a:br>
          <a:r>
            <a:rPr lang="fa-IR" sz="1800" b="1" kern="1200" dirty="0">
              <a:solidFill>
                <a:srgbClr val="243169"/>
              </a:solidFill>
              <a:latin typeface="Sahel" panose="020B0603030804020204" pitchFamily="34" charset="-78"/>
              <a:ea typeface="+mn-ea"/>
              <a:cs typeface="Sahel" panose="020B0603030804020204" pitchFamily="34" charset="-78"/>
            </a:rPr>
            <a:t>(ولو ضرر غیر حرام باشد).</a:t>
          </a:r>
        </a:p>
        <a:p>
          <a:pPr marL="171450" lvl="1" indent="-171450" algn="r" defTabSz="800100" rtl="1">
            <a:lnSpc>
              <a:spcPct val="90000"/>
            </a:lnSpc>
            <a:spcBef>
              <a:spcPct val="0"/>
            </a:spcBef>
            <a:spcAft>
              <a:spcPct val="15000"/>
            </a:spcAft>
            <a:buChar char="•"/>
          </a:pPr>
          <a:r>
            <a:rPr lang="fa-IR" sz="1800" b="1" kern="1200" dirty="0">
              <a:solidFill>
                <a:srgbClr val="FF0000"/>
              </a:solidFill>
              <a:latin typeface="Sahel" panose="020B0603030804020204" pitchFamily="34" charset="-78"/>
              <a:ea typeface="+mn-ea"/>
              <a:cs typeface="Sahel" panose="020B0603030804020204" pitchFamily="34" charset="-78"/>
            </a:rPr>
            <a:t>حکم: روزه باطل است و قضای آن واجب است.</a:t>
          </a:r>
          <a:br>
            <a:rPr lang="fa-IR" sz="1800" b="1" kern="1200" dirty="0">
              <a:solidFill>
                <a:srgbClr val="FF0000"/>
              </a:solidFill>
              <a:latin typeface="Sahel" panose="020B0603030804020204" pitchFamily="34" charset="-78"/>
              <a:ea typeface="+mn-ea"/>
              <a:cs typeface="Sahel" panose="020B0603030804020204" pitchFamily="34" charset="-78"/>
            </a:rPr>
          </a:br>
          <a:endParaRPr lang="fa-IR" sz="1800" b="1" kern="1200" dirty="0">
            <a:solidFill>
              <a:srgbClr val="FF0000"/>
            </a:solidFill>
            <a:latin typeface="Sahel" panose="020B0603030804020204" pitchFamily="34" charset="-78"/>
            <a:ea typeface="+mn-ea"/>
            <a:cs typeface="Sahel" panose="020B0603030804020204" pitchFamily="34" charset="-78"/>
          </a:endParaRPr>
        </a:p>
      </dsp:txBody>
      <dsp:txXfrm>
        <a:off x="39" y="2041552"/>
        <a:ext cx="3798093" cy="2854800"/>
      </dsp:txXfrm>
    </dsp:sp>
    <dsp:sp modelId="{15C1D435-84F0-41E5-A815-8BCD5673AA26}">
      <dsp:nvSpPr>
        <dsp:cNvPr id="0" name=""/>
        <dsp:cNvSpPr/>
      </dsp:nvSpPr>
      <dsp:spPr>
        <a:xfrm>
          <a:off x="4329866" y="522314"/>
          <a:ext cx="3798093" cy="151923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1">
            <a:lnSpc>
              <a:spcPct val="90000"/>
            </a:lnSpc>
            <a:spcBef>
              <a:spcPct val="0"/>
            </a:spcBef>
            <a:spcAft>
              <a:spcPct val="35000"/>
            </a:spcAft>
            <a:buNone/>
          </a:pPr>
          <a:r>
            <a:rPr lang="fa-IR" sz="2400" b="1" kern="1200" dirty="0">
              <a:solidFill>
                <a:prstClr val="white"/>
              </a:solidFill>
              <a:latin typeface="Sahel" panose="020B0603030804020204" pitchFamily="34" charset="-78"/>
              <a:ea typeface="+mn-ea"/>
              <a:cs typeface="Sahel" panose="020B0603030804020204" pitchFamily="34" charset="-78"/>
            </a:rPr>
            <a:t>فرع فقهی 1: </a:t>
          </a:r>
          <a:br>
            <a:rPr lang="fa-IR" sz="2400" b="1" kern="1200" dirty="0">
              <a:solidFill>
                <a:prstClr val="white"/>
              </a:solidFill>
              <a:latin typeface="Sahel" panose="020B0603030804020204" pitchFamily="34" charset="-78"/>
              <a:ea typeface="+mn-ea"/>
              <a:cs typeface="Sahel" panose="020B0603030804020204" pitchFamily="34" charset="-78"/>
            </a:rPr>
          </a:br>
          <a:r>
            <a:rPr lang="fa-IR" sz="2400" b="1" kern="1200" dirty="0">
              <a:solidFill>
                <a:prstClr val="white"/>
              </a:solidFill>
              <a:latin typeface="Sahel" panose="020B0603030804020204" pitchFamily="34" charset="-78"/>
              <a:ea typeface="+mn-ea"/>
              <a:cs typeface="Sahel" panose="020B0603030804020204" pitchFamily="34" charset="-78"/>
            </a:rPr>
            <a:t>ضرر غیر حرام</a:t>
          </a:r>
        </a:p>
      </dsp:txBody>
      <dsp:txXfrm>
        <a:off x="4329866" y="522314"/>
        <a:ext cx="3798093" cy="1519237"/>
      </dsp:txXfrm>
    </dsp:sp>
    <dsp:sp modelId="{DB86ED08-811A-4D74-8A6A-65640E5D4FB8}">
      <dsp:nvSpPr>
        <dsp:cNvPr id="0" name=""/>
        <dsp:cNvSpPr/>
      </dsp:nvSpPr>
      <dsp:spPr>
        <a:xfrm>
          <a:off x="4329866" y="2041552"/>
          <a:ext cx="3798093"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fa-IR" sz="1800" b="1" kern="1200" dirty="0">
              <a:solidFill>
                <a:srgbClr val="243169"/>
              </a:solidFill>
              <a:latin typeface="Sahel" panose="020B0603030804020204" pitchFamily="34" charset="-78"/>
              <a:ea typeface="+mn-ea"/>
              <a:cs typeface="Sahel" panose="020B0603030804020204" pitchFamily="34" charset="-78"/>
            </a:rPr>
            <a:t>فردی با خوف یا علم به ضرر غیر حرام روزه می‌گیرد، اما بعداً معلوم می‌شود که ضرر قابل توجهی وجود نداشته است.</a:t>
          </a:r>
        </a:p>
        <a:p>
          <a:pPr marL="171450" lvl="1" indent="-171450" algn="r" defTabSz="800100" rtl="1">
            <a:lnSpc>
              <a:spcPct val="90000"/>
            </a:lnSpc>
            <a:spcBef>
              <a:spcPct val="0"/>
            </a:spcBef>
            <a:spcAft>
              <a:spcPct val="15000"/>
            </a:spcAft>
            <a:buChar char="•"/>
          </a:pPr>
          <a:r>
            <a:rPr lang="fa-IR" sz="1800" b="1" kern="1200" dirty="0">
              <a:solidFill>
                <a:srgbClr val="FF0000"/>
              </a:solidFill>
              <a:latin typeface="Sahel" panose="020B0603030804020204" pitchFamily="34" charset="-78"/>
              <a:ea typeface="+mn-ea"/>
              <a:cs typeface="Sahel" panose="020B0603030804020204" pitchFamily="34" charset="-78"/>
            </a:rPr>
            <a:t>حکم: اگر روزه‌دار به قصد قربت روزه گرفته باشد، روزه او صحیح است.</a:t>
          </a:r>
        </a:p>
      </dsp:txBody>
      <dsp:txXfrm>
        <a:off x="4329866" y="2041552"/>
        <a:ext cx="3798093" cy="28548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C1D435-84F0-41E5-A815-8BCD5673AA26}">
      <dsp:nvSpPr>
        <dsp:cNvPr id="0" name=""/>
        <dsp:cNvSpPr/>
      </dsp:nvSpPr>
      <dsp:spPr>
        <a:xfrm>
          <a:off x="0" y="345933"/>
          <a:ext cx="8128000" cy="1872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1">
            <a:lnSpc>
              <a:spcPct val="90000"/>
            </a:lnSpc>
            <a:spcBef>
              <a:spcPct val="0"/>
            </a:spcBef>
            <a:spcAft>
              <a:spcPct val="35000"/>
            </a:spcAft>
            <a:buNone/>
          </a:pPr>
          <a:r>
            <a:rPr lang="fa-IR" sz="2400" b="1" kern="1200" dirty="0">
              <a:solidFill>
                <a:prstClr val="white"/>
              </a:solidFill>
              <a:latin typeface="Sahel" panose="020B0603030804020204" pitchFamily="34" charset="-78"/>
              <a:ea typeface="+mn-ea"/>
              <a:cs typeface="Sahel" panose="020B0603030804020204" pitchFamily="34" charset="-78"/>
            </a:rPr>
            <a:t>فرع فقهی 3: علم به ضرر (لجبازی با قصد قربت)</a:t>
          </a:r>
        </a:p>
      </dsp:txBody>
      <dsp:txXfrm>
        <a:off x="0" y="345933"/>
        <a:ext cx="8128000" cy="1872000"/>
      </dsp:txXfrm>
    </dsp:sp>
    <dsp:sp modelId="{DB86ED08-811A-4D74-8A6A-65640E5D4FB8}">
      <dsp:nvSpPr>
        <dsp:cNvPr id="0" name=""/>
        <dsp:cNvSpPr/>
      </dsp:nvSpPr>
      <dsp:spPr>
        <a:xfrm>
          <a:off x="0" y="2217933"/>
          <a:ext cx="8128000"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r" defTabSz="889000" rtl="1">
            <a:lnSpc>
              <a:spcPct val="90000"/>
            </a:lnSpc>
            <a:spcBef>
              <a:spcPct val="0"/>
            </a:spcBef>
            <a:spcAft>
              <a:spcPct val="15000"/>
            </a:spcAft>
            <a:buChar char="•"/>
          </a:pPr>
          <a:r>
            <a:rPr lang="fa-IR" sz="2000" b="1" kern="1200" dirty="0">
              <a:solidFill>
                <a:srgbClr val="243169"/>
              </a:solidFill>
              <a:latin typeface="Sahel" panose="020B0603030804020204" pitchFamily="34" charset="-78"/>
              <a:ea typeface="+mn-ea"/>
              <a:cs typeface="Sahel" panose="020B0603030804020204" pitchFamily="34" charset="-78"/>
            </a:rPr>
            <a:t>فردی یقین یا گمان به ضرر دارد، اما به دلیل عدم میل به افطار (لجبازی) روزه می‌گیرد و قصد قربت هم می‌کند.</a:t>
          </a:r>
        </a:p>
        <a:p>
          <a:pPr marL="228600" lvl="1" indent="-228600" algn="r" defTabSz="889000" rtl="1">
            <a:lnSpc>
              <a:spcPct val="90000"/>
            </a:lnSpc>
            <a:spcBef>
              <a:spcPct val="0"/>
            </a:spcBef>
            <a:spcAft>
              <a:spcPct val="15000"/>
            </a:spcAft>
            <a:buChar char="•"/>
          </a:pPr>
          <a:r>
            <a:rPr lang="fa-IR" sz="2000" b="1" kern="1200" dirty="0">
              <a:solidFill>
                <a:srgbClr val="FF0000"/>
              </a:solidFill>
              <a:latin typeface="Sahel" panose="020B0603030804020204" pitchFamily="34" charset="-78"/>
              <a:ea typeface="+mn-ea"/>
              <a:cs typeface="Sahel" panose="020B0603030804020204" pitchFamily="34" charset="-78"/>
            </a:rPr>
            <a:t>حکم: روزه باطل است. </a:t>
          </a:r>
          <a:br>
            <a:rPr lang="fa-IR" sz="2000" b="1" kern="1200" dirty="0">
              <a:solidFill>
                <a:srgbClr val="FF0000"/>
              </a:solidFill>
              <a:latin typeface="Sahel" panose="020B0603030804020204" pitchFamily="34" charset="-78"/>
              <a:ea typeface="+mn-ea"/>
              <a:cs typeface="Sahel" panose="020B0603030804020204" pitchFamily="34" charset="-78"/>
            </a:rPr>
          </a:br>
          <a:r>
            <a:rPr lang="fa-IR" sz="2000" b="1" kern="1200" dirty="0">
              <a:solidFill>
                <a:srgbClr val="09653E"/>
              </a:solidFill>
              <a:latin typeface="Sahel" panose="020B0603030804020204" pitchFamily="34" charset="-78"/>
              <a:ea typeface="+mn-ea"/>
              <a:cs typeface="Sahel" panose="020B0603030804020204" pitchFamily="34" charset="-78"/>
            </a:rPr>
            <a:t>(توضیح: اگر بعداً کشف شود ضرری نبوده، روزه صحیح است، مشروط به قصد قربت هنگام شروع).</a:t>
          </a:r>
        </a:p>
      </dsp:txBody>
      <dsp:txXfrm>
        <a:off x="0" y="2217933"/>
        <a:ext cx="8128000" cy="28548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E77F52-3308-42F9-9535-B6F7B9DDBA40}">
      <dsp:nvSpPr>
        <dsp:cNvPr id="0" name=""/>
        <dsp:cNvSpPr/>
      </dsp:nvSpPr>
      <dsp:spPr>
        <a:xfrm rot="5400000">
          <a:off x="-283768" y="286385"/>
          <a:ext cx="1891789" cy="132425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chemeClr val="bg1"/>
              </a:solidFill>
              <a:latin typeface="Sahel" panose="020B0603030804020204" pitchFamily="34" charset="-78"/>
              <a:ea typeface="+mn-ea"/>
              <a:cs typeface="Sahel" panose="020B0603030804020204" pitchFamily="34" charset="-78"/>
            </a:rPr>
            <a:t>احکام روزه در استحاضه</a:t>
          </a:r>
        </a:p>
      </dsp:txBody>
      <dsp:txXfrm rot="-5400000">
        <a:off x="1" y="664742"/>
        <a:ext cx="1324252" cy="567537"/>
      </dsp:txXfrm>
    </dsp:sp>
    <dsp:sp modelId="{ABCBAC64-7C3E-47B5-96F7-5265E704FBC4}">
      <dsp:nvSpPr>
        <dsp:cNvPr id="0" name=""/>
        <dsp:cNvSpPr/>
      </dsp:nvSpPr>
      <dsp:spPr>
        <a:xfrm rot="5400000">
          <a:off x="4435076" y="-3108206"/>
          <a:ext cx="1230309" cy="745195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r" defTabSz="800100" rtl="1">
            <a:lnSpc>
              <a:spcPct val="90000"/>
            </a:lnSpc>
            <a:spcBef>
              <a:spcPct val="0"/>
            </a:spcBef>
            <a:spcAft>
              <a:spcPct val="15000"/>
            </a:spcAft>
            <a:buChar char="•"/>
          </a:pPr>
          <a:r>
            <a:rPr lang="fa-IR" sz="1800" b="1" kern="1200" dirty="0">
              <a:solidFill>
                <a:srgbClr val="243169"/>
              </a:solidFill>
              <a:latin typeface="Sahel" panose="020B0603030804020204" pitchFamily="34" charset="-78"/>
              <a:ea typeface="+mn-ea"/>
              <a:cs typeface="Sahel" panose="020B0603030804020204" pitchFamily="34" charset="-78"/>
            </a:rPr>
            <a:t>روزه گرفتن برای خانم‌هایی که دچار استحاضه هستند، واجب و در صورت رعایت شرایط، صحیح است.</a:t>
          </a:r>
        </a:p>
      </dsp:txBody>
      <dsp:txXfrm rot="-5400000">
        <a:off x="1324253" y="62676"/>
        <a:ext cx="7391898" cy="1110191"/>
      </dsp:txXfrm>
    </dsp:sp>
    <dsp:sp modelId="{ADDA9B1F-8B44-4BE6-A054-7F56341365AC}">
      <dsp:nvSpPr>
        <dsp:cNvPr id="0" name=""/>
        <dsp:cNvSpPr/>
      </dsp:nvSpPr>
      <dsp:spPr>
        <a:xfrm rot="5400000">
          <a:off x="-283768" y="1986898"/>
          <a:ext cx="1891789" cy="132425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br>
            <a:rPr lang="fa-IR" sz="1800" b="1" kern="1200" dirty="0">
              <a:solidFill>
                <a:prstClr val="white"/>
              </a:solidFill>
              <a:latin typeface="Sahel" panose="020B0603030804020204" pitchFamily="34" charset="-78"/>
              <a:ea typeface="+mn-ea"/>
              <a:cs typeface="Sahel" panose="020B0603030804020204" pitchFamily="34" charset="-78"/>
            </a:rPr>
          </a:br>
          <a:r>
            <a:rPr lang="fa-IR" sz="1800" b="1" kern="1200" dirty="0">
              <a:solidFill>
                <a:prstClr val="white"/>
              </a:solidFill>
              <a:latin typeface="Sahel" panose="020B0603030804020204" pitchFamily="34" charset="-78"/>
              <a:ea typeface="+mn-ea"/>
              <a:cs typeface="Sahel" panose="020B0603030804020204" pitchFamily="34" charset="-78"/>
            </a:rPr>
            <a:t>استحاضه قلیله (کم)</a:t>
          </a:r>
        </a:p>
      </dsp:txBody>
      <dsp:txXfrm rot="-5400000">
        <a:off x="1" y="2365255"/>
        <a:ext cx="1324252" cy="567537"/>
      </dsp:txXfrm>
    </dsp:sp>
    <dsp:sp modelId="{502A238C-D7F9-4D76-93F4-64B3811481C6}">
      <dsp:nvSpPr>
        <dsp:cNvPr id="0" name=""/>
        <dsp:cNvSpPr/>
      </dsp:nvSpPr>
      <dsp:spPr>
        <a:xfrm rot="5400000">
          <a:off x="4435399" y="-1408016"/>
          <a:ext cx="1229663" cy="745195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r" defTabSz="800100" rtl="1">
            <a:lnSpc>
              <a:spcPct val="90000"/>
            </a:lnSpc>
            <a:spcBef>
              <a:spcPct val="0"/>
            </a:spcBef>
            <a:spcAft>
              <a:spcPct val="15000"/>
            </a:spcAft>
            <a:buChar char="•"/>
          </a:pPr>
          <a:r>
            <a:rPr lang="fa-IR" sz="1800" b="1" kern="1200" dirty="0">
              <a:solidFill>
                <a:srgbClr val="243169"/>
              </a:solidFill>
              <a:latin typeface="Sahel" panose="020B0603030804020204" pitchFamily="34" charset="-78"/>
              <a:ea typeface="+mn-ea"/>
              <a:cs typeface="Sahel" panose="020B0603030804020204" pitchFamily="34" charset="-78"/>
            </a:rPr>
            <a:t>استحاضه قلیله تنها بر صحت نماز تأثیر می‌گذارد (وضوی مجدد و تطهیر لباس و بدن برای هر نماز).</a:t>
          </a:r>
        </a:p>
        <a:p>
          <a:pPr marL="171450" lvl="1" indent="-171450" algn="r" defTabSz="800100" rtl="1">
            <a:lnSpc>
              <a:spcPct val="90000"/>
            </a:lnSpc>
            <a:spcBef>
              <a:spcPct val="0"/>
            </a:spcBef>
            <a:spcAft>
              <a:spcPct val="15000"/>
            </a:spcAft>
            <a:buChar char="•"/>
          </a:pPr>
          <a:r>
            <a:rPr lang="fa-IR" sz="1800" b="1" kern="1200" dirty="0">
              <a:solidFill>
                <a:srgbClr val="243169"/>
              </a:solidFill>
              <a:latin typeface="Sahel" panose="020B0603030804020204" pitchFamily="34" charset="-78"/>
              <a:ea typeface="+mn-ea"/>
              <a:cs typeface="Sahel" panose="020B0603030804020204" pitchFamily="34" charset="-78"/>
            </a:rPr>
            <a:t>برای روزه، مانع خاصی ایجاد نمی‌کند.</a:t>
          </a:r>
        </a:p>
      </dsp:txBody>
      <dsp:txXfrm rot="-5400000">
        <a:off x="1324253" y="1763157"/>
        <a:ext cx="7391930" cy="1109609"/>
      </dsp:txXfrm>
    </dsp:sp>
    <dsp:sp modelId="{48192168-7442-42A9-B471-B99C30ECDDD8}">
      <dsp:nvSpPr>
        <dsp:cNvPr id="0" name=""/>
        <dsp:cNvSpPr/>
      </dsp:nvSpPr>
      <dsp:spPr>
        <a:xfrm rot="5400000">
          <a:off x="-283768" y="3687411"/>
          <a:ext cx="1891789" cy="132425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1">
            <a:lnSpc>
              <a:spcPct val="90000"/>
            </a:lnSpc>
            <a:spcBef>
              <a:spcPct val="0"/>
            </a:spcBef>
            <a:spcAft>
              <a:spcPct val="35000"/>
            </a:spcAft>
            <a:buNone/>
          </a:pPr>
          <a:r>
            <a:rPr lang="fa-IR" sz="1600" b="1" kern="1200" dirty="0">
              <a:solidFill>
                <a:prstClr val="white"/>
              </a:solidFill>
              <a:latin typeface="Sahel" panose="020B0603030804020204" pitchFamily="34" charset="-78"/>
              <a:ea typeface="+mn-ea"/>
              <a:cs typeface="Sahel" panose="020B0603030804020204" pitchFamily="34" charset="-78"/>
            </a:rPr>
            <a:t>استحاضه متوسطه و کثیره</a:t>
          </a:r>
        </a:p>
      </dsp:txBody>
      <dsp:txXfrm rot="-5400000">
        <a:off x="1" y="4065768"/>
        <a:ext cx="1324252" cy="567537"/>
      </dsp:txXfrm>
    </dsp:sp>
    <dsp:sp modelId="{5AE2722A-AB2D-4E6C-BBEE-BAD718684C3B}">
      <dsp:nvSpPr>
        <dsp:cNvPr id="0" name=""/>
        <dsp:cNvSpPr/>
      </dsp:nvSpPr>
      <dsp:spPr>
        <a:xfrm rot="5400000">
          <a:off x="4435399" y="292496"/>
          <a:ext cx="1229663" cy="745195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r" defTabSz="711200" rtl="1">
            <a:lnSpc>
              <a:spcPct val="90000"/>
            </a:lnSpc>
            <a:spcBef>
              <a:spcPct val="0"/>
            </a:spcBef>
            <a:spcAft>
              <a:spcPct val="15000"/>
            </a:spcAft>
            <a:buChar char="•"/>
          </a:pPr>
          <a:r>
            <a:rPr lang="fa-IR" sz="1600" b="1" kern="1200" dirty="0">
              <a:solidFill>
                <a:srgbClr val="243169"/>
              </a:solidFill>
              <a:latin typeface="Sahel" panose="020B0603030804020204" pitchFamily="34" charset="-78"/>
              <a:ea typeface="+mn-ea"/>
              <a:cs typeface="Sahel" panose="020B0603030804020204" pitchFamily="34" charset="-78"/>
            </a:rPr>
            <a:t>برای روزه صحیح در استحاضه متوسطه یا کثیره، شرایط خاصی وجود دارد که نیازمند رجوع به رساله است.</a:t>
          </a:r>
        </a:p>
        <a:p>
          <a:pPr marL="171450" lvl="1" indent="-171450" algn="r" defTabSz="711200" rtl="1">
            <a:lnSpc>
              <a:spcPct val="90000"/>
            </a:lnSpc>
            <a:spcBef>
              <a:spcPct val="0"/>
            </a:spcBef>
            <a:spcAft>
              <a:spcPct val="15000"/>
            </a:spcAft>
            <a:buChar char="•"/>
          </a:pPr>
          <a:r>
            <a:rPr lang="fa-IR" sz="1600" b="1" kern="1200" dirty="0">
              <a:solidFill>
                <a:srgbClr val="243169"/>
              </a:solidFill>
              <a:latin typeface="Sahel" panose="020B0603030804020204" pitchFamily="34" charset="-78"/>
              <a:ea typeface="+mn-ea"/>
              <a:cs typeface="Sahel" panose="020B0603030804020204" pitchFamily="34" charset="-78"/>
            </a:rPr>
            <a:t>ممکن است غسل شب قبل یا غسل قبل از اذان صبح مورد نیاز باشد (بسته به نظر مرجع).</a:t>
          </a:r>
        </a:p>
      </dsp:txBody>
      <dsp:txXfrm rot="-5400000">
        <a:off x="1324253" y="3463670"/>
        <a:ext cx="7391930" cy="11096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0243F2-B488-42F5-B4E1-12A45D26D8C1}">
      <dsp:nvSpPr>
        <dsp:cNvPr id="0" name=""/>
        <dsp:cNvSpPr/>
      </dsp:nvSpPr>
      <dsp:spPr>
        <a:xfrm>
          <a:off x="5039" y="245685"/>
          <a:ext cx="2291175"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rtl="1">
            <a:lnSpc>
              <a:spcPct val="90000"/>
            </a:lnSpc>
            <a:spcBef>
              <a:spcPct val="0"/>
            </a:spcBef>
            <a:spcAft>
              <a:spcPct val="35000"/>
            </a:spcAft>
            <a:buNone/>
          </a:pPr>
          <a:r>
            <a:rPr lang="fa-IR" sz="1800" kern="1200" dirty="0">
              <a:latin typeface="Sahel Black" panose="020B0603030804020204" pitchFamily="34" charset="-78"/>
              <a:cs typeface="Sahel Black" panose="020B0603030804020204" pitchFamily="34" charset="-78"/>
            </a:rPr>
            <a:t>ضررهایی قابل توجه نیستند</a:t>
          </a:r>
        </a:p>
      </dsp:txBody>
      <dsp:txXfrm>
        <a:off x="5039" y="245685"/>
        <a:ext cx="2291175" cy="916470"/>
      </dsp:txXfrm>
    </dsp:sp>
    <dsp:sp modelId="{67D491DF-9DBD-45A0-B5E7-E48A91A9D418}">
      <dsp:nvSpPr>
        <dsp:cNvPr id="0" name=""/>
        <dsp:cNvSpPr/>
      </dsp:nvSpPr>
      <dsp:spPr>
        <a:xfrm>
          <a:off x="474315" y="1837135"/>
          <a:ext cx="2291175" cy="23364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228600" lvl="1" indent="-228600" algn="ctr" defTabSz="1066800" rtl="1">
            <a:lnSpc>
              <a:spcPct val="90000"/>
            </a:lnSpc>
            <a:spcBef>
              <a:spcPct val="0"/>
            </a:spcBef>
            <a:spcAft>
              <a:spcPct val="15000"/>
            </a:spcAft>
            <a:buNone/>
          </a:pPr>
          <a:r>
            <a:rPr lang="fa-IR" sz="2400" kern="1200" dirty="0">
              <a:latin typeface="Sahel SemiBold" panose="02000703000000000000" pitchFamily="2" charset="-78"/>
              <a:ea typeface="Sahel SemiBold" panose="02000703000000000000" pitchFamily="2" charset="-78"/>
              <a:cs typeface="Sahel SemiBold" panose="02000703000000000000" pitchFamily="2" charset="-78"/>
            </a:rPr>
            <a:t>مجوز افطار نیست</a:t>
          </a:r>
        </a:p>
      </dsp:txBody>
      <dsp:txXfrm>
        <a:off x="541421" y="1904241"/>
        <a:ext cx="2156963" cy="2202228"/>
      </dsp:txXfrm>
    </dsp:sp>
    <dsp:sp modelId="{27C241BE-744B-4040-A60D-47F414A26587}">
      <dsp:nvSpPr>
        <dsp:cNvPr id="0" name=""/>
        <dsp:cNvSpPr/>
      </dsp:nvSpPr>
      <dsp:spPr>
        <a:xfrm rot="21590376">
          <a:off x="2643546" y="413492"/>
          <a:ext cx="736350" cy="5704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rtl="1">
            <a:lnSpc>
              <a:spcPct val="90000"/>
            </a:lnSpc>
            <a:spcBef>
              <a:spcPct val="0"/>
            </a:spcBef>
            <a:spcAft>
              <a:spcPct val="35000"/>
            </a:spcAft>
            <a:buNone/>
          </a:pPr>
          <a:endParaRPr lang="fa-IR" sz="2600" kern="1200"/>
        </a:p>
      </dsp:txBody>
      <dsp:txXfrm>
        <a:off x="2643546" y="527819"/>
        <a:ext cx="565219" cy="342262"/>
      </dsp:txXfrm>
    </dsp:sp>
    <dsp:sp modelId="{0E53CBD1-1E95-4FCA-8CC6-1BF2EEAF09A0}">
      <dsp:nvSpPr>
        <dsp:cNvPr id="0" name=""/>
        <dsp:cNvSpPr/>
      </dsp:nvSpPr>
      <dsp:spPr>
        <a:xfrm>
          <a:off x="3685549" y="235382"/>
          <a:ext cx="2291175"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rtl="1">
            <a:lnSpc>
              <a:spcPct val="90000"/>
            </a:lnSpc>
            <a:spcBef>
              <a:spcPct val="0"/>
            </a:spcBef>
            <a:spcAft>
              <a:spcPct val="35000"/>
            </a:spcAft>
            <a:buNone/>
          </a:pPr>
          <a:r>
            <a:rPr lang="fa-IR" sz="1800" kern="1200" dirty="0">
              <a:latin typeface="Sahel Black" panose="020B0603030804020204" pitchFamily="34" charset="-78"/>
              <a:cs typeface="Sahel Black" panose="020B0603030804020204" pitchFamily="34" charset="-78"/>
            </a:rPr>
            <a:t>ضرر قابل توجه که منجر به مرگ یا نقص عضو نمی‌شود</a:t>
          </a:r>
        </a:p>
      </dsp:txBody>
      <dsp:txXfrm>
        <a:off x="3685549" y="235382"/>
        <a:ext cx="2291175" cy="916470"/>
      </dsp:txXfrm>
    </dsp:sp>
    <dsp:sp modelId="{D7E77416-0694-45D2-A88E-F95EF2984CC7}">
      <dsp:nvSpPr>
        <dsp:cNvPr id="0" name=""/>
        <dsp:cNvSpPr/>
      </dsp:nvSpPr>
      <dsp:spPr>
        <a:xfrm>
          <a:off x="4154826" y="1806225"/>
          <a:ext cx="2291175" cy="23776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228600" lvl="1" indent="-228600" algn="ctr" defTabSz="1066800" rtl="1">
            <a:lnSpc>
              <a:spcPct val="90000"/>
            </a:lnSpc>
            <a:spcBef>
              <a:spcPct val="0"/>
            </a:spcBef>
            <a:spcAft>
              <a:spcPct val="15000"/>
            </a:spcAft>
            <a:buNone/>
          </a:pPr>
          <a:r>
            <a:rPr lang="fa-IR" sz="2400" kern="1200" dirty="0">
              <a:solidFill>
                <a:prstClr val="black">
                  <a:hueOff val="0"/>
                  <a:satOff val="0"/>
                  <a:lumOff val="0"/>
                  <a:alphaOff val="0"/>
                </a:prstClr>
              </a:solidFill>
              <a:latin typeface="Sahel SemiBold" panose="02000703000000000000" pitchFamily="2" charset="-78"/>
              <a:ea typeface="Sahel SemiBold" panose="02000703000000000000" pitchFamily="2" charset="-78"/>
              <a:cs typeface="Sahel SemiBold" panose="02000703000000000000" pitchFamily="2" charset="-78"/>
            </a:rPr>
            <a:t>گرفتن روزه واجب نیست</a:t>
          </a:r>
        </a:p>
      </dsp:txBody>
      <dsp:txXfrm>
        <a:off x="4221932" y="1873331"/>
        <a:ext cx="2156963" cy="2243442"/>
      </dsp:txXfrm>
    </dsp:sp>
    <dsp:sp modelId="{57938DF5-6FF2-4630-8099-97086A622CD4}">
      <dsp:nvSpPr>
        <dsp:cNvPr id="0" name=""/>
        <dsp:cNvSpPr/>
      </dsp:nvSpPr>
      <dsp:spPr>
        <a:xfrm rot="21591056">
          <a:off x="6324057" y="403557"/>
          <a:ext cx="736350" cy="5704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rtl="1">
            <a:lnSpc>
              <a:spcPct val="90000"/>
            </a:lnSpc>
            <a:spcBef>
              <a:spcPct val="0"/>
            </a:spcBef>
            <a:spcAft>
              <a:spcPct val="35000"/>
            </a:spcAft>
            <a:buNone/>
          </a:pPr>
          <a:endParaRPr lang="fa-IR" sz="2600" kern="1200"/>
        </a:p>
      </dsp:txBody>
      <dsp:txXfrm>
        <a:off x="6324057" y="517867"/>
        <a:ext cx="565219" cy="342262"/>
      </dsp:txXfrm>
    </dsp:sp>
    <dsp:sp modelId="{947DA371-47A5-4BD8-8DE3-AB327E4D9C0A}">
      <dsp:nvSpPr>
        <dsp:cNvPr id="0" name=""/>
        <dsp:cNvSpPr/>
      </dsp:nvSpPr>
      <dsp:spPr>
        <a:xfrm>
          <a:off x="7366060" y="225806"/>
          <a:ext cx="2291175"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rtl="1">
            <a:lnSpc>
              <a:spcPct val="90000"/>
            </a:lnSpc>
            <a:spcBef>
              <a:spcPct val="0"/>
            </a:spcBef>
            <a:spcAft>
              <a:spcPct val="35000"/>
            </a:spcAft>
            <a:buNone/>
          </a:pPr>
          <a:r>
            <a:rPr lang="fa-IR" sz="1800" kern="1200" dirty="0">
              <a:latin typeface="Sahel Black" panose="020B0603030804020204" pitchFamily="34" charset="-78"/>
              <a:cs typeface="Sahel Black" panose="020B0603030804020204" pitchFamily="34" charset="-78"/>
            </a:rPr>
            <a:t>ضررهای در حد حرام (احتمال هلاکت تدریجی و...)</a:t>
          </a:r>
        </a:p>
      </dsp:txBody>
      <dsp:txXfrm>
        <a:off x="7366060" y="225806"/>
        <a:ext cx="2291175" cy="916470"/>
      </dsp:txXfrm>
    </dsp:sp>
    <dsp:sp modelId="{5C9352BE-5990-4C16-96E2-59A40D406450}">
      <dsp:nvSpPr>
        <dsp:cNvPr id="0" name=""/>
        <dsp:cNvSpPr/>
      </dsp:nvSpPr>
      <dsp:spPr>
        <a:xfrm>
          <a:off x="7835337" y="1777499"/>
          <a:ext cx="2291175" cy="241595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228600" lvl="1" indent="-228600" algn="ctr" defTabSz="889000" rtl="1">
            <a:lnSpc>
              <a:spcPct val="90000"/>
            </a:lnSpc>
            <a:spcBef>
              <a:spcPct val="0"/>
            </a:spcBef>
            <a:spcAft>
              <a:spcPct val="15000"/>
            </a:spcAft>
            <a:buNone/>
          </a:pPr>
          <a:r>
            <a:rPr lang="fa-IR" sz="2400" kern="1200" dirty="0">
              <a:solidFill>
                <a:prstClr val="black">
                  <a:hueOff val="0"/>
                  <a:satOff val="0"/>
                  <a:lumOff val="0"/>
                  <a:alphaOff val="0"/>
                </a:prstClr>
              </a:solidFill>
              <a:latin typeface="Sahel SemiBold" panose="02000703000000000000" pitchFamily="2" charset="-78"/>
              <a:ea typeface="Sahel SemiBold" panose="02000703000000000000" pitchFamily="2" charset="-78"/>
              <a:cs typeface="Sahel SemiBold" panose="02000703000000000000" pitchFamily="2" charset="-78"/>
            </a:rPr>
            <a:t>روزه گرفتن در این حالت حرام و روزه باطل است</a:t>
          </a:r>
        </a:p>
      </dsp:txBody>
      <dsp:txXfrm>
        <a:off x="7902443" y="1844605"/>
        <a:ext cx="2156963" cy="228174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15C440-E74D-49E5-8791-C96CE17D8308}">
      <dsp:nvSpPr>
        <dsp:cNvPr id="0" name=""/>
        <dsp:cNvSpPr/>
      </dsp:nvSpPr>
      <dsp:spPr>
        <a:xfrm>
          <a:off x="7854115" y="1534197"/>
          <a:ext cx="2350563" cy="23506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0FE4BC-6D20-4C02-95E4-1D275E690A30}">
      <dsp:nvSpPr>
        <dsp:cNvPr id="0" name=""/>
        <dsp:cNvSpPr/>
      </dsp:nvSpPr>
      <dsp:spPr>
        <a:xfrm>
          <a:off x="7932736" y="1612567"/>
          <a:ext cx="2194329" cy="219394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rtl="1">
            <a:lnSpc>
              <a:spcPct val="90000"/>
            </a:lnSpc>
            <a:spcBef>
              <a:spcPct val="0"/>
            </a:spcBef>
            <a:spcAft>
              <a:spcPct val="35000"/>
            </a:spcAft>
            <a:buNone/>
          </a:pPr>
          <a:r>
            <a:rPr lang="fa-IR" sz="1800" b="1" kern="1200" dirty="0">
              <a:latin typeface="Sahel" panose="020B0603030804020204" pitchFamily="34" charset="-78"/>
              <a:cs typeface="Sahel" panose="020B0603030804020204" pitchFamily="34" charset="-78"/>
            </a:rPr>
            <a:t>پس از ماه مبارک رمضان قضا کند</a:t>
          </a:r>
          <a:br>
            <a:rPr lang="fa-IR" sz="1800" b="1" kern="1200" dirty="0">
              <a:latin typeface="Sahel" panose="020B0603030804020204" pitchFamily="34" charset="-78"/>
              <a:cs typeface="Sahel" panose="020B0603030804020204" pitchFamily="34" charset="-78"/>
            </a:rPr>
          </a:br>
          <a:r>
            <a:rPr lang="fa-IR" sz="1800" b="1" kern="1200" dirty="0">
              <a:latin typeface="Sahel" panose="020B0603030804020204" pitchFamily="34" charset="-78"/>
              <a:cs typeface="Sahel" panose="020B0603030804020204" pitchFamily="34" charset="-78"/>
            </a:rPr>
            <a:t>(مثلاً هر ماه</a:t>
          </a:r>
          <a:br>
            <a:rPr lang="fa-IR" sz="1800" b="1" kern="1200" dirty="0">
              <a:latin typeface="Sahel" panose="020B0603030804020204" pitchFamily="34" charset="-78"/>
              <a:cs typeface="Sahel" panose="020B0603030804020204" pitchFamily="34" charset="-78"/>
            </a:rPr>
          </a:br>
          <a:r>
            <a:rPr lang="fa-IR" sz="1800" b="1" kern="1200" dirty="0">
              <a:latin typeface="Sahel" panose="020B0603030804020204" pitchFamily="34" charset="-78"/>
              <a:cs typeface="Sahel" panose="020B0603030804020204" pitchFamily="34" charset="-78"/>
            </a:rPr>
            <a:t> سه روز)</a:t>
          </a:r>
        </a:p>
      </dsp:txBody>
      <dsp:txXfrm>
        <a:off x="8246212" y="1926047"/>
        <a:ext cx="1567378" cy="1566984"/>
      </dsp:txXfrm>
    </dsp:sp>
    <dsp:sp modelId="{1A0625B4-6F5B-4582-A19A-7E341494D9E9}">
      <dsp:nvSpPr>
        <dsp:cNvPr id="0" name=""/>
        <dsp:cNvSpPr/>
      </dsp:nvSpPr>
      <dsp:spPr>
        <a:xfrm rot="2700000">
          <a:off x="5414832" y="1534032"/>
          <a:ext cx="2350601" cy="2350601"/>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99BC78-05F9-4608-A16B-2FB7383E0499}">
      <dsp:nvSpPr>
        <dsp:cNvPr id="0" name=""/>
        <dsp:cNvSpPr/>
      </dsp:nvSpPr>
      <dsp:spPr>
        <a:xfrm>
          <a:off x="5503552" y="1612567"/>
          <a:ext cx="2194329" cy="219394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rgbClr val="09653E"/>
              </a:solidFill>
              <a:latin typeface="Sahel" panose="020B0603030804020204" pitchFamily="34" charset="-78"/>
              <a:cs typeface="Sahel" panose="020B0603030804020204" pitchFamily="34" charset="-78"/>
            </a:rPr>
            <a:t>در حکم بیمار است، روزه لازم نیست </a:t>
          </a:r>
          <a:endParaRPr lang="fa-IR" sz="1800" kern="1200" dirty="0">
            <a:solidFill>
              <a:srgbClr val="09653E"/>
            </a:solidFill>
          </a:endParaRPr>
        </a:p>
      </dsp:txBody>
      <dsp:txXfrm>
        <a:off x="5817027" y="1926047"/>
        <a:ext cx="1567378" cy="1566984"/>
      </dsp:txXfrm>
    </dsp:sp>
    <dsp:sp modelId="{0A7E84A3-92FA-4142-9DEF-BDFA897CE4F4}">
      <dsp:nvSpPr>
        <dsp:cNvPr id="0" name=""/>
        <dsp:cNvSpPr/>
      </dsp:nvSpPr>
      <dsp:spPr>
        <a:xfrm rot="2700000">
          <a:off x="2995727" y="1534032"/>
          <a:ext cx="2350601" cy="2350601"/>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74E189-AA9D-4F1A-B5CE-280286FD3D20}">
      <dsp:nvSpPr>
        <dsp:cNvPr id="0" name=""/>
        <dsp:cNvSpPr/>
      </dsp:nvSpPr>
      <dsp:spPr>
        <a:xfrm>
          <a:off x="3074367" y="1612567"/>
          <a:ext cx="2194329" cy="219394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rgbClr val="FF0000"/>
              </a:solidFill>
              <a:latin typeface="Sahel" panose="020B0603030804020204" pitchFamily="34" charset="-78"/>
              <a:cs typeface="Sahel" panose="020B0603030804020204" pitchFamily="34" charset="-78"/>
            </a:rPr>
            <a:t>ضرر قابل توجه</a:t>
          </a:r>
          <a:br>
            <a:rPr lang="fa-IR" sz="1800" b="1" kern="1200" dirty="0">
              <a:solidFill>
                <a:srgbClr val="FF0000"/>
              </a:solidFill>
              <a:latin typeface="Sahel" panose="020B0603030804020204" pitchFamily="34" charset="-78"/>
              <a:cs typeface="Sahel" panose="020B0603030804020204" pitchFamily="34" charset="-78"/>
            </a:rPr>
          </a:br>
          <a:r>
            <a:rPr lang="fa-IR" sz="1800" b="1" kern="1200" dirty="0">
              <a:solidFill>
                <a:srgbClr val="FF0000"/>
              </a:solidFill>
              <a:latin typeface="Sahel" panose="020B0603030804020204" pitchFamily="34" charset="-78"/>
              <a:cs typeface="Sahel" panose="020B0603030804020204" pitchFamily="34" charset="-78"/>
            </a:rPr>
            <a:t>که بیماری به حساب می آید</a:t>
          </a:r>
          <a:endParaRPr lang="fa-IR" sz="1800" kern="1200" dirty="0">
            <a:solidFill>
              <a:srgbClr val="FF0000"/>
            </a:solidFill>
          </a:endParaRPr>
        </a:p>
      </dsp:txBody>
      <dsp:txXfrm>
        <a:off x="3387843" y="1926047"/>
        <a:ext cx="1567378" cy="1566984"/>
      </dsp:txXfrm>
    </dsp:sp>
    <dsp:sp modelId="{B94BA206-3FA6-48A4-A8F5-4FDD124257DC}">
      <dsp:nvSpPr>
        <dsp:cNvPr id="0" name=""/>
        <dsp:cNvSpPr/>
      </dsp:nvSpPr>
      <dsp:spPr>
        <a:xfrm rot="2700000">
          <a:off x="566543" y="1534032"/>
          <a:ext cx="2350601" cy="2350601"/>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4D1064-DB4E-4E90-97E1-98F66DE868D9}">
      <dsp:nvSpPr>
        <dsp:cNvPr id="0" name=""/>
        <dsp:cNvSpPr/>
      </dsp:nvSpPr>
      <dsp:spPr>
        <a:xfrm>
          <a:off x="645183" y="1612567"/>
          <a:ext cx="2194329" cy="219394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rgbClr val="243169"/>
              </a:solidFill>
              <a:latin typeface="Sahel" panose="020B0603030804020204" pitchFamily="34" charset="-78"/>
              <a:cs typeface="Sahel" panose="020B0603030804020204" pitchFamily="34" charset="-78"/>
            </a:rPr>
            <a:t>دختران تازه مکلف شده و دیگر افرادی که روزه برایشان ضرر دارد. </a:t>
          </a:r>
          <a:endParaRPr lang="fa-IR" sz="1800" kern="1200" dirty="0">
            <a:solidFill>
              <a:srgbClr val="243169"/>
            </a:solidFill>
          </a:endParaRPr>
        </a:p>
      </dsp:txBody>
      <dsp:txXfrm>
        <a:off x="958659" y="1926047"/>
        <a:ext cx="1567378" cy="156698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52152281-C8F2-4391-8E17-D2FCB2ED615B}" type="datetimeFigureOut">
              <a:rPr lang="fa-IR" smtClean="0"/>
              <a:t>30/07/1447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32BD349C-A262-4F04-8644-FD651A7F7DFA}" type="slidenum">
              <a:rPr lang="fa-IR" smtClean="0"/>
              <a:t>‹#›</a:t>
            </a:fld>
            <a:endParaRPr lang="fa-IR"/>
          </a:p>
        </p:txBody>
      </p:sp>
    </p:spTree>
    <p:extLst>
      <p:ext uri="{BB962C8B-B14F-4D97-AF65-F5344CB8AC3E}">
        <p14:creationId xmlns:p14="http://schemas.microsoft.com/office/powerpoint/2010/main" val="2558579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D7537-D115-60F6-2705-0EA848587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F36D24-8A3B-EDD1-3EDC-C0C6B0180D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510DE3-AD4C-E40E-53E7-3DB548809018}"/>
              </a:ext>
            </a:extLst>
          </p:cNvPr>
          <p:cNvSpPr>
            <a:spLocks noGrp="1"/>
          </p:cNvSpPr>
          <p:nvPr>
            <p:ph type="body" idx="1"/>
          </p:nvPr>
        </p:nvSpPr>
        <p:spPr/>
        <p:txBody>
          <a:bodyPr/>
          <a:lstStyle/>
          <a:p>
            <a:r>
              <a:rPr lang="en-US" dirty="0"/>
              <a:t>005000</a:t>
            </a:r>
            <a:endParaRPr lang="fa-IR" dirty="0"/>
          </a:p>
        </p:txBody>
      </p:sp>
      <p:sp>
        <p:nvSpPr>
          <p:cNvPr id="4" name="Slide Number Placeholder 3">
            <a:extLst>
              <a:ext uri="{FF2B5EF4-FFF2-40B4-BE49-F238E27FC236}">
                <a16:creationId xmlns:a16="http://schemas.microsoft.com/office/drawing/2014/main" id="{70D78ED0-4B1B-705A-2ACF-E16619D320F5}"/>
              </a:ext>
            </a:extLst>
          </p:cNvPr>
          <p:cNvSpPr>
            <a:spLocks noGrp="1"/>
          </p:cNvSpPr>
          <p:nvPr>
            <p:ph type="sldNum" sz="quarter" idx="5"/>
          </p:nvPr>
        </p:nvSpPr>
        <p:spPr/>
        <p:txBody>
          <a:bodyPr/>
          <a:lstStyle/>
          <a:p>
            <a:fld id="{32BD349C-A262-4F04-8644-FD651A7F7DFA}" type="slidenum">
              <a:rPr lang="fa-IR" smtClean="0"/>
              <a:t>2</a:t>
            </a:fld>
            <a:endParaRPr lang="fa-IR"/>
          </a:p>
        </p:txBody>
      </p:sp>
    </p:spTree>
    <p:extLst>
      <p:ext uri="{BB962C8B-B14F-4D97-AF65-F5344CB8AC3E}">
        <p14:creationId xmlns:p14="http://schemas.microsoft.com/office/powerpoint/2010/main" val="119499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F550A-B151-7AAD-2F13-BB7C434A84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4868C-2FBA-782D-9C6D-199BC71FE5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C7E3E1-2560-E38E-5C20-84199C7A48E6}"/>
              </a:ext>
            </a:extLst>
          </p:cNvPr>
          <p:cNvSpPr>
            <a:spLocks noGrp="1"/>
          </p:cNvSpPr>
          <p:nvPr>
            <p:ph type="body" idx="1"/>
          </p:nvPr>
        </p:nvSpPr>
        <p:spPr/>
        <p:txBody>
          <a:bodyPr/>
          <a:lstStyle/>
          <a:p>
            <a:r>
              <a:rPr lang="en-US" dirty="0"/>
              <a:t>084700</a:t>
            </a:r>
            <a:endParaRPr lang="fa-IR" dirty="0"/>
          </a:p>
        </p:txBody>
      </p:sp>
      <p:sp>
        <p:nvSpPr>
          <p:cNvPr id="4" name="Slide Number Placeholder 3">
            <a:extLst>
              <a:ext uri="{FF2B5EF4-FFF2-40B4-BE49-F238E27FC236}">
                <a16:creationId xmlns:a16="http://schemas.microsoft.com/office/drawing/2014/main" id="{607AC6A3-05BA-733C-F264-646F0A1FC075}"/>
              </a:ext>
            </a:extLst>
          </p:cNvPr>
          <p:cNvSpPr>
            <a:spLocks noGrp="1"/>
          </p:cNvSpPr>
          <p:nvPr>
            <p:ph type="sldNum" sz="quarter" idx="5"/>
          </p:nvPr>
        </p:nvSpPr>
        <p:spPr/>
        <p:txBody>
          <a:bodyPr/>
          <a:lstStyle/>
          <a:p>
            <a:fld id="{32BD349C-A262-4F04-8644-FD651A7F7DFA}" type="slidenum">
              <a:rPr lang="fa-IR" smtClean="0"/>
              <a:t>11</a:t>
            </a:fld>
            <a:endParaRPr lang="fa-IR"/>
          </a:p>
        </p:txBody>
      </p:sp>
    </p:spTree>
    <p:extLst>
      <p:ext uri="{BB962C8B-B14F-4D97-AF65-F5344CB8AC3E}">
        <p14:creationId xmlns:p14="http://schemas.microsoft.com/office/powerpoint/2010/main" val="2328391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F9815-F605-BDEF-01D6-C37DC1CAFC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0D3C5E-BBBA-958F-AC2E-3595D1A8C1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F552A-3A13-E308-B1E1-E9213202C3BA}"/>
              </a:ext>
            </a:extLst>
          </p:cNvPr>
          <p:cNvSpPr>
            <a:spLocks noGrp="1"/>
          </p:cNvSpPr>
          <p:nvPr>
            <p:ph type="body" idx="1"/>
          </p:nvPr>
        </p:nvSpPr>
        <p:spPr/>
        <p:txBody>
          <a:bodyPr/>
          <a:lstStyle/>
          <a:p>
            <a:r>
              <a:rPr lang="en-US" dirty="0"/>
              <a:t>094400</a:t>
            </a:r>
            <a:endParaRPr lang="fa-IR" dirty="0"/>
          </a:p>
        </p:txBody>
      </p:sp>
      <p:sp>
        <p:nvSpPr>
          <p:cNvPr id="4" name="Slide Number Placeholder 3">
            <a:extLst>
              <a:ext uri="{FF2B5EF4-FFF2-40B4-BE49-F238E27FC236}">
                <a16:creationId xmlns:a16="http://schemas.microsoft.com/office/drawing/2014/main" id="{41554EEB-7BAC-5345-54B0-A12C2326D724}"/>
              </a:ext>
            </a:extLst>
          </p:cNvPr>
          <p:cNvSpPr>
            <a:spLocks noGrp="1"/>
          </p:cNvSpPr>
          <p:nvPr>
            <p:ph type="sldNum" sz="quarter" idx="5"/>
          </p:nvPr>
        </p:nvSpPr>
        <p:spPr/>
        <p:txBody>
          <a:bodyPr/>
          <a:lstStyle/>
          <a:p>
            <a:fld id="{32BD349C-A262-4F04-8644-FD651A7F7DFA}" type="slidenum">
              <a:rPr lang="fa-IR" smtClean="0"/>
              <a:t>12</a:t>
            </a:fld>
            <a:endParaRPr lang="fa-IR"/>
          </a:p>
        </p:txBody>
      </p:sp>
    </p:spTree>
    <p:extLst>
      <p:ext uri="{BB962C8B-B14F-4D97-AF65-F5344CB8AC3E}">
        <p14:creationId xmlns:p14="http://schemas.microsoft.com/office/powerpoint/2010/main" val="3787966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49ACA-7561-39B1-0EBE-98C921B5DD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64951D-2B8B-CD35-BD8D-FE4E4FB0E3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A740BB-54A8-1340-B528-FA2E2CA9B6D0}"/>
              </a:ext>
            </a:extLst>
          </p:cNvPr>
          <p:cNvSpPr>
            <a:spLocks noGrp="1"/>
          </p:cNvSpPr>
          <p:nvPr>
            <p:ph type="body" idx="1"/>
          </p:nvPr>
        </p:nvSpPr>
        <p:spPr/>
        <p:txBody>
          <a:bodyPr/>
          <a:lstStyle/>
          <a:p>
            <a:r>
              <a:rPr lang="en-US"/>
              <a:t>083000</a:t>
            </a:r>
            <a:endParaRPr lang="fa-IR" dirty="0"/>
          </a:p>
        </p:txBody>
      </p:sp>
      <p:sp>
        <p:nvSpPr>
          <p:cNvPr id="4" name="Slide Number Placeholder 3">
            <a:extLst>
              <a:ext uri="{FF2B5EF4-FFF2-40B4-BE49-F238E27FC236}">
                <a16:creationId xmlns:a16="http://schemas.microsoft.com/office/drawing/2014/main" id="{7488470E-CA55-93F1-A970-D98DFE2742F3}"/>
              </a:ext>
            </a:extLst>
          </p:cNvPr>
          <p:cNvSpPr>
            <a:spLocks noGrp="1"/>
          </p:cNvSpPr>
          <p:nvPr>
            <p:ph type="sldNum" sz="quarter" idx="5"/>
          </p:nvPr>
        </p:nvSpPr>
        <p:spPr/>
        <p:txBody>
          <a:bodyPr/>
          <a:lstStyle/>
          <a:p>
            <a:fld id="{32BD349C-A262-4F04-8644-FD651A7F7DFA}" type="slidenum">
              <a:rPr lang="fa-IR" smtClean="0"/>
              <a:t>13</a:t>
            </a:fld>
            <a:endParaRPr lang="fa-IR"/>
          </a:p>
        </p:txBody>
      </p:sp>
    </p:spTree>
    <p:extLst>
      <p:ext uri="{BB962C8B-B14F-4D97-AF65-F5344CB8AC3E}">
        <p14:creationId xmlns:p14="http://schemas.microsoft.com/office/powerpoint/2010/main" val="2193782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D7809-C719-7950-96C7-C4CDA67C63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E6256-9EDE-F822-447D-31D7FFDA9F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E215DE-A94B-A876-1F3E-39B08C13CCF5}"/>
              </a:ext>
            </a:extLst>
          </p:cNvPr>
          <p:cNvSpPr>
            <a:spLocks noGrp="1"/>
          </p:cNvSpPr>
          <p:nvPr>
            <p:ph type="body" idx="1"/>
          </p:nvPr>
        </p:nvSpPr>
        <p:spPr/>
        <p:txBody>
          <a:bodyPr/>
          <a:lstStyle/>
          <a:p>
            <a:r>
              <a:rPr lang="en-US" dirty="0"/>
              <a:t>025800</a:t>
            </a:r>
            <a:endParaRPr lang="fa-IR" dirty="0"/>
          </a:p>
        </p:txBody>
      </p:sp>
      <p:sp>
        <p:nvSpPr>
          <p:cNvPr id="4" name="Slide Number Placeholder 3">
            <a:extLst>
              <a:ext uri="{FF2B5EF4-FFF2-40B4-BE49-F238E27FC236}">
                <a16:creationId xmlns:a16="http://schemas.microsoft.com/office/drawing/2014/main" id="{C4AAB72B-7A0C-F51E-83AF-E71936F69C26}"/>
              </a:ext>
            </a:extLst>
          </p:cNvPr>
          <p:cNvSpPr>
            <a:spLocks noGrp="1"/>
          </p:cNvSpPr>
          <p:nvPr>
            <p:ph type="sldNum" sz="quarter" idx="5"/>
          </p:nvPr>
        </p:nvSpPr>
        <p:spPr/>
        <p:txBody>
          <a:bodyPr/>
          <a:lstStyle/>
          <a:p>
            <a:fld id="{32BD349C-A262-4F04-8644-FD651A7F7DFA}" type="slidenum">
              <a:rPr lang="fa-IR" smtClean="0"/>
              <a:t>14</a:t>
            </a:fld>
            <a:endParaRPr lang="fa-IR"/>
          </a:p>
        </p:txBody>
      </p:sp>
    </p:spTree>
    <p:extLst>
      <p:ext uri="{BB962C8B-B14F-4D97-AF65-F5344CB8AC3E}">
        <p14:creationId xmlns:p14="http://schemas.microsoft.com/office/powerpoint/2010/main" val="36962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A5920-CE08-ADCA-EA95-0C76A71CFB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8973BA-5F3D-6E9E-96F5-90E5474BAC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9D939A-4317-2758-C1D3-F6FA4C461DB6}"/>
              </a:ext>
            </a:extLst>
          </p:cNvPr>
          <p:cNvSpPr>
            <a:spLocks noGrp="1"/>
          </p:cNvSpPr>
          <p:nvPr>
            <p:ph type="body" idx="1"/>
          </p:nvPr>
        </p:nvSpPr>
        <p:spPr/>
        <p:txBody>
          <a:bodyPr/>
          <a:lstStyle/>
          <a:p>
            <a:r>
              <a:rPr lang="fa-IR" dirty="0"/>
              <a:t>062200</a:t>
            </a:r>
          </a:p>
        </p:txBody>
      </p:sp>
      <p:sp>
        <p:nvSpPr>
          <p:cNvPr id="4" name="Slide Number Placeholder 3">
            <a:extLst>
              <a:ext uri="{FF2B5EF4-FFF2-40B4-BE49-F238E27FC236}">
                <a16:creationId xmlns:a16="http://schemas.microsoft.com/office/drawing/2014/main" id="{5B39B27A-E53D-6218-3ED4-D9889E5ED729}"/>
              </a:ext>
            </a:extLst>
          </p:cNvPr>
          <p:cNvSpPr>
            <a:spLocks noGrp="1"/>
          </p:cNvSpPr>
          <p:nvPr>
            <p:ph type="sldNum" sz="quarter" idx="5"/>
          </p:nvPr>
        </p:nvSpPr>
        <p:spPr/>
        <p:txBody>
          <a:bodyPr/>
          <a:lstStyle/>
          <a:p>
            <a:fld id="{32BD349C-A262-4F04-8644-FD651A7F7DFA}" type="slidenum">
              <a:rPr lang="fa-IR" smtClean="0"/>
              <a:t>15</a:t>
            </a:fld>
            <a:endParaRPr lang="fa-IR"/>
          </a:p>
        </p:txBody>
      </p:sp>
    </p:spTree>
    <p:extLst>
      <p:ext uri="{BB962C8B-B14F-4D97-AF65-F5344CB8AC3E}">
        <p14:creationId xmlns:p14="http://schemas.microsoft.com/office/powerpoint/2010/main" val="2049231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7F3DB-9885-4133-B580-DC3AFD6645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28C1F-E289-D2B1-70D8-54E5744F24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ED8C16-F254-8D8D-5813-782979C02717}"/>
              </a:ext>
            </a:extLst>
          </p:cNvPr>
          <p:cNvSpPr>
            <a:spLocks noGrp="1"/>
          </p:cNvSpPr>
          <p:nvPr>
            <p:ph type="body" idx="1"/>
          </p:nvPr>
        </p:nvSpPr>
        <p:spPr/>
        <p:txBody>
          <a:bodyPr/>
          <a:lstStyle/>
          <a:p>
            <a:r>
              <a:rPr lang="en-US" dirty="0"/>
              <a:t>042700</a:t>
            </a:r>
            <a:endParaRPr lang="fa-IR" dirty="0"/>
          </a:p>
        </p:txBody>
      </p:sp>
      <p:sp>
        <p:nvSpPr>
          <p:cNvPr id="4" name="Slide Number Placeholder 3">
            <a:extLst>
              <a:ext uri="{FF2B5EF4-FFF2-40B4-BE49-F238E27FC236}">
                <a16:creationId xmlns:a16="http://schemas.microsoft.com/office/drawing/2014/main" id="{161B724A-52B0-3908-A2B2-B76DD0C868B0}"/>
              </a:ext>
            </a:extLst>
          </p:cNvPr>
          <p:cNvSpPr>
            <a:spLocks noGrp="1"/>
          </p:cNvSpPr>
          <p:nvPr>
            <p:ph type="sldNum" sz="quarter" idx="5"/>
          </p:nvPr>
        </p:nvSpPr>
        <p:spPr/>
        <p:txBody>
          <a:bodyPr/>
          <a:lstStyle/>
          <a:p>
            <a:fld id="{32BD349C-A262-4F04-8644-FD651A7F7DFA}" type="slidenum">
              <a:rPr lang="fa-IR" smtClean="0"/>
              <a:t>16</a:t>
            </a:fld>
            <a:endParaRPr lang="fa-IR"/>
          </a:p>
        </p:txBody>
      </p:sp>
    </p:spTree>
    <p:extLst>
      <p:ext uri="{BB962C8B-B14F-4D97-AF65-F5344CB8AC3E}">
        <p14:creationId xmlns:p14="http://schemas.microsoft.com/office/powerpoint/2010/main" val="1634744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81C00-F121-4AB8-939D-EFAE4AB3AE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63EA2-F57E-79A3-C3D7-E725669B23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83ADCF-4BE6-3304-DD09-D37A9E9FE2F4}"/>
              </a:ext>
            </a:extLst>
          </p:cNvPr>
          <p:cNvSpPr>
            <a:spLocks noGrp="1"/>
          </p:cNvSpPr>
          <p:nvPr>
            <p:ph type="body" idx="1"/>
          </p:nvPr>
        </p:nvSpPr>
        <p:spPr/>
        <p:txBody>
          <a:bodyPr/>
          <a:lstStyle/>
          <a:p>
            <a:r>
              <a:rPr lang="en-US" dirty="0"/>
              <a:t>070500</a:t>
            </a:r>
            <a:endParaRPr lang="fa-IR" dirty="0"/>
          </a:p>
        </p:txBody>
      </p:sp>
      <p:sp>
        <p:nvSpPr>
          <p:cNvPr id="4" name="Slide Number Placeholder 3">
            <a:extLst>
              <a:ext uri="{FF2B5EF4-FFF2-40B4-BE49-F238E27FC236}">
                <a16:creationId xmlns:a16="http://schemas.microsoft.com/office/drawing/2014/main" id="{4D6E317A-BCA2-9D67-6BED-69DB9A83479C}"/>
              </a:ext>
            </a:extLst>
          </p:cNvPr>
          <p:cNvSpPr>
            <a:spLocks noGrp="1"/>
          </p:cNvSpPr>
          <p:nvPr>
            <p:ph type="sldNum" sz="quarter" idx="5"/>
          </p:nvPr>
        </p:nvSpPr>
        <p:spPr/>
        <p:txBody>
          <a:bodyPr/>
          <a:lstStyle/>
          <a:p>
            <a:fld id="{32BD349C-A262-4F04-8644-FD651A7F7DFA}" type="slidenum">
              <a:rPr lang="fa-IR" smtClean="0"/>
              <a:t>17</a:t>
            </a:fld>
            <a:endParaRPr lang="fa-IR"/>
          </a:p>
        </p:txBody>
      </p:sp>
    </p:spTree>
    <p:extLst>
      <p:ext uri="{BB962C8B-B14F-4D97-AF65-F5344CB8AC3E}">
        <p14:creationId xmlns:p14="http://schemas.microsoft.com/office/powerpoint/2010/main" val="3266177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FEC5C-A15E-6E73-2370-20888270D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1CEA7-84DA-B325-91B2-A71E6113DB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8BE9E5-4792-79BE-85AE-B050279AAEBE}"/>
              </a:ext>
            </a:extLst>
          </p:cNvPr>
          <p:cNvSpPr>
            <a:spLocks noGrp="1"/>
          </p:cNvSpPr>
          <p:nvPr>
            <p:ph type="body" idx="1"/>
          </p:nvPr>
        </p:nvSpPr>
        <p:spPr/>
        <p:txBody>
          <a:bodyPr/>
          <a:lstStyle/>
          <a:p>
            <a:r>
              <a:rPr lang="en-US" dirty="0"/>
              <a:t>034500</a:t>
            </a:r>
            <a:endParaRPr lang="fa-IR" dirty="0"/>
          </a:p>
        </p:txBody>
      </p:sp>
      <p:sp>
        <p:nvSpPr>
          <p:cNvPr id="4" name="Slide Number Placeholder 3">
            <a:extLst>
              <a:ext uri="{FF2B5EF4-FFF2-40B4-BE49-F238E27FC236}">
                <a16:creationId xmlns:a16="http://schemas.microsoft.com/office/drawing/2014/main" id="{28AFDB73-03D9-6110-D833-37D88EB283D3}"/>
              </a:ext>
            </a:extLst>
          </p:cNvPr>
          <p:cNvSpPr>
            <a:spLocks noGrp="1"/>
          </p:cNvSpPr>
          <p:nvPr>
            <p:ph type="sldNum" sz="quarter" idx="5"/>
          </p:nvPr>
        </p:nvSpPr>
        <p:spPr/>
        <p:txBody>
          <a:bodyPr/>
          <a:lstStyle/>
          <a:p>
            <a:fld id="{32BD349C-A262-4F04-8644-FD651A7F7DFA}" type="slidenum">
              <a:rPr lang="fa-IR" smtClean="0"/>
              <a:t>18</a:t>
            </a:fld>
            <a:endParaRPr lang="fa-IR"/>
          </a:p>
        </p:txBody>
      </p:sp>
    </p:spTree>
    <p:extLst>
      <p:ext uri="{BB962C8B-B14F-4D97-AF65-F5344CB8AC3E}">
        <p14:creationId xmlns:p14="http://schemas.microsoft.com/office/powerpoint/2010/main" val="2026100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0278C-3ED2-7FB7-BC6B-C25CD8DA00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EB968A-34D6-C588-0DD2-E5D2867FD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7DEFF-0FE9-FCC4-3D4A-762A7C4D7C92}"/>
              </a:ext>
            </a:extLst>
          </p:cNvPr>
          <p:cNvSpPr>
            <a:spLocks noGrp="1"/>
          </p:cNvSpPr>
          <p:nvPr>
            <p:ph type="body" idx="1"/>
          </p:nvPr>
        </p:nvSpPr>
        <p:spPr/>
        <p:txBody>
          <a:bodyPr/>
          <a:lstStyle/>
          <a:p>
            <a:r>
              <a:rPr lang="en-US" dirty="0"/>
              <a:t>051700</a:t>
            </a:r>
            <a:endParaRPr lang="fa-IR" dirty="0"/>
          </a:p>
        </p:txBody>
      </p:sp>
      <p:sp>
        <p:nvSpPr>
          <p:cNvPr id="4" name="Slide Number Placeholder 3">
            <a:extLst>
              <a:ext uri="{FF2B5EF4-FFF2-40B4-BE49-F238E27FC236}">
                <a16:creationId xmlns:a16="http://schemas.microsoft.com/office/drawing/2014/main" id="{F7E79AE2-C571-E9BC-E3A0-1A1CFED3F52D}"/>
              </a:ext>
            </a:extLst>
          </p:cNvPr>
          <p:cNvSpPr>
            <a:spLocks noGrp="1"/>
          </p:cNvSpPr>
          <p:nvPr>
            <p:ph type="sldNum" sz="quarter" idx="5"/>
          </p:nvPr>
        </p:nvSpPr>
        <p:spPr/>
        <p:txBody>
          <a:bodyPr/>
          <a:lstStyle/>
          <a:p>
            <a:fld id="{32BD349C-A262-4F04-8644-FD651A7F7DFA}" type="slidenum">
              <a:rPr lang="fa-IR" smtClean="0"/>
              <a:t>19</a:t>
            </a:fld>
            <a:endParaRPr lang="fa-IR"/>
          </a:p>
        </p:txBody>
      </p:sp>
    </p:spTree>
    <p:extLst>
      <p:ext uri="{BB962C8B-B14F-4D97-AF65-F5344CB8AC3E}">
        <p14:creationId xmlns:p14="http://schemas.microsoft.com/office/powerpoint/2010/main" val="3862065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1A7CD-EC77-4A5B-7F4A-90EA670893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D94BC-4A86-5328-E43B-59B6A8D815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F591FE-47C3-666D-2944-16B391420285}"/>
              </a:ext>
            </a:extLst>
          </p:cNvPr>
          <p:cNvSpPr>
            <a:spLocks noGrp="1"/>
          </p:cNvSpPr>
          <p:nvPr>
            <p:ph type="body" idx="1"/>
          </p:nvPr>
        </p:nvSpPr>
        <p:spPr/>
        <p:txBody>
          <a:bodyPr/>
          <a:lstStyle/>
          <a:p>
            <a:r>
              <a:rPr lang="fa-IR" dirty="0"/>
              <a:t>065000</a:t>
            </a:r>
          </a:p>
        </p:txBody>
      </p:sp>
      <p:sp>
        <p:nvSpPr>
          <p:cNvPr id="4" name="Slide Number Placeholder 3">
            <a:extLst>
              <a:ext uri="{FF2B5EF4-FFF2-40B4-BE49-F238E27FC236}">
                <a16:creationId xmlns:a16="http://schemas.microsoft.com/office/drawing/2014/main" id="{FB158E43-72AF-F318-6784-C9E70108305F}"/>
              </a:ext>
            </a:extLst>
          </p:cNvPr>
          <p:cNvSpPr>
            <a:spLocks noGrp="1"/>
          </p:cNvSpPr>
          <p:nvPr>
            <p:ph type="sldNum" sz="quarter" idx="5"/>
          </p:nvPr>
        </p:nvSpPr>
        <p:spPr/>
        <p:txBody>
          <a:bodyPr/>
          <a:lstStyle/>
          <a:p>
            <a:fld id="{32BD349C-A262-4F04-8644-FD651A7F7DFA}" type="slidenum">
              <a:rPr lang="fa-IR" smtClean="0"/>
              <a:t>20</a:t>
            </a:fld>
            <a:endParaRPr lang="fa-IR"/>
          </a:p>
        </p:txBody>
      </p:sp>
    </p:spTree>
    <p:extLst>
      <p:ext uri="{BB962C8B-B14F-4D97-AF65-F5344CB8AC3E}">
        <p14:creationId xmlns:p14="http://schemas.microsoft.com/office/powerpoint/2010/main" val="1263996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D4C9A-102C-D9E0-6537-2CDD61680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0560F-E49B-A887-6CC1-C01C114E5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EABCCB-A005-EAC6-E1C6-1DC5206467A8}"/>
              </a:ext>
            </a:extLst>
          </p:cNvPr>
          <p:cNvSpPr>
            <a:spLocks noGrp="1"/>
          </p:cNvSpPr>
          <p:nvPr>
            <p:ph type="body" idx="1"/>
          </p:nvPr>
        </p:nvSpPr>
        <p:spPr/>
        <p:txBody>
          <a:bodyPr/>
          <a:lstStyle/>
          <a:p>
            <a:r>
              <a:rPr lang="en-US" dirty="0"/>
              <a:t>013000</a:t>
            </a:r>
            <a:endParaRPr lang="fa-IR" dirty="0"/>
          </a:p>
        </p:txBody>
      </p:sp>
      <p:sp>
        <p:nvSpPr>
          <p:cNvPr id="4" name="Slide Number Placeholder 3">
            <a:extLst>
              <a:ext uri="{FF2B5EF4-FFF2-40B4-BE49-F238E27FC236}">
                <a16:creationId xmlns:a16="http://schemas.microsoft.com/office/drawing/2014/main" id="{E52CE6D7-6CDD-8B68-9549-801DDDABED6F}"/>
              </a:ext>
            </a:extLst>
          </p:cNvPr>
          <p:cNvSpPr>
            <a:spLocks noGrp="1"/>
          </p:cNvSpPr>
          <p:nvPr>
            <p:ph type="sldNum" sz="quarter" idx="5"/>
          </p:nvPr>
        </p:nvSpPr>
        <p:spPr/>
        <p:txBody>
          <a:bodyPr/>
          <a:lstStyle/>
          <a:p>
            <a:fld id="{32BD349C-A262-4F04-8644-FD651A7F7DFA}" type="slidenum">
              <a:rPr lang="fa-IR" smtClean="0"/>
              <a:t>3</a:t>
            </a:fld>
            <a:endParaRPr lang="fa-IR"/>
          </a:p>
        </p:txBody>
      </p:sp>
    </p:spTree>
    <p:extLst>
      <p:ext uri="{BB962C8B-B14F-4D97-AF65-F5344CB8AC3E}">
        <p14:creationId xmlns:p14="http://schemas.microsoft.com/office/powerpoint/2010/main" val="30560432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426C0-BB4D-A9BE-8773-58B7F0D5E0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281EC3-173D-DEA9-1FC9-ADC80F574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B33BDD-7679-A154-2CC9-A437F593AD47}"/>
              </a:ext>
            </a:extLst>
          </p:cNvPr>
          <p:cNvSpPr>
            <a:spLocks noGrp="1"/>
          </p:cNvSpPr>
          <p:nvPr>
            <p:ph type="body" idx="1"/>
          </p:nvPr>
        </p:nvSpPr>
        <p:spPr/>
        <p:txBody>
          <a:bodyPr/>
          <a:lstStyle/>
          <a:p>
            <a:r>
              <a:rPr lang="fa-IR" dirty="0"/>
              <a:t>070900</a:t>
            </a:r>
          </a:p>
        </p:txBody>
      </p:sp>
      <p:sp>
        <p:nvSpPr>
          <p:cNvPr id="4" name="Slide Number Placeholder 3">
            <a:extLst>
              <a:ext uri="{FF2B5EF4-FFF2-40B4-BE49-F238E27FC236}">
                <a16:creationId xmlns:a16="http://schemas.microsoft.com/office/drawing/2014/main" id="{F8188280-827E-A739-2332-C9C22E21FC52}"/>
              </a:ext>
            </a:extLst>
          </p:cNvPr>
          <p:cNvSpPr>
            <a:spLocks noGrp="1"/>
          </p:cNvSpPr>
          <p:nvPr>
            <p:ph type="sldNum" sz="quarter" idx="5"/>
          </p:nvPr>
        </p:nvSpPr>
        <p:spPr/>
        <p:txBody>
          <a:bodyPr/>
          <a:lstStyle/>
          <a:p>
            <a:fld id="{32BD349C-A262-4F04-8644-FD651A7F7DFA}" type="slidenum">
              <a:rPr lang="fa-IR" smtClean="0"/>
              <a:t>21</a:t>
            </a:fld>
            <a:endParaRPr lang="fa-IR"/>
          </a:p>
        </p:txBody>
      </p:sp>
    </p:spTree>
    <p:extLst>
      <p:ext uri="{BB962C8B-B14F-4D97-AF65-F5344CB8AC3E}">
        <p14:creationId xmlns:p14="http://schemas.microsoft.com/office/powerpoint/2010/main" val="3508005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2A211-597D-FB73-9CF4-588E8DF92E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8B180-74C8-62E2-913C-30F9AF259A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7DD251-9A72-8096-1789-DE85354D9384}"/>
              </a:ext>
            </a:extLst>
          </p:cNvPr>
          <p:cNvSpPr>
            <a:spLocks noGrp="1"/>
          </p:cNvSpPr>
          <p:nvPr>
            <p:ph type="body" idx="1"/>
          </p:nvPr>
        </p:nvSpPr>
        <p:spPr/>
        <p:txBody>
          <a:bodyPr/>
          <a:lstStyle/>
          <a:p>
            <a:r>
              <a:rPr lang="en-US" dirty="0"/>
              <a:t>093000</a:t>
            </a:r>
            <a:endParaRPr lang="fa-IR" dirty="0"/>
          </a:p>
        </p:txBody>
      </p:sp>
      <p:sp>
        <p:nvSpPr>
          <p:cNvPr id="4" name="Slide Number Placeholder 3">
            <a:extLst>
              <a:ext uri="{FF2B5EF4-FFF2-40B4-BE49-F238E27FC236}">
                <a16:creationId xmlns:a16="http://schemas.microsoft.com/office/drawing/2014/main" id="{D743E536-71CB-7968-5314-23645F58E76A}"/>
              </a:ext>
            </a:extLst>
          </p:cNvPr>
          <p:cNvSpPr>
            <a:spLocks noGrp="1"/>
          </p:cNvSpPr>
          <p:nvPr>
            <p:ph type="sldNum" sz="quarter" idx="5"/>
          </p:nvPr>
        </p:nvSpPr>
        <p:spPr/>
        <p:txBody>
          <a:bodyPr/>
          <a:lstStyle/>
          <a:p>
            <a:fld id="{32BD349C-A262-4F04-8644-FD651A7F7DFA}" type="slidenum">
              <a:rPr lang="fa-IR" smtClean="0"/>
              <a:t>22</a:t>
            </a:fld>
            <a:endParaRPr lang="fa-IR"/>
          </a:p>
        </p:txBody>
      </p:sp>
    </p:spTree>
    <p:extLst>
      <p:ext uri="{BB962C8B-B14F-4D97-AF65-F5344CB8AC3E}">
        <p14:creationId xmlns:p14="http://schemas.microsoft.com/office/powerpoint/2010/main" val="4226379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C5C8F-037B-2BCC-F0BF-8284F6652D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E40573-7262-4889-E1F6-C6BA8676C6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9E7929-7899-2F4D-7D65-FA0263E22402}"/>
              </a:ext>
            </a:extLst>
          </p:cNvPr>
          <p:cNvSpPr>
            <a:spLocks noGrp="1"/>
          </p:cNvSpPr>
          <p:nvPr>
            <p:ph type="body" idx="1"/>
          </p:nvPr>
        </p:nvSpPr>
        <p:spPr/>
        <p:txBody>
          <a:bodyPr/>
          <a:lstStyle/>
          <a:p>
            <a:r>
              <a:rPr lang="fa-IR" dirty="0"/>
              <a:t>114000</a:t>
            </a:r>
          </a:p>
        </p:txBody>
      </p:sp>
      <p:sp>
        <p:nvSpPr>
          <p:cNvPr id="4" name="Slide Number Placeholder 3">
            <a:extLst>
              <a:ext uri="{FF2B5EF4-FFF2-40B4-BE49-F238E27FC236}">
                <a16:creationId xmlns:a16="http://schemas.microsoft.com/office/drawing/2014/main" id="{D46D3178-EE17-5C3F-5F34-A272892B2CC8}"/>
              </a:ext>
            </a:extLst>
          </p:cNvPr>
          <p:cNvSpPr>
            <a:spLocks noGrp="1"/>
          </p:cNvSpPr>
          <p:nvPr>
            <p:ph type="sldNum" sz="quarter" idx="5"/>
          </p:nvPr>
        </p:nvSpPr>
        <p:spPr/>
        <p:txBody>
          <a:bodyPr/>
          <a:lstStyle/>
          <a:p>
            <a:fld id="{32BD349C-A262-4F04-8644-FD651A7F7DFA}" type="slidenum">
              <a:rPr lang="fa-IR" smtClean="0"/>
              <a:t>23</a:t>
            </a:fld>
            <a:endParaRPr lang="fa-IR"/>
          </a:p>
        </p:txBody>
      </p:sp>
    </p:spTree>
    <p:extLst>
      <p:ext uri="{BB962C8B-B14F-4D97-AF65-F5344CB8AC3E}">
        <p14:creationId xmlns:p14="http://schemas.microsoft.com/office/powerpoint/2010/main" val="3358451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673E1-4C9D-713A-5C90-1C24DCA6FE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22717-1210-B5B7-6650-600230D700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168C81-E154-5366-06F9-5B4CA2DB6501}"/>
              </a:ext>
            </a:extLst>
          </p:cNvPr>
          <p:cNvSpPr>
            <a:spLocks noGrp="1"/>
          </p:cNvSpPr>
          <p:nvPr>
            <p:ph type="body" idx="1"/>
          </p:nvPr>
        </p:nvSpPr>
        <p:spPr/>
        <p:txBody>
          <a:bodyPr/>
          <a:lstStyle/>
          <a:p>
            <a:r>
              <a:rPr lang="fa-IR" dirty="0"/>
              <a:t>053000</a:t>
            </a:r>
          </a:p>
        </p:txBody>
      </p:sp>
      <p:sp>
        <p:nvSpPr>
          <p:cNvPr id="4" name="Slide Number Placeholder 3">
            <a:extLst>
              <a:ext uri="{FF2B5EF4-FFF2-40B4-BE49-F238E27FC236}">
                <a16:creationId xmlns:a16="http://schemas.microsoft.com/office/drawing/2014/main" id="{693C1EED-1342-011B-42D0-7BFE9B68F762}"/>
              </a:ext>
            </a:extLst>
          </p:cNvPr>
          <p:cNvSpPr>
            <a:spLocks noGrp="1"/>
          </p:cNvSpPr>
          <p:nvPr>
            <p:ph type="sldNum" sz="quarter" idx="5"/>
          </p:nvPr>
        </p:nvSpPr>
        <p:spPr/>
        <p:txBody>
          <a:bodyPr/>
          <a:lstStyle/>
          <a:p>
            <a:fld id="{32BD349C-A262-4F04-8644-FD651A7F7DFA}" type="slidenum">
              <a:rPr lang="fa-IR" smtClean="0"/>
              <a:t>24</a:t>
            </a:fld>
            <a:endParaRPr lang="fa-IR"/>
          </a:p>
        </p:txBody>
      </p:sp>
    </p:spTree>
    <p:extLst>
      <p:ext uri="{BB962C8B-B14F-4D97-AF65-F5344CB8AC3E}">
        <p14:creationId xmlns:p14="http://schemas.microsoft.com/office/powerpoint/2010/main" val="858592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F9402-FDDD-9F2F-25DF-C46BE03FB9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2C63E-4C57-0939-5726-9F6A931E80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7A1F64-17D4-6E89-CD4F-D158EC4759F7}"/>
              </a:ext>
            </a:extLst>
          </p:cNvPr>
          <p:cNvSpPr>
            <a:spLocks noGrp="1"/>
          </p:cNvSpPr>
          <p:nvPr>
            <p:ph type="body" idx="1"/>
          </p:nvPr>
        </p:nvSpPr>
        <p:spPr/>
        <p:txBody>
          <a:bodyPr/>
          <a:lstStyle/>
          <a:p>
            <a:r>
              <a:rPr lang="en-US"/>
              <a:t>105000</a:t>
            </a:r>
            <a:endParaRPr lang="fa-IR" dirty="0"/>
          </a:p>
        </p:txBody>
      </p:sp>
      <p:sp>
        <p:nvSpPr>
          <p:cNvPr id="4" name="Slide Number Placeholder 3">
            <a:extLst>
              <a:ext uri="{FF2B5EF4-FFF2-40B4-BE49-F238E27FC236}">
                <a16:creationId xmlns:a16="http://schemas.microsoft.com/office/drawing/2014/main" id="{0B7A8F41-2358-3922-F2C7-66995BDB575E}"/>
              </a:ext>
            </a:extLst>
          </p:cNvPr>
          <p:cNvSpPr>
            <a:spLocks noGrp="1"/>
          </p:cNvSpPr>
          <p:nvPr>
            <p:ph type="sldNum" sz="quarter" idx="5"/>
          </p:nvPr>
        </p:nvSpPr>
        <p:spPr/>
        <p:txBody>
          <a:bodyPr/>
          <a:lstStyle/>
          <a:p>
            <a:fld id="{32BD349C-A262-4F04-8644-FD651A7F7DFA}" type="slidenum">
              <a:rPr lang="fa-IR" smtClean="0"/>
              <a:t>25</a:t>
            </a:fld>
            <a:endParaRPr lang="fa-IR"/>
          </a:p>
        </p:txBody>
      </p:sp>
    </p:spTree>
    <p:extLst>
      <p:ext uri="{BB962C8B-B14F-4D97-AF65-F5344CB8AC3E}">
        <p14:creationId xmlns:p14="http://schemas.microsoft.com/office/powerpoint/2010/main" val="28861110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50DA8-DCFC-589D-7C22-E7A21B7635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1611EA-1C9C-7AA6-3902-81499686B2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DD9EF9-24BB-CDF2-5064-25E6CE1A1786}"/>
              </a:ext>
            </a:extLst>
          </p:cNvPr>
          <p:cNvSpPr>
            <a:spLocks noGrp="1"/>
          </p:cNvSpPr>
          <p:nvPr>
            <p:ph type="body" idx="1"/>
          </p:nvPr>
        </p:nvSpPr>
        <p:spPr/>
        <p:txBody>
          <a:bodyPr/>
          <a:lstStyle/>
          <a:p>
            <a:r>
              <a:rPr lang="fa-IR" dirty="0"/>
              <a:t>051500</a:t>
            </a:r>
          </a:p>
        </p:txBody>
      </p:sp>
      <p:sp>
        <p:nvSpPr>
          <p:cNvPr id="4" name="Slide Number Placeholder 3">
            <a:extLst>
              <a:ext uri="{FF2B5EF4-FFF2-40B4-BE49-F238E27FC236}">
                <a16:creationId xmlns:a16="http://schemas.microsoft.com/office/drawing/2014/main" id="{5FFB1BB5-1BD0-E354-A75E-E1332AAFD4AD}"/>
              </a:ext>
            </a:extLst>
          </p:cNvPr>
          <p:cNvSpPr>
            <a:spLocks noGrp="1"/>
          </p:cNvSpPr>
          <p:nvPr>
            <p:ph type="sldNum" sz="quarter" idx="5"/>
          </p:nvPr>
        </p:nvSpPr>
        <p:spPr/>
        <p:txBody>
          <a:bodyPr/>
          <a:lstStyle/>
          <a:p>
            <a:fld id="{32BD349C-A262-4F04-8644-FD651A7F7DFA}" type="slidenum">
              <a:rPr lang="fa-IR" smtClean="0"/>
              <a:t>26</a:t>
            </a:fld>
            <a:endParaRPr lang="fa-IR"/>
          </a:p>
        </p:txBody>
      </p:sp>
    </p:spTree>
    <p:extLst>
      <p:ext uri="{BB962C8B-B14F-4D97-AF65-F5344CB8AC3E}">
        <p14:creationId xmlns:p14="http://schemas.microsoft.com/office/powerpoint/2010/main" val="1956659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206E5-B5BD-0278-0CB9-DA13EB4F0F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5690BC-413C-C8F1-D10C-DD7D0CF51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27FC5A-43ED-01C9-3775-8FE32AA46D54}"/>
              </a:ext>
            </a:extLst>
          </p:cNvPr>
          <p:cNvSpPr>
            <a:spLocks noGrp="1"/>
          </p:cNvSpPr>
          <p:nvPr>
            <p:ph type="body" idx="1"/>
          </p:nvPr>
        </p:nvSpPr>
        <p:spPr/>
        <p:txBody>
          <a:bodyPr/>
          <a:lstStyle/>
          <a:p>
            <a:r>
              <a:rPr lang="fa-IR" dirty="0"/>
              <a:t>055100</a:t>
            </a:r>
          </a:p>
        </p:txBody>
      </p:sp>
      <p:sp>
        <p:nvSpPr>
          <p:cNvPr id="4" name="Slide Number Placeholder 3">
            <a:extLst>
              <a:ext uri="{FF2B5EF4-FFF2-40B4-BE49-F238E27FC236}">
                <a16:creationId xmlns:a16="http://schemas.microsoft.com/office/drawing/2014/main" id="{8EDAC653-6777-AA9E-EEF2-9E46E1593BAD}"/>
              </a:ext>
            </a:extLst>
          </p:cNvPr>
          <p:cNvSpPr>
            <a:spLocks noGrp="1"/>
          </p:cNvSpPr>
          <p:nvPr>
            <p:ph type="sldNum" sz="quarter" idx="5"/>
          </p:nvPr>
        </p:nvSpPr>
        <p:spPr/>
        <p:txBody>
          <a:bodyPr/>
          <a:lstStyle/>
          <a:p>
            <a:fld id="{32BD349C-A262-4F04-8644-FD651A7F7DFA}" type="slidenum">
              <a:rPr lang="fa-IR" smtClean="0"/>
              <a:t>27</a:t>
            </a:fld>
            <a:endParaRPr lang="fa-IR"/>
          </a:p>
        </p:txBody>
      </p:sp>
    </p:spTree>
    <p:extLst>
      <p:ext uri="{BB962C8B-B14F-4D97-AF65-F5344CB8AC3E}">
        <p14:creationId xmlns:p14="http://schemas.microsoft.com/office/powerpoint/2010/main" val="2904797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8F53C-6B8D-210E-C5EF-CE413A2B3F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2F95AF-F83E-4482-11D9-9F16328562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BD7456-804B-8EEF-76D2-AF5FE3072607}"/>
              </a:ext>
            </a:extLst>
          </p:cNvPr>
          <p:cNvSpPr>
            <a:spLocks noGrp="1"/>
          </p:cNvSpPr>
          <p:nvPr>
            <p:ph type="body" idx="1"/>
          </p:nvPr>
        </p:nvSpPr>
        <p:spPr/>
        <p:txBody>
          <a:bodyPr/>
          <a:lstStyle/>
          <a:p>
            <a:r>
              <a:rPr lang="fa-IR" dirty="0"/>
              <a:t>072700</a:t>
            </a:r>
          </a:p>
        </p:txBody>
      </p:sp>
      <p:sp>
        <p:nvSpPr>
          <p:cNvPr id="4" name="Slide Number Placeholder 3">
            <a:extLst>
              <a:ext uri="{FF2B5EF4-FFF2-40B4-BE49-F238E27FC236}">
                <a16:creationId xmlns:a16="http://schemas.microsoft.com/office/drawing/2014/main" id="{A27D1EC4-5747-481E-DAB9-0A938EB8BD59}"/>
              </a:ext>
            </a:extLst>
          </p:cNvPr>
          <p:cNvSpPr>
            <a:spLocks noGrp="1"/>
          </p:cNvSpPr>
          <p:nvPr>
            <p:ph type="sldNum" sz="quarter" idx="5"/>
          </p:nvPr>
        </p:nvSpPr>
        <p:spPr/>
        <p:txBody>
          <a:bodyPr/>
          <a:lstStyle/>
          <a:p>
            <a:fld id="{32BD349C-A262-4F04-8644-FD651A7F7DFA}" type="slidenum">
              <a:rPr lang="fa-IR" smtClean="0"/>
              <a:t>28</a:t>
            </a:fld>
            <a:endParaRPr lang="fa-IR"/>
          </a:p>
        </p:txBody>
      </p:sp>
    </p:spTree>
    <p:extLst>
      <p:ext uri="{BB962C8B-B14F-4D97-AF65-F5344CB8AC3E}">
        <p14:creationId xmlns:p14="http://schemas.microsoft.com/office/powerpoint/2010/main" val="1763669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DB14C-696D-329B-2B90-83A001B9E4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D08ED-846B-8D2C-71DC-406733EEB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91A2D2-81EA-DDD3-8DA4-456FA58A2A2E}"/>
              </a:ext>
            </a:extLst>
          </p:cNvPr>
          <p:cNvSpPr>
            <a:spLocks noGrp="1"/>
          </p:cNvSpPr>
          <p:nvPr>
            <p:ph type="body" idx="1"/>
          </p:nvPr>
        </p:nvSpPr>
        <p:spPr/>
        <p:txBody>
          <a:bodyPr/>
          <a:lstStyle/>
          <a:p>
            <a:r>
              <a:rPr lang="fa-IR"/>
              <a:t>114300</a:t>
            </a:r>
            <a:endParaRPr lang="fa-IR" dirty="0"/>
          </a:p>
        </p:txBody>
      </p:sp>
      <p:sp>
        <p:nvSpPr>
          <p:cNvPr id="4" name="Slide Number Placeholder 3">
            <a:extLst>
              <a:ext uri="{FF2B5EF4-FFF2-40B4-BE49-F238E27FC236}">
                <a16:creationId xmlns:a16="http://schemas.microsoft.com/office/drawing/2014/main" id="{2FDFE212-1D18-05BB-AA60-1BE520B17AA4}"/>
              </a:ext>
            </a:extLst>
          </p:cNvPr>
          <p:cNvSpPr>
            <a:spLocks noGrp="1"/>
          </p:cNvSpPr>
          <p:nvPr>
            <p:ph type="sldNum" sz="quarter" idx="5"/>
          </p:nvPr>
        </p:nvSpPr>
        <p:spPr/>
        <p:txBody>
          <a:bodyPr/>
          <a:lstStyle/>
          <a:p>
            <a:fld id="{32BD349C-A262-4F04-8644-FD651A7F7DFA}" type="slidenum">
              <a:rPr lang="fa-IR" smtClean="0"/>
              <a:t>29</a:t>
            </a:fld>
            <a:endParaRPr lang="fa-IR"/>
          </a:p>
        </p:txBody>
      </p:sp>
    </p:spTree>
    <p:extLst>
      <p:ext uri="{BB962C8B-B14F-4D97-AF65-F5344CB8AC3E}">
        <p14:creationId xmlns:p14="http://schemas.microsoft.com/office/powerpoint/2010/main" val="29918675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A55BB-A0DA-25FE-7902-1F933B310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40E422-46CD-8BDB-3244-973C859D54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75E94E-4382-67EA-3888-E84969FAC95B}"/>
              </a:ext>
            </a:extLst>
          </p:cNvPr>
          <p:cNvSpPr>
            <a:spLocks noGrp="1"/>
          </p:cNvSpPr>
          <p:nvPr>
            <p:ph type="body" idx="1"/>
          </p:nvPr>
        </p:nvSpPr>
        <p:spPr/>
        <p:txBody>
          <a:bodyPr/>
          <a:lstStyle/>
          <a:p>
            <a:r>
              <a:rPr lang="en-US" dirty="0"/>
              <a:t>053800</a:t>
            </a:r>
            <a:endParaRPr lang="fa-IR" dirty="0"/>
          </a:p>
        </p:txBody>
      </p:sp>
      <p:sp>
        <p:nvSpPr>
          <p:cNvPr id="4" name="Slide Number Placeholder 3">
            <a:extLst>
              <a:ext uri="{FF2B5EF4-FFF2-40B4-BE49-F238E27FC236}">
                <a16:creationId xmlns:a16="http://schemas.microsoft.com/office/drawing/2014/main" id="{A47CA225-669C-9113-A428-8AE28B27F172}"/>
              </a:ext>
            </a:extLst>
          </p:cNvPr>
          <p:cNvSpPr>
            <a:spLocks noGrp="1"/>
          </p:cNvSpPr>
          <p:nvPr>
            <p:ph type="sldNum" sz="quarter" idx="5"/>
          </p:nvPr>
        </p:nvSpPr>
        <p:spPr/>
        <p:txBody>
          <a:bodyPr/>
          <a:lstStyle/>
          <a:p>
            <a:fld id="{32BD349C-A262-4F04-8644-FD651A7F7DFA}" type="slidenum">
              <a:rPr lang="fa-IR" smtClean="0"/>
              <a:t>30</a:t>
            </a:fld>
            <a:endParaRPr lang="fa-IR"/>
          </a:p>
        </p:txBody>
      </p:sp>
    </p:spTree>
    <p:extLst>
      <p:ext uri="{BB962C8B-B14F-4D97-AF65-F5344CB8AC3E}">
        <p14:creationId xmlns:p14="http://schemas.microsoft.com/office/powerpoint/2010/main" val="2034429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9D1F5-A40D-314F-CBA9-641B873E20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94447E-29A7-2FED-226B-57F46C3EE6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545B1F-320A-C001-758E-02AC6CA5CF74}"/>
              </a:ext>
            </a:extLst>
          </p:cNvPr>
          <p:cNvSpPr>
            <a:spLocks noGrp="1"/>
          </p:cNvSpPr>
          <p:nvPr>
            <p:ph type="body" idx="1"/>
          </p:nvPr>
        </p:nvSpPr>
        <p:spPr/>
        <p:txBody>
          <a:bodyPr/>
          <a:lstStyle/>
          <a:p>
            <a:r>
              <a:rPr lang="en-US" dirty="0"/>
              <a:t>031000</a:t>
            </a:r>
            <a:endParaRPr lang="fa-IR" dirty="0"/>
          </a:p>
        </p:txBody>
      </p:sp>
      <p:sp>
        <p:nvSpPr>
          <p:cNvPr id="4" name="Slide Number Placeholder 3">
            <a:extLst>
              <a:ext uri="{FF2B5EF4-FFF2-40B4-BE49-F238E27FC236}">
                <a16:creationId xmlns:a16="http://schemas.microsoft.com/office/drawing/2014/main" id="{99EFD2DF-914B-72C2-227F-E88AA5E204CE}"/>
              </a:ext>
            </a:extLst>
          </p:cNvPr>
          <p:cNvSpPr>
            <a:spLocks noGrp="1"/>
          </p:cNvSpPr>
          <p:nvPr>
            <p:ph type="sldNum" sz="quarter" idx="5"/>
          </p:nvPr>
        </p:nvSpPr>
        <p:spPr/>
        <p:txBody>
          <a:bodyPr/>
          <a:lstStyle/>
          <a:p>
            <a:fld id="{32BD349C-A262-4F04-8644-FD651A7F7DFA}" type="slidenum">
              <a:rPr lang="fa-IR" smtClean="0"/>
              <a:t>4</a:t>
            </a:fld>
            <a:endParaRPr lang="fa-IR"/>
          </a:p>
        </p:txBody>
      </p:sp>
    </p:spTree>
    <p:extLst>
      <p:ext uri="{BB962C8B-B14F-4D97-AF65-F5344CB8AC3E}">
        <p14:creationId xmlns:p14="http://schemas.microsoft.com/office/powerpoint/2010/main" val="33852588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9F697E-9E65-AB6F-44E1-0D72D4CF4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9B33ED-098A-627D-0A5D-67481FD9F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B09699-D609-DA47-270F-49BAB2C831AD}"/>
              </a:ext>
            </a:extLst>
          </p:cNvPr>
          <p:cNvSpPr>
            <a:spLocks noGrp="1"/>
          </p:cNvSpPr>
          <p:nvPr>
            <p:ph type="body" idx="1"/>
          </p:nvPr>
        </p:nvSpPr>
        <p:spPr/>
        <p:txBody>
          <a:bodyPr/>
          <a:lstStyle/>
          <a:p>
            <a:r>
              <a:rPr lang="en-US" dirty="0"/>
              <a:t>062500</a:t>
            </a:r>
            <a:endParaRPr lang="fa-IR" dirty="0"/>
          </a:p>
        </p:txBody>
      </p:sp>
      <p:sp>
        <p:nvSpPr>
          <p:cNvPr id="4" name="Slide Number Placeholder 3">
            <a:extLst>
              <a:ext uri="{FF2B5EF4-FFF2-40B4-BE49-F238E27FC236}">
                <a16:creationId xmlns:a16="http://schemas.microsoft.com/office/drawing/2014/main" id="{BF8AB691-94E8-031E-206B-E5C7015E025B}"/>
              </a:ext>
            </a:extLst>
          </p:cNvPr>
          <p:cNvSpPr>
            <a:spLocks noGrp="1"/>
          </p:cNvSpPr>
          <p:nvPr>
            <p:ph type="sldNum" sz="quarter" idx="5"/>
          </p:nvPr>
        </p:nvSpPr>
        <p:spPr/>
        <p:txBody>
          <a:bodyPr/>
          <a:lstStyle/>
          <a:p>
            <a:fld id="{32BD349C-A262-4F04-8644-FD651A7F7DFA}" type="slidenum">
              <a:rPr lang="fa-IR" smtClean="0"/>
              <a:t>31</a:t>
            </a:fld>
            <a:endParaRPr lang="fa-IR"/>
          </a:p>
        </p:txBody>
      </p:sp>
    </p:spTree>
    <p:extLst>
      <p:ext uri="{BB962C8B-B14F-4D97-AF65-F5344CB8AC3E}">
        <p14:creationId xmlns:p14="http://schemas.microsoft.com/office/powerpoint/2010/main" val="22541043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ABFC3-C028-2B49-2456-6FDEC23E6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A6DCAB-5493-B45A-85A4-80339C458A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EDE770-1BF6-F47D-267E-F86A0045E4BF}"/>
              </a:ext>
            </a:extLst>
          </p:cNvPr>
          <p:cNvSpPr>
            <a:spLocks noGrp="1"/>
          </p:cNvSpPr>
          <p:nvPr>
            <p:ph type="body" idx="1"/>
          </p:nvPr>
        </p:nvSpPr>
        <p:spPr/>
        <p:txBody>
          <a:bodyPr/>
          <a:lstStyle/>
          <a:p>
            <a:r>
              <a:rPr lang="en-US" dirty="0"/>
              <a:t>014000</a:t>
            </a:r>
            <a:endParaRPr lang="fa-IR" dirty="0"/>
          </a:p>
        </p:txBody>
      </p:sp>
      <p:sp>
        <p:nvSpPr>
          <p:cNvPr id="4" name="Slide Number Placeholder 3">
            <a:extLst>
              <a:ext uri="{FF2B5EF4-FFF2-40B4-BE49-F238E27FC236}">
                <a16:creationId xmlns:a16="http://schemas.microsoft.com/office/drawing/2014/main" id="{6095DC41-B7F3-6CE1-CCA0-46E247373F12}"/>
              </a:ext>
            </a:extLst>
          </p:cNvPr>
          <p:cNvSpPr>
            <a:spLocks noGrp="1"/>
          </p:cNvSpPr>
          <p:nvPr>
            <p:ph type="sldNum" sz="quarter" idx="5"/>
          </p:nvPr>
        </p:nvSpPr>
        <p:spPr/>
        <p:txBody>
          <a:bodyPr/>
          <a:lstStyle/>
          <a:p>
            <a:fld id="{32BD349C-A262-4F04-8644-FD651A7F7DFA}" type="slidenum">
              <a:rPr lang="fa-IR" smtClean="0"/>
              <a:t>32</a:t>
            </a:fld>
            <a:endParaRPr lang="fa-IR"/>
          </a:p>
        </p:txBody>
      </p:sp>
    </p:spTree>
    <p:extLst>
      <p:ext uri="{BB962C8B-B14F-4D97-AF65-F5344CB8AC3E}">
        <p14:creationId xmlns:p14="http://schemas.microsoft.com/office/powerpoint/2010/main" val="2472749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085BE-0BE4-A4FF-E36D-EA4CF2F915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C50864-9B5F-38AF-2E1A-7F3DA95DB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DCC2C-1FD2-55CD-8FCB-1D68E6AB09C2}"/>
              </a:ext>
            </a:extLst>
          </p:cNvPr>
          <p:cNvSpPr>
            <a:spLocks noGrp="1"/>
          </p:cNvSpPr>
          <p:nvPr>
            <p:ph type="body" idx="1"/>
          </p:nvPr>
        </p:nvSpPr>
        <p:spPr/>
        <p:txBody>
          <a:bodyPr/>
          <a:lstStyle/>
          <a:p>
            <a:r>
              <a:rPr lang="en-US" dirty="0"/>
              <a:t>014500</a:t>
            </a:r>
            <a:endParaRPr lang="fa-IR" dirty="0"/>
          </a:p>
        </p:txBody>
      </p:sp>
      <p:sp>
        <p:nvSpPr>
          <p:cNvPr id="4" name="Slide Number Placeholder 3">
            <a:extLst>
              <a:ext uri="{FF2B5EF4-FFF2-40B4-BE49-F238E27FC236}">
                <a16:creationId xmlns:a16="http://schemas.microsoft.com/office/drawing/2014/main" id="{B44FE0F0-FD53-08F4-5739-6E617ECC1E37}"/>
              </a:ext>
            </a:extLst>
          </p:cNvPr>
          <p:cNvSpPr>
            <a:spLocks noGrp="1"/>
          </p:cNvSpPr>
          <p:nvPr>
            <p:ph type="sldNum" sz="quarter" idx="5"/>
          </p:nvPr>
        </p:nvSpPr>
        <p:spPr/>
        <p:txBody>
          <a:bodyPr/>
          <a:lstStyle/>
          <a:p>
            <a:fld id="{32BD349C-A262-4F04-8644-FD651A7F7DFA}" type="slidenum">
              <a:rPr lang="fa-IR" smtClean="0"/>
              <a:t>33</a:t>
            </a:fld>
            <a:endParaRPr lang="fa-IR"/>
          </a:p>
        </p:txBody>
      </p:sp>
    </p:spTree>
    <p:extLst>
      <p:ext uri="{BB962C8B-B14F-4D97-AF65-F5344CB8AC3E}">
        <p14:creationId xmlns:p14="http://schemas.microsoft.com/office/powerpoint/2010/main" val="14288196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1F3CB-AC67-A461-BCA6-31B9A4DB9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32519-AB0F-DD42-4FEA-F102B2AB68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FDE870-6656-B662-F343-D02D0E84A40E}"/>
              </a:ext>
            </a:extLst>
          </p:cNvPr>
          <p:cNvSpPr>
            <a:spLocks noGrp="1"/>
          </p:cNvSpPr>
          <p:nvPr>
            <p:ph type="body" idx="1"/>
          </p:nvPr>
        </p:nvSpPr>
        <p:spPr/>
        <p:txBody>
          <a:bodyPr/>
          <a:lstStyle/>
          <a:p>
            <a:r>
              <a:rPr lang="en-US" dirty="0"/>
              <a:t>014600</a:t>
            </a:r>
            <a:endParaRPr lang="fa-IR" dirty="0"/>
          </a:p>
        </p:txBody>
      </p:sp>
      <p:sp>
        <p:nvSpPr>
          <p:cNvPr id="4" name="Slide Number Placeholder 3">
            <a:extLst>
              <a:ext uri="{FF2B5EF4-FFF2-40B4-BE49-F238E27FC236}">
                <a16:creationId xmlns:a16="http://schemas.microsoft.com/office/drawing/2014/main" id="{B1602E3E-116A-EAB9-A430-D968D9F0ADEE}"/>
              </a:ext>
            </a:extLst>
          </p:cNvPr>
          <p:cNvSpPr>
            <a:spLocks noGrp="1"/>
          </p:cNvSpPr>
          <p:nvPr>
            <p:ph type="sldNum" sz="quarter" idx="5"/>
          </p:nvPr>
        </p:nvSpPr>
        <p:spPr/>
        <p:txBody>
          <a:bodyPr/>
          <a:lstStyle/>
          <a:p>
            <a:fld id="{32BD349C-A262-4F04-8644-FD651A7F7DFA}" type="slidenum">
              <a:rPr lang="fa-IR" smtClean="0"/>
              <a:t>34</a:t>
            </a:fld>
            <a:endParaRPr lang="fa-IR"/>
          </a:p>
        </p:txBody>
      </p:sp>
    </p:spTree>
    <p:extLst>
      <p:ext uri="{BB962C8B-B14F-4D97-AF65-F5344CB8AC3E}">
        <p14:creationId xmlns:p14="http://schemas.microsoft.com/office/powerpoint/2010/main" val="2378483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A4B36-5D56-30F0-F876-666F2A0E51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56C567-8C81-3DD4-215A-B50CCE8DD1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DC6295-CE48-DA75-2D17-00C16B2ACCEC}"/>
              </a:ext>
            </a:extLst>
          </p:cNvPr>
          <p:cNvSpPr>
            <a:spLocks noGrp="1"/>
          </p:cNvSpPr>
          <p:nvPr>
            <p:ph type="body" idx="1"/>
          </p:nvPr>
        </p:nvSpPr>
        <p:spPr/>
        <p:txBody>
          <a:bodyPr/>
          <a:lstStyle/>
          <a:p>
            <a:r>
              <a:rPr lang="en-US" dirty="0"/>
              <a:t>042000</a:t>
            </a:r>
            <a:endParaRPr lang="fa-IR" dirty="0"/>
          </a:p>
        </p:txBody>
      </p:sp>
      <p:sp>
        <p:nvSpPr>
          <p:cNvPr id="4" name="Slide Number Placeholder 3">
            <a:extLst>
              <a:ext uri="{FF2B5EF4-FFF2-40B4-BE49-F238E27FC236}">
                <a16:creationId xmlns:a16="http://schemas.microsoft.com/office/drawing/2014/main" id="{687F12B6-C4FF-6A22-5D5D-BC24FB997404}"/>
              </a:ext>
            </a:extLst>
          </p:cNvPr>
          <p:cNvSpPr>
            <a:spLocks noGrp="1"/>
          </p:cNvSpPr>
          <p:nvPr>
            <p:ph type="sldNum" sz="quarter" idx="5"/>
          </p:nvPr>
        </p:nvSpPr>
        <p:spPr/>
        <p:txBody>
          <a:bodyPr/>
          <a:lstStyle/>
          <a:p>
            <a:fld id="{32BD349C-A262-4F04-8644-FD651A7F7DFA}" type="slidenum">
              <a:rPr lang="fa-IR" smtClean="0"/>
              <a:t>35</a:t>
            </a:fld>
            <a:endParaRPr lang="fa-IR"/>
          </a:p>
        </p:txBody>
      </p:sp>
    </p:spTree>
    <p:extLst>
      <p:ext uri="{BB962C8B-B14F-4D97-AF65-F5344CB8AC3E}">
        <p14:creationId xmlns:p14="http://schemas.microsoft.com/office/powerpoint/2010/main" val="40682086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D7537-D115-60F6-2705-0EA848587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F36D24-8A3B-EDD1-3EDC-C0C6B0180D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510DE3-AD4C-E40E-53E7-3DB548809018}"/>
              </a:ext>
            </a:extLst>
          </p:cNvPr>
          <p:cNvSpPr>
            <a:spLocks noGrp="1"/>
          </p:cNvSpPr>
          <p:nvPr>
            <p:ph type="body" idx="1"/>
          </p:nvPr>
        </p:nvSpPr>
        <p:spPr/>
        <p:txBody>
          <a:bodyPr/>
          <a:lstStyle/>
          <a:p>
            <a:r>
              <a:rPr lang="en-US" dirty="0"/>
              <a:t>005200</a:t>
            </a:r>
            <a:endParaRPr lang="fa-IR" dirty="0"/>
          </a:p>
        </p:txBody>
      </p:sp>
      <p:sp>
        <p:nvSpPr>
          <p:cNvPr id="4" name="Slide Number Placeholder 3">
            <a:extLst>
              <a:ext uri="{FF2B5EF4-FFF2-40B4-BE49-F238E27FC236}">
                <a16:creationId xmlns:a16="http://schemas.microsoft.com/office/drawing/2014/main" id="{70D78ED0-4B1B-705A-2ACF-E16619D320F5}"/>
              </a:ext>
            </a:extLst>
          </p:cNvPr>
          <p:cNvSpPr>
            <a:spLocks noGrp="1"/>
          </p:cNvSpPr>
          <p:nvPr>
            <p:ph type="sldNum" sz="quarter" idx="5"/>
          </p:nvPr>
        </p:nvSpPr>
        <p:spPr/>
        <p:txBody>
          <a:bodyPr/>
          <a:lstStyle/>
          <a:p>
            <a:fld id="{32BD349C-A262-4F04-8644-FD651A7F7DFA}" type="slidenum">
              <a:rPr lang="fa-IR" smtClean="0"/>
              <a:t>36</a:t>
            </a:fld>
            <a:endParaRPr lang="fa-IR"/>
          </a:p>
        </p:txBody>
      </p:sp>
    </p:spTree>
    <p:extLst>
      <p:ext uri="{BB962C8B-B14F-4D97-AF65-F5344CB8AC3E}">
        <p14:creationId xmlns:p14="http://schemas.microsoft.com/office/powerpoint/2010/main" val="1645682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85E4C-8A47-B28A-3A30-9FB4932BCD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F6F0C-640A-0865-C7B1-C262260E46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28F190-004C-8AED-9568-DE451F88B4F0}"/>
              </a:ext>
            </a:extLst>
          </p:cNvPr>
          <p:cNvSpPr>
            <a:spLocks noGrp="1"/>
          </p:cNvSpPr>
          <p:nvPr>
            <p:ph type="body" idx="1"/>
          </p:nvPr>
        </p:nvSpPr>
        <p:spPr/>
        <p:txBody>
          <a:bodyPr/>
          <a:lstStyle/>
          <a:p>
            <a:r>
              <a:rPr lang="en-US" dirty="0"/>
              <a:t>100000</a:t>
            </a:r>
            <a:endParaRPr lang="fa-IR" dirty="0"/>
          </a:p>
        </p:txBody>
      </p:sp>
      <p:sp>
        <p:nvSpPr>
          <p:cNvPr id="4" name="Slide Number Placeholder 3">
            <a:extLst>
              <a:ext uri="{FF2B5EF4-FFF2-40B4-BE49-F238E27FC236}">
                <a16:creationId xmlns:a16="http://schemas.microsoft.com/office/drawing/2014/main" id="{315D0BA9-C1C2-7D16-E879-B6470C550748}"/>
              </a:ext>
            </a:extLst>
          </p:cNvPr>
          <p:cNvSpPr>
            <a:spLocks noGrp="1"/>
          </p:cNvSpPr>
          <p:nvPr>
            <p:ph type="sldNum" sz="quarter" idx="5"/>
          </p:nvPr>
        </p:nvSpPr>
        <p:spPr/>
        <p:txBody>
          <a:bodyPr/>
          <a:lstStyle/>
          <a:p>
            <a:fld id="{32BD349C-A262-4F04-8644-FD651A7F7DFA}" type="slidenum">
              <a:rPr lang="fa-IR" smtClean="0"/>
              <a:t>37</a:t>
            </a:fld>
            <a:endParaRPr lang="fa-IR"/>
          </a:p>
        </p:txBody>
      </p:sp>
    </p:spTree>
    <p:extLst>
      <p:ext uri="{BB962C8B-B14F-4D97-AF65-F5344CB8AC3E}">
        <p14:creationId xmlns:p14="http://schemas.microsoft.com/office/powerpoint/2010/main" val="38695763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014600</a:t>
            </a:r>
            <a:endParaRPr lang="fa-IR" dirty="0"/>
          </a:p>
        </p:txBody>
      </p:sp>
      <p:sp>
        <p:nvSpPr>
          <p:cNvPr id="4" name="Slide Number Placeholder 3"/>
          <p:cNvSpPr>
            <a:spLocks noGrp="1"/>
          </p:cNvSpPr>
          <p:nvPr>
            <p:ph type="sldNum" sz="quarter" idx="5"/>
          </p:nvPr>
        </p:nvSpPr>
        <p:spPr/>
        <p:txBody>
          <a:bodyPr/>
          <a:lstStyle/>
          <a:p>
            <a:fld id="{32BD349C-A262-4F04-8644-FD651A7F7DFA}" type="slidenum">
              <a:rPr lang="fa-IR" smtClean="0"/>
              <a:t>38</a:t>
            </a:fld>
            <a:endParaRPr lang="fa-IR"/>
          </a:p>
        </p:txBody>
      </p:sp>
    </p:spTree>
    <p:extLst>
      <p:ext uri="{BB962C8B-B14F-4D97-AF65-F5344CB8AC3E}">
        <p14:creationId xmlns:p14="http://schemas.microsoft.com/office/powerpoint/2010/main" val="36257622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042500</a:t>
            </a:r>
          </a:p>
        </p:txBody>
      </p:sp>
      <p:sp>
        <p:nvSpPr>
          <p:cNvPr id="4" name="Slide Number Placeholder 3"/>
          <p:cNvSpPr>
            <a:spLocks noGrp="1"/>
          </p:cNvSpPr>
          <p:nvPr>
            <p:ph type="sldNum" sz="quarter" idx="5"/>
          </p:nvPr>
        </p:nvSpPr>
        <p:spPr/>
        <p:txBody>
          <a:bodyPr/>
          <a:lstStyle/>
          <a:p>
            <a:fld id="{32BD349C-A262-4F04-8644-FD651A7F7DFA}" type="slidenum">
              <a:rPr lang="fa-IR" smtClean="0"/>
              <a:t>39</a:t>
            </a:fld>
            <a:endParaRPr lang="fa-IR"/>
          </a:p>
        </p:txBody>
      </p:sp>
    </p:spTree>
    <p:extLst>
      <p:ext uri="{BB962C8B-B14F-4D97-AF65-F5344CB8AC3E}">
        <p14:creationId xmlns:p14="http://schemas.microsoft.com/office/powerpoint/2010/main" val="25141562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023000</a:t>
            </a:r>
          </a:p>
        </p:txBody>
      </p:sp>
      <p:sp>
        <p:nvSpPr>
          <p:cNvPr id="4" name="Slide Number Placeholder 3"/>
          <p:cNvSpPr>
            <a:spLocks noGrp="1"/>
          </p:cNvSpPr>
          <p:nvPr>
            <p:ph type="sldNum" sz="quarter" idx="5"/>
          </p:nvPr>
        </p:nvSpPr>
        <p:spPr/>
        <p:txBody>
          <a:bodyPr/>
          <a:lstStyle/>
          <a:p>
            <a:fld id="{32BD349C-A262-4F04-8644-FD651A7F7DFA}" type="slidenum">
              <a:rPr lang="fa-IR" smtClean="0"/>
              <a:t>40</a:t>
            </a:fld>
            <a:endParaRPr lang="fa-IR"/>
          </a:p>
        </p:txBody>
      </p:sp>
    </p:spTree>
    <p:extLst>
      <p:ext uri="{BB962C8B-B14F-4D97-AF65-F5344CB8AC3E}">
        <p14:creationId xmlns:p14="http://schemas.microsoft.com/office/powerpoint/2010/main" val="3314439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BCD81-37A4-334E-FDE5-C04B39F3A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051232-6AAD-3268-401A-78333D9A86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4EC79-B7F7-9E9C-FED4-351CC383B760}"/>
              </a:ext>
            </a:extLst>
          </p:cNvPr>
          <p:cNvSpPr>
            <a:spLocks noGrp="1"/>
          </p:cNvSpPr>
          <p:nvPr>
            <p:ph type="body" idx="1"/>
          </p:nvPr>
        </p:nvSpPr>
        <p:spPr/>
        <p:txBody>
          <a:bodyPr/>
          <a:lstStyle/>
          <a:p>
            <a:r>
              <a:rPr lang="en-US" dirty="0"/>
              <a:t>060000</a:t>
            </a:r>
            <a:endParaRPr lang="fa-IR" dirty="0"/>
          </a:p>
        </p:txBody>
      </p:sp>
      <p:sp>
        <p:nvSpPr>
          <p:cNvPr id="4" name="Slide Number Placeholder 3">
            <a:extLst>
              <a:ext uri="{FF2B5EF4-FFF2-40B4-BE49-F238E27FC236}">
                <a16:creationId xmlns:a16="http://schemas.microsoft.com/office/drawing/2014/main" id="{5D51CD3F-6F79-03B2-8C65-30A146ACACA8}"/>
              </a:ext>
            </a:extLst>
          </p:cNvPr>
          <p:cNvSpPr>
            <a:spLocks noGrp="1"/>
          </p:cNvSpPr>
          <p:nvPr>
            <p:ph type="sldNum" sz="quarter" idx="5"/>
          </p:nvPr>
        </p:nvSpPr>
        <p:spPr/>
        <p:txBody>
          <a:bodyPr/>
          <a:lstStyle/>
          <a:p>
            <a:fld id="{32BD349C-A262-4F04-8644-FD651A7F7DFA}" type="slidenum">
              <a:rPr lang="fa-IR" smtClean="0"/>
              <a:t>5</a:t>
            </a:fld>
            <a:endParaRPr lang="fa-IR"/>
          </a:p>
        </p:txBody>
      </p:sp>
    </p:spTree>
    <p:extLst>
      <p:ext uri="{BB962C8B-B14F-4D97-AF65-F5344CB8AC3E}">
        <p14:creationId xmlns:p14="http://schemas.microsoft.com/office/powerpoint/2010/main" val="33638019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064000</a:t>
            </a:r>
            <a:endParaRPr lang="fa-IR" dirty="0"/>
          </a:p>
        </p:txBody>
      </p:sp>
      <p:sp>
        <p:nvSpPr>
          <p:cNvPr id="4" name="Slide Number Placeholder 3"/>
          <p:cNvSpPr>
            <a:spLocks noGrp="1"/>
          </p:cNvSpPr>
          <p:nvPr>
            <p:ph type="sldNum" sz="quarter" idx="5"/>
          </p:nvPr>
        </p:nvSpPr>
        <p:spPr/>
        <p:txBody>
          <a:bodyPr/>
          <a:lstStyle/>
          <a:p>
            <a:fld id="{32BD349C-A262-4F04-8644-FD651A7F7DFA}" type="slidenum">
              <a:rPr lang="fa-IR" smtClean="0"/>
              <a:t>41</a:t>
            </a:fld>
            <a:endParaRPr lang="fa-IR"/>
          </a:p>
        </p:txBody>
      </p:sp>
    </p:spTree>
    <p:extLst>
      <p:ext uri="{BB962C8B-B14F-4D97-AF65-F5344CB8AC3E}">
        <p14:creationId xmlns:p14="http://schemas.microsoft.com/office/powerpoint/2010/main" val="2419550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628BE-8452-B0C2-D00A-425B5EE5C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8127AC-01E2-1A98-0E96-3121A6FBF2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5413C3-32FE-DE60-6686-EC115AEFCFE6}"/>
              </a:ext>
            </a:extLst>
          </p:cNvPr>
          <p:cNvSpPr>
            <a:spLocks noGrp="1"/>
          </p:cNvSpPr>
          <p:nvPr>
            <p:ph type="body" idx="1"/>
          </p:nvPr>
        </p:nvSpPr>
        <p:spPr/>
        <p:txBody>
          <a:bodyPr/>
          <a:lstStyle/>
          <a:p>
            <a:r>
              <a:rPr lang="en-US" dirty="0"/>
              <a:t>080700</a:t>
            </a:r>
            <a:endParaRPr lang="fa-IR" dirty="0"/>
          </a:p>
        </p:txBody>
      </p:sp>
      <p:sp>
        <p:nvSpPr>
          <p:cNvPr id="4" name="Slide Number Placeholder 3">
            <a:extLst>
              <a:ext uri="{FF2B5EF4-FFF2-40B4-BE49-F238E27FC236}">
                <a16:creationId xmlns:a16="http://schemas.microsoft.com/office/drawing/2014/main" id="{AFF49EFB-8AE4-2710-2D7B-4D3102CEA125}"/>
              </a:ext>
            </a:extLst>
          </p:cNvPr>
          <p:cNvSpPr>
            <a:spLocks noGrp="1"/>
          </p:cNvSpPr>
          <p:nvPr>
            <p:ph type="sldNum" sz="quarter" idx="5"/>
          </p:nvPr>
        </p:nvSpPr>
        <p:spPr/>
        <p:txBody>
          <a:bodyPr/>
          <a:lstStyle/>
          <a:p>
            <a:fld id="{32BD349C-A262-4F04-8644-FD651A7F7DFA}" type="slidenum">
              <a:rPr lang="fa-IR" smtClean="0"/>
              <a:t>6</a:t>
            </a:fld>
            <a:endParaRPr lang="fa-IR"/>
          </a:p>
        </p:txBody>
      </p:sp>
    </p:spTree>
    <p:extLst>
      <p:ext uri="{BB962C8B-B14F-4D97-AF65-F5344CB8AC3E}">
        <p14:creationId xmlns:p14="http://schemas.microsoft.com/office/powerpoint/2010/main" val="3543298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F27D4-8DD2-1210-0B89-E7B3DC2142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CEB86C-FBBE-BE62-C2B2-D0A8D20E6D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1FF660-1C90-148B-6D45-FA898C96F189}"/>
              </a:ext>
            </a:extLst>
          </p:cNvPr>
          <p:cNvSpPr>
            <a:spLocks noGrp="1"/>
          </p:cNvSpPr>
          <p:nvPr>
            <p:ph type="body" idx="1"/>
          </p:nvPr>
        </p:nvSpPr>
        <p:spPr/>
        <p:txBody>
          <a:bodyPr/>
          <a:lstStyle/>
          <a:p>
            <a:r>
              <a:rPr lang="en-US" dirty="0"/>
              <a:t>051500</a:t>
            </a:r>
            <a:endParaRPr lang="fa-IR" dirty="0"/>
          </a:p>
        </p:txBody>
      </p:sp>
      <p:sp>
        <p:nvSpPr>
          <p:cNvPr id="4" name="Slide Number Placeholder 3">
            <a:extLst>
              <a:ext uri="{FF2B5EF4-FFF2-40B4-BE49-F238E27FC236}">
                <a16:creationId xmlns:a16="http://schemas.microsoft.com/office/drawing/2014/main" id="{A256F55D-EBBC-A6EF-B69D-ACE7F6C8C5C5}"/>
              </a:ext>
            </a:extLst>
          </p:cNvPr>
          <p:cNvSpPr>
            <a:spLocks noGrp="1"/>
          </p:cNvSpPr>
          <p:nvPr>
            <p:ph type="sldNum" sz="quarter" idx="5"/>
          </p:nvPr>
        </p:nvSpPr>
        <p:spPr/>
        <p:txBody>
          <a:bodyPr/>
          <a:lstStyle/>
          <a:p>
            <a:fld id="{32BD349C-A262-4F04-8644-FD651A7F7DFA}" type="slidenum">
              <a:rPr lang="fa-IR" smtClean="0"/>
              <a:t>7</a:t>
            </a:fld>
            <a:endParaRPr lang="fa-IR"/>
          </a:p>
        </p:txBody>
      </p:sp>
    </p:spTree>
    <p:extLst>
      <p:ext uri="{BB962C8B-B14F-4D97-AF65-F5344CB8AC3E}">
        <p14:creationId xmlns:p14="http://schemas.microsoft.com/office/powerpoint/2010/main" val="54873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6B6F1-C270-A084-67A8-9509AAAF8E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CC83CC-1ECE-CDDF-0B99-F47E57F428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16B19F-A34B-7E29-E692-643AD4A5AABC}"/>
              </a:ext>
            </a:extLst>
          </p:cNvPr>
          <p:cNvSpPr>
            <a:spLocks noGrp="1"/>
          </p:cNvSpPr>
          <p:nvPr>
            <p:ph type="body" idx="1"/>
          </p:nvPr>
        </p:nvSpPr>
        <p:spPr/>
        <p:txBody>
          <a:bodyPr/>
          <a:lstStyle/>
          <a:p>
            <a:r>
              <a:rPr lang="en-US" dirty="0"/>
              <a:t>065000</a:t>
            </a:r>
            <a:endParaRPr lang="fa-IR" dirty="0"/>
          </a:p>
        </p:txBody>
      </p:sp>
      <p:sp>
        <p:nvSpPr>
          <p:cNvPr id="4" name="Slide Number Placeholder 3">
            <a:extLst>
              <a:ext uri="{FF2B5EF4-FFF2-40B4-BE49-F238E27FC236}">
                <a16:creationId xmlns:a16="http://schemas.microsoft.com/office/drawing/2014/main" id="{FD6F8C26-B70D-A18A-3147-FCED34CA53F1}"/>
              </a:ext>
            </a:extLst>
          </p:cNvPr>
          <p:cNvSpPr>
            <a:spLocks noGrp="1"/>
          </p:cNvSpPr>
          <p:nvPr>
            <p:ph type="sldNum" sz="quarter" idx="5"/>
          </p:nvPr>
        </p:nvSpPr>
        <p:spPr/>
        <p:txBody>
          <a:bodyPr/>
          <a:lstStyle/>
          <a:p>
            <a:fld id="{32BD349C-A262-4F04-8644-FD651A7F7DFA}" type="slidenum">
              <a:rPr lang="fa-IR" smtClean="0"/>
              <a:t>8</a:t>
            </a:fld>
            <a:endParaRPr lang="fa-IR"/>
          </a:p>
        </p:txBody>
      </p:sp>
    </p:spTree>
    <p:extLst>
      <p:ext uri="{BB962C8B-B14F-4D97-AF65-F5344CB8AC3E}">
        <p14:creationId xmlns:p14="http://schemas.microsoft.com/office/powerpoint/2010/main" val="348788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B35CB-EC2F-07E1-910D-1F27DA843A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169813-9C0C-EF8B-6CE2-15B648ADAE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86B378-2DEA-D55D-2E0E-C8C60759E263}"/>
              </a:ext>
            </a:extLst>
          </p:cNvPr>
          <p:cNvSpPr>
            <a:spLocks noGrp="1"/>
          </p:cNvSpPr>
          <p:nvPr>
            <p:ph type="body" idx="1"/>
          </p:nvPr>
        </p:nvSpPr>
        <p:spPr/>
        <p:txBody>
          <a:bodyPr/>
          <a:lstStyle/>
          <a:p>
            <a:r>
              <a:rPr lang="en-US" dirty="0"/>
              <a:t>072000</a:t>
            </a:r>
            <a:endParaRPr lang="fa-IR" dirty="0"/>
          </a:p>
        </p:txBody>
      </p:sp>
      <p:sp>
        <p:nvSpPr>
          <p:cNvPr id="4" name="Slide Number Placeholder 3">
            <a:extLst>
              <a:ext uri="{FF2B5EF4-FFF2-40B4-BE49-F238E27FC236}">
                <a16:creationId xmlns:a16="http://schemas.microsoft.com/office/drawing/2014/main" id="{FC4567EA-E502-AC9F-94D6-B3D5B22D3BD1}"/>
              </a:ext>
            </a:extLst>
          </p:cNvPr>
          <p:cNvSpPr>
            <a:spLocks noGrp="1"/>
          </p:cNvSpPr>
          <p:nvPr>
            <p:ph type="sldNum" sz="quarter" idx="5"/>
          </p:nvPr>
        </p:nvSpPr>
        <p:spPr/>
        <p:txBody>
          <a:bodyPr/>
          <a:lstStyle/>
          <a:p>
            <a:fld id="{32BD349C-A262-4F04-8644-FD651A7F7DFA}" type="slidenum">
              <a:rPr lang="fa-IR" smtClean="0"/>
              <a:t>9</a:t>
            </a:fld>
            <a:endParaRPr lang="fa-IR"/>
          </a:p>
        </p:txBody>
      </p:sp>
    </p:spTree>
    <p:extLst>
      <p:ext uri="{BB962C8B-B14F-4D97-AF65-F5344CB8AC3E}">
        <p14:creationId xmlns:p14="http://schemas.microsoft.com/office/powerpoint/2010/main" val="2438336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49B86-8975-72D0-8D42-D883A807C7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FDB9C8-0937-ABEF-E675-A4AAD95686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7B415-3F50-57AA-1DDB-D35B9B085A38}"/>
              </a:ext>
            </a:extLst>
          </p:cNvPr>
          <p:cNvSpPr>
            <a:spLocks noGrp="1"/>
          </p:cNvSpPr>
          <p:nvPr>
            <p:ph type="body" idx="1"/>
          </p:nvPr>
        </p:nvSpPr>
        <p:spPr/>
        <p:txBody>
          <a:bodyPr/>
          <a:lstStyle/>
          <a:p>
            <a:r>
              <a:rPr lang="en-US" dirty="0"/>
              <a:t>083000</a:t>
            </a:r>
            <a:endParaRPr lang="fa-IR" dirty="0"/>
          </a:p>
        </p:txBody>
      </p:sp>
      <p:sp>
        <p:nvSpPr>
          <p:cNvPr id="4" name="Slide Number Placeholder 3">
            <a:extLst>
              <a:ext uri="{FF2B5EF4-FFF2-40B4-BE49-F238E27FC236}">
                <a16:creationId xmlns:a16="http://schemas.microsoft.com/office/drawing/2014/main" id="{CE6858BF-5938-4567-2ED9-736E43AE1029}"/>
              </a:ext>
            </a:extLst>
          </p:cNvPr>
          <p:cNvSpPr>
            <a:spLocks noGrp="1"/>
          </p:cNvSpPr>
          <p:nvPr>
            <p:ph type="sldNum" sz="quarter" idx="5"/>
          </p:nvPr>
        </p:nvSpPr>
        <p:spPr/>
        <p:txBody>
          <a:bodyPr/>
          <a:lstStyle/>
          <a:p>
            <a:fld id="{32BD349C-A262-4F04-8644-FD651A7F7DFA}" type="slidenum">
              <a:rPr lang="fa-IR" smtClean="0"/>
              <a:t>10</a:t>
            </a:fld>
            <a:endParaRPr lang="fa-IR"/>
          </a:p>
        </p:txBody>
      </p:sp>
    </p:spTree>
    <p:extLst>
      <p:ext uri="{BB962C8B-B14F-4D97-AF65-F5344CB8AC3E}">
        <p14:creationId xmlns:p14="http://schemas.microsoft.com/office/powerpoint/2010/main" val="2990769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CA61F-36A8-16C6-1053-1FDDB22A8B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71FC29E1-F1C7-0D00-BCA0-ED26CE5348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00F15A10-A51D-C51D-A66E-C58E471A7A7D}"/>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957AA408-11CB-393A-DF6C-7D29BBF303AB}"/>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BAC8A2CE-4F19-37F6-6E8C-6EE89C912E4C}"/>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3548904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AF039-D094-9313-7F78-CC4FD84D4330}"/>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BDB5470F-57EB-6493-B06E-AFD13A2948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4C8CC45D-CC71-8C3A-A1A3-419943706360}"/>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0FABA5CE-AE41-1699-18C7-F8E0FA556BB7}"/>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D2D8EDD4-3335-E65B-E591-F3F16A8E0B6A}"/>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65510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D3695-70BD-B268-1BBC-0014C94A4C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C80F8E61-AEF1-E02F-4D71-72EAFB9F89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1DF40F43-5EEC-A90A-FDC6-75C9ADFB8EF4}"/>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BAB4271A-61EB-9CDB-ADDA-E7876DB126C1}"/>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A7183A63-285A-3EAD-2BEE-3026E2805E1A}"/>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498120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08C8B-4E71-D646-B1FE-77846456A8D2}"/>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4056E5ED-074A-513D-2624-A5A5A987A0F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C2A58C6A-CF6F-D6BC-53F5-80761EA143A2}"/>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097A2589-17AD-874B-6919-CC5EF30737E4}"/>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B6C2A681-C6E7-BAD4-E72D-F7BF50246D38}"/>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1587631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D7DCF-8516-F396-BF0D-3F457C2011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FD06EDA0-EF60-9854-0783-06117C02B4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DA1FAC-D6C1-824F-F91C-452C52371CE9}"/>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FE3107D2-473D-4DCC-2816-350D515989B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B456668C-5ABD-B64B-C5D9-BDAE057FE4E2}"/>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2981618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896D4-2849-481D-917F-AD96DB32E3BD}"/>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5D533575-87DD-CD24-B4C4-3A6BC36C6A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894B0397-9B8B-0E88-6E44-1FF3B17F327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EB54DF6A-C35B-E7C4-0366-2584E8C70905}"/>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6" name="Footer Placeholder 5">
            <a:extLst>
              <a:ext uri="{FF2B5EF4-FFF2-40B4-BE49-F238E27FC236}">
                <a16:creationId xmlns:a16="http://schemas.microsoft.com/office/drawing/2014/main" id="{FA347A68-1CFC-ECEA-6C03-9E4B9349130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E0EF2B83-617F-CFCF-5B28-639A940C49D5}"/>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2306054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BA661-280E-476E-70A0-376FD9317708}"/>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7EBCBE03-AA55-BFCE-7498-B571767CD7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75C032-F5D5-41C9-1605-A30ED1636A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15166332-3681-FB3F-9454-F7B3B4AE09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9E628E-9490-20EB-A54A-32CE80C99A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247E7E09-1B2B-73C6-43A5-025CCC83576D}"/>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8" name="Footer Placeholder 7">
            <a:extLst>
              <a:ext uri="{FF2B5EF4-FFF2-40B4-BE49-F238E27FC236}">
                <a16:creationId xmlns:a16="http://schemas.microsoft.com/office/drawing/2014/main" id="{EDE9B9DF-1E0D-A324-7507-99D235E04BC6}"/>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039A5F1B-D37E-4B9A-4B46-C50DAFCCDC4B}"/>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2646054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FB318-1A09-8562-C149-EB47F1347CD5}"/>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A4419E85-08CC-0811-3133-95C9A333A529}"/>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4" name="Footer Placeholder 3">
            <a:extLst>
              <a:ext uri="{FF2B5EF4-FFF2-40B4-BE49-F238E27FC236}">
                <a16:creationId xmlns:a16="http://schemas.microsoft.com/office/drawing/2014/main" id="{C6861E5F-979F-6D2B-1A05-0106FCE3610D}"/>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56D5F038-0CE5-BFDF-5CF3-07BB1682701D}"/>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3194444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E78594-47DF-D6F5-B83B-07D418385CA8}"/>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3" name="Footer Placeholder 2">
            <a:extLst>
              <a:ext uri="{FF2B5EF4-FFF2-40B4-BE49-F238E27FC236}">
                <a16:creationId xmlns:a16="http://schemas.microsoft.com/office/drawing/2014/main" id="{417315BC-5596-4346-A7E0-BDBC1EE92BAE}"/>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EA245A94-555C-E7DD-918C-05E6040A365E}"/>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3395047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DF686-CA7B-84ED-645D-A539431665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81ABF0B1-85D8-CE5C-F8E4-8393DE1534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144C9957-3196-B230-3E4B-3889B79AB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112052-A377-7E62-BD84-391F0E54DA93}"/>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6" name="Footer Placeholder 5">
            <a:extLst>
              <a:ext uri="{FF2B5EF4-FFF2-40B4-BE49-F238E27FC236}">
                <a16:creationId xmlns:a16="http://schemas.microsoft.com/office/drawing/2014/main" id="{15BA576A-4B48-BCB2-4E35-DAAD8F2B038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2FAB9653-AF24-8922-A00F-860F2B9B7394}"/>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25138829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5A59-3B02-8630-689B-056976F6D4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C6C91A65-2D3A-2753-DFA7-053C8ADDBF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E558E435-800B-9696-E211-A05B97974E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FA59DC-6BB2-82E9-DFB0-E178AC193C54}"/>
              </a:ext>
            </a:extLst>
          </p:cNvPr>
          <p:cNvSpPr>
            <a:spLocks noGrp="1"/>
          </p:cNvSpPr>
          <p:nvPr>
            <p:ph type="dt" sz="half" idx="10"/>
          </p:nvPr>
        </p:nvSpPr>
        <p:spPr/>
        <p:txBody>
          <a:bodyPr/>
          <a:lstStyle/>
          <a:p>
            <a:fld id="{8E2E5B1B-1864-45A4-B2B1-D3184772FBAC}" type="datetimeFigureOut">
              <a:rPr lang="fa-IR" smtClean="0"/>
              <a:t>30/07/1447</a:t>
            </a:fld>
            <a:endParaRPr lang="fa-IR"/>
          </a:p>
        </p:txBody>
      </p:sp>
      <p:sp>
        <p:nvSpPr>
          <p:cNvPr id="6" name="Footer Placeholder 5">
            <a:extLst>
              <a:ext uri="{FF2B5EF4-FFF2-40B4-BE49-F238E27FC236}">
                <a16:creationId xmlns:a16="http://schemas.microsoft.com/office/drawing/2014/main" id="{AA49E2EC-0E08-851E-D235-479D6139C3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3B170921-2565-F314-4114-98CD241179C3}"/>
              </a:ext>
            </a:extLst>
          </p:cNvPr>
          <p:cNvSpPr>
            <a:spLocks noGrp="1"/>
          </p:cNvSpPr>
          <p:nvPr>
            <p:ph type="sldNum" sz="quarter" idx="12"/>
          </p:nvPr>
        </p:nvSpPr>
        <p:spPr/>
        <p:txBody>
          <a:bodyPr/>
          <a:lstStyle/>
          <a:p>
            <a:fld id="{D758C730-C42A-417A-88B8-03D979526B3E}" type="slidenum">
              <a:rPr lang="fa-IR" smtClean="0"/>
              <a:t>‹#›</a:t>
            </a:fld>
            <a:endParaRPr lang="fa-IR"/>
          </a:p>
        </p:txBody>
      </p:sp>
    </p:spTree>
    <p:extLst>
      <p:ext uri="{BB962C8B-B14F-4D97-AF65-F5344CB8AC3E}">
        <p14:creationId xmlns:p14="http://schemas.microsoft.com/office/powerpoint/2010/main" val="4155710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1302DF-52C3-EA37-5763-7411F7AB2F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EE06B39-EB1A-1ECA-A968-9BF79D42F3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622F2920-AED1-716B-BD8B-8FCD6A7226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E5B1B-1864-45A4-B2B1-D3184772FBAC}" type="datetimeFigureOut">
              <a:rPr lang="fa-IR" smtClean="0"/>
              <a:t>30/07/1447</a:t>
            </a:fld>
            <a:endParaRPr lang="fa-IR"/>
          </a:p>
        </p:txBody>
      </p:sp>
      <p:sp>
        <p:nvSpPr>
          <p:cNvPr id="5" name="Footer Placeholder 4">
            <a:extLst>
              <a:ext uri="{FF2B5EF4-FFF2-40B4-BE49-F238E27FC236}">
                <a16:creationId xmlns:a16="http://schemas.microsoft.com/office/drawing/2014/main" id="{73424A1B-C027-83CC-BD50-DF6526A5AE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96FB5920-2F93-F020-7F94-C19B5498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58C730-C42A-417A-88B8-03D979526B3E}" type="slidenum">
              <a:rPr lang="fa-IR" smtClean="0"/>
              <a:t>‹#›</a:t>
            </a:fld>
            <a:endParaRPr lang="fa-IR"/>
          </a:p>
        </p:txBody>
      </p:sp>
    </p:spTree>
    <p:extLst>
      <p:ext uri="{BB962C8B-B14F-4D97-AF65-F5344CB8AC3E}">
        <p14:creationId xmlns:p14="http://schemas.microsoft.com/office/powerpoint/2010/main" val="3286176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1A975AC-0370-2D46-9FE7-E8AFB7512ECE}"/>
              </a:ext>
            </a:extLst>
          </p:cNvPr>
          <p:cNvGrpSpPr/>
          <p:nvPr/>
        </p:nvGrpSpPr>
        <p:grpSpPr>
          <a:xfrm>
            <a:off x="2159791" y="2569560"/>
            <a:ext cx="7969697" cy="1934347"/>
            <a:chOff x="2047171" y="2559832"/>
            <a:chExt cx="7969697" cy="2084834"/>
          </a:xfrm>
        </p:grpSpPr>
        <p:sp>
          <p:nvSpPr>
            <p:cNvPr id="6" name="Freeform: Shape 5">
              <a:extLst>
                <a:ext uri="{FF2B5EF4-FFF2-40B4-BE49-F238E27FC236}">
                  <a16:creationId xmlns:a16="http://schemas.microsoft.com/office/drawing/2014/main" id="{BFACE626-8482-BFDA-FF2F-42FB569A2877}"/>
                </a:ext>
              </a:extLst>
            </p:cNvPr>
            <p:cNvSpPr/>
            <p:nvPr/>
          </p:nvSpPr>
          <p:spPr>
            <a:xfrm rot="16200000" flipH="1" flipV="1">
              <a:off x="4313418" y="384575"/>
              <a:ext cx="1902855" cy="6435349"/>
            </a:xfrm>
            <a:custGeom>
              <a:avLst/>
              <a:gdLst>
                <a:gd name="connsiteX0" fmla="*/ 2084522 w 2084834"/>
                <a:gd name="connsiteY0" fmla="*/ 1085315 h 7510986"/>
                <a:gd name="connsiteX1" fmla="*/ 2084834 w 2084834"/>
                <a:gd name="connsiteY1" fmla="*/ 1101704 h 7510986"/>
                <a:gd name="connsiteX2" fmla="*/ 2084523 w 2084834"/>
                <a:gd name="connsiteY2" fmla="*/ 1085845 h 7510986"/>
                <a:gd name="connsiteX3" fmla="*/ 2084522 w 2084834"/>
                <a:gd name="connsiteY3" fmla="*/ 2691613 h 7510986"/>
                <a:gd name="connsiteX4" fmla="*/ 2084834 w 2084834"/>
                <a:gd name="connsiteY4" fmla="*/ 2708002 h 7510986"/>
                <a:gd name="connsiteX5" fmla="*/ 2084523 w 2084834"/>
                <a:gd name="connsiteY5" fmla="*/ 2692143 h 7510986"/>
                <a:gd name="connsiteX6" fmla="*/ 2084522 w 2084834"/>
                <a:gd name="connsiteY6" fmla="*/ 4819374 h 7510986"/>
                <a:gd name="connsiteX7" fmla="*/ 2084523 w 2084834"/>
                <a:gd name="connsiteY7" fmla="*/ 4818844 h 7510986"/>
                <a:gd name="connsiteX8" fmla="*/ 2084834 w 2084834"/>
                <a:gd name="connsiteY8" fmla="*/ 4802985 h 7510986"/>
                <a:gd name="connsiteX9" fmla="*/ 2084522 w 2084834"/>
                <a:gd name="connsiteY9" fmla="*/ 6425672 h 7510986"/>
                <a:gd name="connsiteX10" fmla="*/ 2084523 w 2084834"/>
                <a:gd name="connsiteY10" fmla="*/ 6425142 h 7510986"/>
                <a:gd name="connsiteX11" fmla="*/ 2084834 w 2084834"/>
                <a:gd name="connsiteY11" fmla="*/ 6409283 h 7510986"/>
                <a:gd name="connsiteX12" fmla="*/ 2084140 w 2084834"/>
                <a:gd name="connsiteY12" fmla="*/ 4839476 h 7510986"/>
                <a:gd name="connsiteX13" fmla="*/ 2084522 w 2084834"/>
                <a:gd name="connsiteY13" fmla="*/ 4819374 h 7510986"/>
                <a:gd name="connsiteX14" fmla="*/ 2084497 w 2084834"/>
                <a:gd name="connsiteY14" fmla="*/ 4840166 h 7510986"/>
                <a:gd name="connsiteX15" fmla="*/ 2084171 w 2084834"/>
                <a:gd name="connsiteY15" fmla="*/ 4843496 h 7510986"/>
                <a:gd name="connsiteX16" fmla="*/ 2084140 w 2084834"/>
                <a:gd name="connsiteY16" fmla="*/ 6445774 h 7510986"/>
                <a:gd name="connsiteX17" fmla="*/ 2084522 w 2084834"/>
                <a:gd name="connsiteY17" fmla="*/ 6425672 h 7510986"/>
                <a:gd name="connsiteX18" fmla="*/ 2084497 w 2084834"/>
                <a:gd name="connsiteY18" fmla="*/ 6446464 h 7510986"/>
                <a:gd name="connsiteX19" fmla="*/ 2084171 w 2084834"/>
                <a:gd name="connsiteY19" fmla="*/ 6449794 h 7510986"/>
                <a:gd name="connsiteX20" fmla="*/ 2084139 w 2084834"/>
                <a:gd name="connsiteY20" fmla="*/ 1065213 h 7510986"/>
                <a:gd name="connsiteX21" fmla="*/ 2084172 w 2084834"/>
                <a:gd name="connsiteY21" fmla="*/ 1061192 h 7510986"/>
                <a:gd name="connsiteX22" fmla="*/ 2084497 w 2084834"/>
                <a:gd name="connsiteY22" fmla="*/ 1064523 h 7510986"/>
                <a:gd name="connsiteX23" fmla="*/ 2084522 w 2084834"/>
                <a:gd name="connsiteY23" fmla="*/ 1085315 h 7510986"/>
                <a:gd name="connsiteX24" fmla="*/ 2084139 w 2084834"/>
                <a:gd name="connsiteY24" fmla="*/ 2671511 h 7510986"/>
                <a:gd name="connsiteX25" fmla="*/ 2084172 w 2084834"/>
                <a:gd name="connsiteY25" fmla="*/ 2667490 h 7510986"/>
                <a:gd name="connsiteX26" fmla="*/ 2084497 w 2084834"/>
                <a:gd name="connsiteY26" fmla="*/ 2670821 h 7510986"/>
                <a:gd name="connsiteX27" fmla="*/ 2084522 w 2084834"/>
                <a:gd name="connsiteY27" fmla="*/ 2691613 h 7510986"/>
                <a:gd name="connsiteX28" fmla="*/ 0 w 2084834"/>
                <a:gd name="connsiteY28" fmla="*/ 6294015 h 7510986"/>
                <a:gd name="connsiteX29" fmla="*/ 0 w 2084834"/>
                <a:gd name="connsiteY29" fmla="*/ 4687717 h 7510986"/>
                <a:gd name="connsiteX30" fmla="*/ 0 w 2084834"/>
                <a:gd name="connsiteY30" fmla="*/ 4575906 h 7510986"/>
                <a:gd name="connsiteX31" fmla="*/ 0 w 2084834"/>
                <a:gd name="connsiteY31" fmla="*/ 4541379 h 7510986"/>
                <a:gd name="connsiteX32" fmla="*/ 0 w 2084834"/>
                <a:gd name="connsiteY32" fmla="*/ 2969608 h 7510986"/>
                <a:gd name="connsiteX33" fmla="*/ 0 w 2084834"/>
                <a:gd name="connsiteY33" fmla="*/ 2935081 h 7510986"/>
                <a:gd name="connsiteX34" fmla="*/ 0 w 2084834"/>
                <a:gd name="connsiteY34" fmla="*/ 2823270 h 7510986"/>
                <a:gd name="connsiteX35" fmla="*/ 0 w 2084834"/>
                <a:gd name="connsiteY35" fmla="*/ 1216971 h 7510986"/>
                <a:gd name="connsiteX36" fmla="*/ 2034 w 2084834"/>
                <a:gd name="connsiteY36" fmla="*/ 981986 h 7510986"/>
                <a:gd name="connsiteX37" fmla="*/ 3786 w 2084834"/>
                <a:gd name="connsiteY37" fmla="*/ 964890 h 7510986"/>
                <a:gd name="connsiteX38" fmla="*/ 31827 w 2084834"/>
                <a:gd name="connsiteY38" fmla="*/ 885309 h 7510986"/>
                <a:gd name="connsiteX39" fmla="*/ 39089 w 2084834"/>
                <a:gd name="connsiteY39" fmla="*/ 874798 h 7510986"/>
                <a:gd name="connsiteX40" fmla="*/ 51937 w 2084834"/>
                <a:gd name="connsiteY40" fmla="*/ 851051 h 7510986"/>
                <a:gd name="connsiteX41" fmla="*/ 94977 w 2084834"/>
                <a:gd name="connsiteY41" fmla="*/ 814630 h 7510986"/>
                <a:gd name="connsiteX42" fmla="*/ 107625 w 2084834"/>
                <a:gd name="connsiteY42" fmla="*/ 808690 h 7510986"/>
                <a:gd name="connsiteX43" fmla="*/ 113817 w 2084834"/>
                <a:gd name="connsiteY43" fmla="*/ 804676 h 7510986"/>
                <a:gd name="connsiteX44" fmla="*/ 124998 w 2084834"/>
                <a:gd name="connsiteY44" fmla="*/ 800530 h 7510986"/>
                <a:gd name="connsiteX45" fmla="*/ 150290 w 2084834"/>
                <a:gd name="connsiteY45" fmla="*/ 788653 h 7510986"/>
                <a:gd name="connsiteX46" fmla="*/ 238791 w 2084834"/>
                <a:gd name="connsiteY46" fmla="*/ 769615 h 7510986"/>
                <a:gd name="connsiteX47" fmla="*/ 370961 w 2084834"/>
                <a:gd name="connsiteY47" fmla="*/ 491202 h 7510986"/>
                <a:gd name="connsiteX48" fmla="*/ 630211 w 2084834"/>
                <a:gd name="connsiteY48" fmla="*/ 450220 h 7510986"/>
                <a:gd name="connsiteX49" fmla="*/ 663197 w 2084834"/>
                <a:gd name="connsiteY49" fmla="*/ 328597 h 7510986"/>
                <a:gd name="connsiteX50" fmla="*/ 770129 w 2084834"/>
                <a:gd name="connsiteY50" fmla="*/ 289466 h 7510986"/>
                <a:gd name="connsiteX51" fmla="*/ 795368 w 2084834"/>
                <a:gd name="connsiteY51" fmla="*/ 193753 h 7510986"/>
                <a:gd name="connsiteX52" fmla="*/ 963404 w 2084834"/>
                <a:gd name="connsiteY52" fmla="*/ 73187 h 7510986"/>
                <a:gd name="connsiteX53" fmla="*/ 1039453 w 2084834"/>
                <a:gd name="connsiteY53" fmla="*/ 0 h 7510986"/>
                <a:gd name="connsiteX54" fmla="*/ 1115501 w 2084834"/>
                <a:gd name="connsiteY54" fmla="*/ 73188 h 7510986"/>
                <a:gd name="connsiteX55" fmla="*/ 1283537 w 2084834"/>
                <a:gd name="connsiteY55" fmla="*/ 193754 h 7510986"/>
                <a:gd name="connsiteX56" fmla="*/ 1308775 w 2084834"/>
                <a:gd name="connsiteY56" fmla="*/ 289467 h 7510986"/>
                <a:gd name="connsiteX57" fmla="*/ 1415707 w 2084834"/>
                <a:gd name="connsiteY57" fmla="*/ 328598 h 7510986"/>
                <a:gd name="connsiteX58" fmla="*/ 1448694 w 2084834"/>
                <a:gd name="connsiteY58" fmla="*/ 450222 h 7510986"/>
                <a:gd name="connsiteX59" fmla="*/ 1707944 w 2084834"/>
                <a:gd name="connsiteY59" fmla="*/ 491203 h 7510986"/>
                <a:gd name="connsiteX60" fmla="*/ 1840113 w 2084834"/>
                <a:gd name="connsiteY60" fmla="*/ 769617 h 7510986"/>
                <a:gd name="connsiteX61" fmla="*/ 1928615 w 2084834"/>
                <a:gd name="connsiteY61" fmla="*/ 788654 h 7510986"/>
                <a:gd name="connsiteX62" fmla="*/ 1938149 w 2084834"/>
                <a:gd name="connsiteY62" fmla="*/ 793132 h 7510986"/>
                <a:gd name="connsiteX63" fmla="*/ 1969290 w 2084834"/>
                <a:gd name="connsiteY63" fmla="*/ 804677 h 7510986"/>
                <a:gd name="connsiteX64" fmla="*/ 2000946 w 2084834"/>
                <a:gd name="connsiteY64" fmla="*/ 825196 h 7510986"/>
                <a:gd name="connsiteX65" fmla="*/ 2006146 w 2084834"/>
                <a:gd name="connsiteY65" fmla="*/ 830320 h 7510986"/>
                <a:gd name="connsiteX66" fmla="*/ 2007903 w 2084834"/>
                <a:gd name="connsiteY66" fmla="*/ 831562 h 7510986"/>
                <a:gd name="connsiteX67" fmla="*/ 2021160 w 2084834"/>
                <a:gd name="connsiteY67" fmla="*/ 845115 h 7510986"/>
                <a:gd name="connsiteX68" fmla="*/ 2028525 w 2084834"/>
                <a:gd name="connsiteY68" fmla="*/ 852372 h 7510986"/>
                <a:gd name="connsiteX69" fmla="*/ 2083107 w 2084834"/>
                <a:gd name="connsiteY69" fmla="*/ 1009744 h 7510986"/>
                <a:gd name="connsiteX70" fmla="*/ 2083107 w 2084834"/>
                <a:gd name="connsiteY70" fmla="*/ 1010993 h 7510986"/>
                <a:gd name="connsiteX71" fmla="*/ 2084139 w 2084834"/>
                <a:gd name="connsiteY71" fmla="*/ 1065213 h 7510986"/>
                <a:gd name="connsiteX72" fmla="*/ 2083767 w 2084834"/>
                <a:gd name="connsiteY72" fmla="*/ 1112019 h 7510986"/>
                <a:gd name="connsiteX73" fmla="*/ 2083107 w 2084834"/>
                <a:gd name="connsiteY73" fmla="*/ 1204676 h 7510986"/>
                <a:gd name="connsiteX74" fmla="*/ 2083107 w 2084834"/>
                <a:gd name="connsiteY74" fmla="*/ 2616037 h 7510986"/>
                <a:gd name="connsiteX75" fmla="*/ 2083107 w 2084834"/>
                <a:gd name="connsiteY75" fmla="*/ 2616042 h 7510986"/>
                <a:gd name="connsiteX76" fmla="*/ 2083107 w 2084834"/>
                <a:gd name="connsiteY76" fmla="*/ 2617291 h 7510986"/>
                <a:gd name="connsiteX77" fmla="*/ 2084139 w 2084834"/>
                <a:gd name="connsiteY77" fmla="*/ 2671511 h 7510986"/>
                <a:gd name="connsiteX78" fmla="*/ 2083767 w 2084834"/>
                <a:gd name="connsiteY78" fmla="*/ 2718317 h 7510986"/>
                <a:gd name="connsiteX79" fmla="*/ 2083107 w 2084834"/>
                <a:gd name="connsiteY79" fmla="*/ 2810973 h 7510986"/>
                <a:gd name="connsiteX80" fmla="*/ 2083107 w 2084834"/>
                <a:gd name="connsiteY80" fmla="*/ 4541379 h 7510986"/>
                <a:gd name="connsiteX81" fmla="*/ 2083107 w 2084834"/>
                <a:gd name="connsiteY81" fmla="*/ 4575906 h 7510986"/>
                <a:gd name="connsiteX82" fmla="*/ 2083107 w 2084834"/>
                <a:gd name="connsiteY82" fmla="*/ 4700014 h 7510986"/>
                <a:gd name="connsiteX83" fmla="*/ 2083767 w 2084834"/>
                <a:gd name="connsiteY83" fmla="*/ 4792670 h 7510986"/>
                <a:gd name="connsiteX84" fmla="*/ 2084140 w 2084834"/>
                <a:gd name="connsiteY84" fmla="*/ 4839476 h 7510986"/>
                <a:gd name="connsiteX85" fmla="*/ 2083107 w 2084834"/>
                <a:gd name="connsiteY85" fmla="*/ 4893696 h 7510986"/>
                <a:gd name="connsiteX86" fmla="*/ 2083107 w 2084834"/>
                <a:gd name="connsiteY86" fmla="*/ 4894945 h 7510986"/>
                <a:gd name="connsiteX87" fmla="*/ 2083107 w 2084834"/>
                <a:gd name="connsiteY87" fmla="*/ 6306311 h 7510986"/>
                <a:gd name="connsiteX88" fmla="*/ 2083767 w 2084834"/>
                <a:gd name="connsiteY88" fmla="*/ 6398968 h 7510986"/>
                <a:gd name="connsiteX89" fmla="*/ 2084140 w 2084834"/>
                <a:gd name="connsiteY89" fmla="*/ 6445774 h 7510986"/>
                <a:gd name="connsiteX90" fmla="*/ 2083107 w 2084834"/>
                <a:gd name="connsiteY90" fmla="*/ 6499994 h 7510986"/>
                <a:gd name="connsiteX91" fmla="*/ 2083107 w 2084834"/>
                <a:gd name="connsiteY91" fmla="*/ 6501243 h 7510986"/>
                <a:gd name="connsiteX92" fmla="*/ 2028524 w 2084834"/>
                <a:gd name="connsiteY92" fmla="*/ 6658614 h 7510986"/>
                <a:gd name="connsiteX93" fmla="*/ 2021159 w 2084834"/>
                <a:gd name="connsiteY93" fmla="*/ 6665872 h 7510986"/>
                <a:gd name="connsiteX94" fmla="*/ 2007903 w 2084834"/>
                <a:gd name="connsiteY94" fmla="*/ 6679425 h 7510986"/>
                <a:gd name="connsiteX95" fmla="*/ 2006145 w 2084834"/>
                <a:gd name="connsiteY95" fmla="*/ 6680667 h 7510986"/>
                <a:gd name="connsiteX96" fmla="*/ 2000945 w 2084834"/>
                <a:gd name="connsiteY96" fmla="*/ 6685790 h 7510986"/>
                <a:gd name="connsiteX97" fmla="*/ 1969290 w 2084834"/>
                <a:gd name="connsiteY97" fmla="*/ 6706310 h 7510986"/>
                <a:gd name="connsiteX98" fmla="*/ 1938149 w 2084834"/>
                <a:gd name="connsiteY98" fmla="*/ 6717854 h 7510986"/>
                <a:gd name="connsiteX99" fmla="*/ 1928615 w 2084834"/>
                <a:gd name="connsiteY99" fmla="*/ 6722332 h 7510986"/>
                <a:gd name="connsiteX100" fmla="*/ 1840113 w 2084834"/>
                <a:gd name="connsiteY100" fmla="*/ 6741369 h 7510986"/>
                <a:gd name="connsiteX101" fmla="*/ 1707943 w 2084834"/>
                <a:gd name="connsiteY101" fmla="*/ 7019783 h 7510986"/>
                <a:gd name="connsiteX102" fmla="*/ 1448694 w 2084834"/>
                <a:gd name="connsiteY102" fmla="*/ 7060765 h 7510986"/>
                <a:gd name="connsiteX103" fmla="*/ 1415707 w 2084834"/>
                <a:gd name="connsiteY103" fmla="*/ 7182389 h 7510986"/>
                <a:gd name="connsiteX104" fmla="*/ 1308775 w 2084834"/>
                <a:gd name="connsiteY104" fmla="*/ 7221519 h 7510986"/>
                <a:gd name="connsiteX105" fmla="*/ 1283536 w 2084834"/>
                <a:gd name="connsiteY105" fmla="*/ 7317233 h 7510986"/>
                <a:gd name="connsiteX106" fmla="*/ 1115501 w 2084834"/>
                <a:gd name="connsiteY106" fmla="*/ 7437799 h 7510986"/>
                <a:gd name="connsiteX107" fmla="*/ 1039452 w 2084834"/>
                <a:gd name="connsiteY107" fmla="*/ 7510986 h 7510986"/>
                <a:gd name="connsiteX108" fmla="*/ 963403 w 2084834"/>
                <a:gd name="connsiteY108" fmla="*/ 7437800 h 7510986"/>
                <a:gd name="connsiteX109" fmla="*/ 795368 w 2084834"/>
                <a:gd name="connsiteY109" fmla="*/ 7317234 h 7510986"/>
                <a:gd name="connsiteX110" fmla="*/ 770129 w 2084834"/>
                <a:gd name="connsiteY110" fmla="*/ 7221520 h 7510986"/>
                <a:gd name="connsiteX111" fmla="*/ 663197 w 2084834"/>
                <a:gd name="connsiteY111" fmla="*/ 7182389 h 7510986"/>
                <a:gd name="connsiteX112" fmla="*/ 630210 w 2084834"/>
                <a:gd name="connsiteY112" fmla="*/ 7060765 h 7510986"/>
                <a:gd name="connsiteX113" fmla="*/ 370961 w 2084834"/>
                <a:gd name="connsiteY113" fmla="*/ 7019784 h 7510986"/>
                <a:gd name="connsiteX114" fmla="*/ 238791 w 2084834"/>
                <a:gd name="connsiteY114" fmla="*/ 6741369 h 7510986"/>
                <a:gd name="connsiteX115" fmla="*/ 150289 w 2084834"/>
                <a:gd name="connsiteY115" fmla="*/ 6722332 h 7510986"/>
                <a:gd name="connsiteX116" fmla="*/ 124998 w 2084834"/>
                <a:gd name="connsiteY116" fmla="*/ 6710455 h 7510986"/>
                <a:gd name="connsiteX117" fmla="*/ 113817 w 2084834"/>
                <a:gd name="connsiteY117" fmla="*/ 6706310 h 7510986"/>
                <a:gd name="connsiteX118" fmla="*/ 107625 w 2084834"/>
                <a:gd name="connsiteY118" fmla="*/ 6702296 h 7510986"/>
                <a:gd name="connsiteX119" fmla="*/ 94977 w 2084834"/>
                <a:gd name="connsiteY119" fmla="*/ 6696356 h 7510986"/>
                <a:gd name="connsiteX120" fmla="*/ 51937 w 2084834"/>
                <a:gd name="connsiteY120" fmla="*/ 6659935 h 7510986"/>
                <a:gd name="connsiteX121" fmla="*/ 39089 w 2084834"/>
                <a:gd name="connsiteY121" fmla="*/ 6636188 h 7510986"/>
                <a:gd name="connsiteX122" fmla="*/ 31827 w 2084834"/>
                <a:gd name="connsiteY122" fmla="*/ 6625677 h 7510986"/>
                <a:gd name="connsiteX123" fmla="*/ 3786 w 2084834"/>
                <a:gd name="connsiteY123" fmla="*/ 6546096 h 7510986"/>
                <a:gd name="connsiteX124" fmla="*/ 2034 w 2084834"/>
                <a:gd name="connsiteY124" fmla="*/ 6528999 h 7510986"/>
                <a:gd name="connsiteX125" fmla="*/ 0 w 2084834"/>
                <a:gd name="connsiteY125" fmla="*/ 6294015 h 751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084834" h="7510986">
                  <a:moveTo>
                    <a:pt x="2084522" y="1085315"/>
                  </a:moveTo>
                  <a:lnTo>
                    <a:pt x="2084834" y="1101704"/>
                  </a:lnTo>
                  <a:cubicBezTo>
                    <a:pt x="2084630" y="1108715"/>
                    <a:pt x="2084555" y="1099199"/>
                    <a:pt x="2084523" y="1085845"/>
                  </a:cubicBezTo>
                  <a:close/>
                  <a:moveTo>
                    <a:pt x="2084522" y="2691613"/>
                  </a:moveTo>
                  <a:lnTo>
                    <a:pt x="2084834" y="2708002"/>
                  </a:lnTo>
                  <a:cubicBezTo>
                    <a:pt x="2084630" y="2715012"/>
                    <a:pt x="2084555" y="2705496"/>
                    <a:pt x="2084523" y="2692143"/>
                  </a:cubicBezTo>
                  <a:close/>
                  <a:moveTo>
                    <a:pt x="2084522" y="4819374"/>
                  </a:moveTo>
                  <a:lnTo>
                    <a:pt x="2084523" y="4818844"/>
                  </a:lnTo>
                  <a:cubicBezTo>
                    <a:pt x="2084554" y="4805491"/>
                    <a:pt x="2084630" y="4795974"/>
                    <a:pt x="2084834" y="4802985"/>
                  </a:cubicBezTo>
                  <a:close/>
                  <a:moveTo>
                    <a:pt x="2084522" y="6425672"/>
                  </a:moveTo>
                  <a:lnTo>
                    <a:pt x="2084523" y="6425142"/>
                  </a:lnTo>
                  <a:cubicBezTo>
                    <a:pt x="2084554" y="6411789"/>
                    <a:pt x="2084630" y="6402272"/>
                    <a:pt x="2084834" y="6409283"/>
                  </a:cubicBezTo>
                  <a:close/>
                  <a:moveTo>
                    <a:pt x="2084140" y="4839476"/>
                  </a:moveTo>
                  <a:lnTo>
                    <a:pt x="2084522" y="4819374"/>
                  </a:lnTo>
                  <a:lnTo>
                    <a:pt x="2084497" y="4840166"/>
                  </a:lnTo>
                  <a:cubicBezTo>
                    <a:pt x="2084483" y="4861194"/>
                    <a:pt x="2084470" y="4876580"/>
                    <a:pt x="2084171" y="4843496"/>
                  </a:cubicBezTo>
                  <a:close/>
                  <a:moveTo>
                    <a:pt x="2084140" y="6445774"/>
                  </a:moveTo>
                  <a:lnTo>
                    <a:pt x="2084522" y="6425672"/>
                  </a:lnTo>
                  <a:lnTo>
                    <a:pt x="2084497" y="6446464"/>
                  </a:lnTo>
                  <a:cubicBezTo>
                    <a:pt x="2084483" y="6467492"/>
                    <a:pt x="2084470" y="6482877"/>
                    <a:pt x="2084171" y="6449794"/>
                  </a:cubicBezTo>
                  <a:close/>
                  <a:moveTo>
                    <a:pt x="2084139" y="1065213"/>
                  </a:moveTo>
                  <a:lnTo>
                    <a:pt x="2084172" y="1061192"/>
                  </a:lnTo>
                  <a:cubicBezTo>
                    <a:pt x="2084470" y="1028109"/>
                    <a:pt x="2084483" y="1043495"/>
                    <a:pt x="2084497" y="1064523"/>
                  </a:cubicBezTo>
                  <a:lnTo>
                    <a:pt x="2084522" y="1085315"/>
                  </a:lnTo>
                  <a:close/>
                  <a:moveTo>
                    <a:pt x="2084139" y="2671511"/>
                  </a:moveTo>
                  <a:lnTo>
                    <a:pt x="2084172" y="2667490"/>
                  </a:lnTo>
                  <a:cubicBezTo>
                    <a:pt x="2084470" y="2634407"/>
                    <a:pt x="2084483" y="2649793"/>
                    <a:pt x="2084497" y="2670821"/>
                  </a:cubicBezTo>
                  <a:lnTo>
                    <a:pt x="2084522" y="2691613"/>
                  </a:lnTo>
                  <a:close/>
                  <a:moveTo>
                    <a:pt x="0" y="6294015"/>
                  </a:moveTo>
                  <a:lnTo>
                    <a:pt x="0" y="4687717"/>
                  </a:lnTo>
                  <a:lnTo>
                    <a:pt x="0" y="4575906"/>
                  </a:lnTo>
                  <a:lnTo>
                    <a:pt x="0" y="4541379"/>
                  </a:lnTo>
                  <a:lnTo>
                    <a:pt x="0" y="2969608"/>
                  </a:lnTo>
                  <a:lnTo>
                    <a:pt x="0" y="2935081"/>
                  </a:lnTo>
                  <a:lnTo>
                    <a:pt x="0" y="2823270"/>
                  </a:lnTo>
                  <a:lnTo>
                    <a:pt x="0" y="1216971"/>
                  </a:lnTo>
                  <a:cubicBezTo>
                    <a:pt x="1028" y="1135715"/>
                    <a:pt x="1006" y="1063242"/>
                    <a:pt x="2034" y="981986"/>
                  </a:cubicBezTo>
                  <a:lnTo>
                    <a:pt x="3786" y="964890"/>
                  </a:lnTo>
                  <a:cubicBezTo>
                    <a:pt x="8752" y="935914"/>
                    <a:pt x="18432" y="908989"/>
                    <a:pt x="31827" y="885309"/>
                  </a:cubicBezTo>
                  <a:lnTo>
                    <a:pt x="39089" y="874798"/>
                  </a:lnTo>
                  <a:lnTo>
                    <a:pt x="51937" y="851051"/>
                  </a:lnTo>
                  <a:cubicBezTo>
                    <a:pt x="62601" y="837214"/>
                    <a:pt x="77766" y="825052"/>
                    <a:pt x="94977" y="814630"/>
                  </a:cubicBezTo>
                  <a:lnTo>
                    <a:pt x="107625" y="808690"/>
                  </a:lnTo>
                  <a:lnTo>
                    <a:pt x="113817" y="804676"/>
                  </a:lnTo>
                  <a:lnTo>
                    <a:pt x="124998" y="800530"/>
                  </a:lnTo>
                  <a:lnTo>
                    <a:pt x="150290" y="788653"/>
                  </a:lnTo>
                  <a:cubicBezTo>
                    <a:pt x="187982" y="774903"/>
                    <a:pt x="224031" y="768381"/>
                    <a:pt x="238791" y="769615"/>
                  </a:cubicBezTo>
                  <a:cubicBezTo>
                    <a:pt x="265137" y="677869"/>
                    <a:pt x="290116" y="551079"/>
                    <a:pt x="370961" y="491202"/>
                  </a:cubicBezTo>
                  <a:cubicBezTo>
                    <a:pt x="508442" y="389380"/>
                    <a:pt x="567746" y="447299"/>
                    <a:pt x="630211" y="450220"/>
                  </a:cubicBezTo>
                  <a:cubicBezTo>
                    <a:pt x="635339" y="450460"/>
                    <a:pt x="620578" y="368668"/>
                    <a:pt x="663197" y="328597"/>
                  </a:cubicBezTo>
                  <a:cubicBezTo>
                    <a:pt x="714728" y="280147"/>
                    <a:pt x="734486" y="302510"/>
                    <a:pt x="770129" y="289466"/>
                  </a:cubicBezTo>
                  <a:cubicBezTo>
                    <a:pt x="778543" y="257562"/>
                    <a:pt x="769735" y="230273"/>
                    <a:pt x="795368" y="193753"/>
                  </a:cubicBezTo>
                  <a:cubicBezTo>
                    <a:pt x="849072" y="117240"/>
                    <a:pt x="873185" y="127741"/>
                    <a:pt x="963404" y="73187"/>
                  </a:cubicBezTo>
                  <a:cubicBezTo>
                    <a:pt x="1004084" y="40895"/>
                    <a:pt x="1026759" y="12251"/>
                    <a:pt x="1039453" y="0"/>
                  </a:cubicBezTo>
                  <a:lnTo>
                    <a:pt x="1115501" y="73188"/>
                  </a:lnTo>
                  <a:cubicBezTo>
                    <a:pt x="1205720" y="127741"/>
                    <a:pt x="1229832" y="117241"/>
                    <a:pt x="1283537" y="193754"/>
                  </a:cubicBezTo>
                  <a:cubicBezTo>
                    <a:pt x="1309170" y="230273"/>
                    <a:pt x="1300362" y="257562"/>
                    <a:pt x="1308775" y="289467"/>
                  </a:cubicBezTo>
                  <a:cubicBezTo>
                    <a:pt x="1344419" y="302510"/>
                    <a:pt x="1364176" y="280147"/>
                    <a:pt x="1415707" y="328598"/>
                  </a:cubicBezTo>
                  <a:cubicBezTo>
                    <a:pt x="1458327" y="368670"/>
                    <a:pt x="1443566" y="450461"/>
                    <a:pt x="1448694" y="450222"/>
                  </a:cubicBezTo>
                  <a:cubicBezTo>
                    <a:pt x="1511158" y="447301"/>
                    <a:pt x="1570464" y="389381"/>
                    <a:pt x="1707944" y="491203"/>
                  </a:cubicBezTo>
                  <a:cubicBezTo>
                    <a:pt x="1788789" y="551080"/>
                    <a:pt x="1813768" y="677870"/>
                    <a:pt x="1840113" y="769617"/>
                  </a:cubicBezTo>
                  <a:cubicBezTo>
                    <a:pt x="1854873" y="768383"/>
                    <a:pt x="1890923" y="774905"/>
                    <a:pt x="1928615" y="788654"/>
                  </a:cubicBezTo>
                  <a:lnTo>
                    <a:pt x="1938149" y="793132"/>
                  </a:lnTo>
                  <a:lnTo>
                    <a:pt x="1969290" y="804677"/>
                  </a:lnTo>
                  <a:cubicBezTo>
                    <a:pt x="1980438" y="810308"/>
                    <a:pt x="1991031" y="817197"/>
                    <a:pt x="2000946" y="825196"/>
                  </a:cubicBezTo>
                  <a:lnTo>
                    <a:pt x="2006146" y="830320"/>
                  </a:lnTo>
                  <a:lnTo>
                    <a:pt x="2007903" y="831562"/>
                  </a:lnTo>
                  <a:lnTo>
                    <a:pt x="2021160" y="845115"/>
                  </a:lnTo>
                  <a:lnTo>
                    <a:pt x="2028525" y="852372"/>
                  </a:lnTo>
                  <a:cubicBezTo>
                    <a:pt x="2062249" y="892647"/>
                    <a:pt x="2083107" y="948286"/>
                    <a:pt x="2083107" y="1009744"/>
                  </a:cubicBezTo>
                  <a:lnTo>
                    <a:pt x="2083107" y="1010993"/>
                  </a:lnTo>
                  <a:lnTo>
                    <a:pt x="2084139" y="1065213"/>
                  </a:lnTo>
                  <a:lnTo>
                    <a:pt x="2083767" y="1112019"/>
                  </a:lnTo>
                  <a:cubicBezTo>
                    <a:pt x="2083593" y="1135404"/>
                    <a:pt x="2083377" y="1165761"/>
                    <a:pt x="2083107" y="1204676"/>
                  </a:cubicBezTo>
                  <a:lnTo>
                    <a:pt x="2083107" y="2616037"/>
                  </a:lnTo>
                  <a:lnTo>
                    <a:pt x="2083107" y="2616042"/>
                  </a:lnTo>
                  <a:lnTo>
                    <a:pt x="2083107" y="2617291"/>
                  </a:lnTo>
                  <a:lnTo>
                    <a:pt x="2084139" y="2671511"/>
                  </a:lnTo>
                  <a:lnTo>
                    <a:pt x="2083767" y="2718317"/>
                  </a:lnTo>
                  <a:cubicBezTo>
                    <a:pt x="2083593" y="2741702"/>
                    <a:pt x="2083377" y="2772059"/>
                    <a:pt x="2083107" y="2810973"/>
                  </a:cubicBezTo>
                  <a:lnTo>
                    <a:pt x="2083107" y="4541379"/>
                  </a:lnTo>
                  <a:lnTo>
                    <a:pt x="2083107" y="4575906"/>
                  </a:lnTo>
                  <a:lnTo>
                    <a:pt x="2083107" y="4700014"/>
                  </a:lnTo>
                  <a:cubicBezTo>
                    <a:pt x="2083376" y="4738928"/>
                    <a:pt x="2083593" y="4769285"/>
                    <a:pt x="2083767" y="4792670"/>
                  </a:cubicBezTo>
                  <a:lnTo>
                    <a:pt x="2084140" y="4839476"/>
                  </a:lnTo>
                  <a:lnTo>
                    <a:pt x="2083107" y="4893696"/>
                  </a:lnTo>
                  <a:lnTo>
                    <a:pt x="2083107" y="4894945"/>
                  </a:lnTo>
                  <a:lnTo>
                    <a:pt x="2083107" y="6306311"/>
                  </a:lnTo>
                  <a:cubicBezTo>
                    <a:pt x="2083376" y="6345226"/>
                    <a:pt x="2083593" y="6375583"/>
                    <a:pt x="2083767" y="6398968"/>
                  </a:cubicBezTo>
                  <a:lnTo>
                    <a:pt x="2084140" y="6445774"/>
                  </a:lnTo>
                  <a:lnTo>
                    <a:pt x="2083107" y="6499994"/>
                  </a:lnTo>
                  <a:lnTo>
                    <a:pt x="2083107" y="6501243"/>
                  </a:lnTo>
                  <a:cubicBezTo>
                    <a:pt x="2083107" y="6562700"/>
                    <a:pt x="2062248" y="6618340"/>
                    <a:pt x="2028524" y="6658614"/>
                  </a:cubicBezTo>
                  <a:lnTo>
                    <a:pt x="2021159" y="6665872"/>
                  </a:lnTo>
                  <a:lnTo>
                    <a:pt x="2007903" y="6679425"/>
                  </a:lnTo>
                  <a:lnTo>
                    <a:pt x="2006145" y="6680667"/>
                  </a:lnTo>
                  <a:lnTo>
                    <a:pt x="2000945" y="6685790"/>
                  </a:lnTo>
                  <a:cubicBezTo>
                    <a:pt x="1991030" y="6693789"/>
                    <a:pt x="1980438" y="6700680"/>
                    <a:pt x="1969290" y="6706310"/>
                  </a:cubicBezTo>
                  <a:lnTo>
                    <a:pt x="1938149" y="6717854"/>
                  </a:lnTo>
                  <a:lnTo>
                    <a:pt x="1928615" y="6722332"/>
                  </a:lnTo>
                  <a:cubicBezTo>
                    <a:pt x="1890923" y="6736081"/>
                    <a:pt x="1854872" y="6742604"/>
                    <a:pt x="1840113" y="6741369"/>
                  </a:cubicBezTo>
                  <a:cubicBezTo>
                    <a:pt x="1813768" y="6833117"/>
                    <a:pt x="1788788" y="6959906"/>
                    <a:pt x="1707943" y="7019783"/>
                  </a:cubicBezTo>
                  <a:cubicBezTo>
                    <a:pt x="1570463" y="7121606"/>
                    <a:pt x="1511158" y="7063686"/>
                    <a:pt x="1448694" y="7060765"/>
                  </a:cubicBezTo>
                  <a:cubicBezTo>
                    <a:pt x="1443566" y="7060525"/>
                    <a:pt x="1458326" y="7142318"/>
                    <a:pt x="1415707" y="7182389"/>
                  </a:cubicBezTo>
                  <a:cubicBezTo>
                    <a:pt x="1364176" y="7230839"/>
                    <a:pt x="1344419" y="7208476"/>
                    <a:pt x="1308775" y="7221519"/>
                  </a:cubicBezTo>
                  <a:cubicBezTo>
                    <a:pt x="1300362" y="7253424"/>
                    <a:pt x="1309170" y="7280713"/>
                    <a:pt x="1283536" y="7317233"/>
                  </a:cubicBezTo>
                  <a:cubicBezTo>
                    <a:pt x="1229832" y="7393746"/>
                    <a:pt x="1205720" y="7383246"/>
                    <a:pt x="1115501" y="7437799"/>
                  </a:cubicBezTo>
                  <a:lnTo>
                    <a:pt x="1039452" y="7510986"/>
                  </a:lnTo>
                  <a:cubicBezTo>
                    <a:pt x="1026759" y="7498736"/>
                    <a:pt x="1004084" y="7470092"/>
                    <a:pt x="963403" y="7437800"/>
                  </a:cubicBezTo>
                  <a:cubicBezTo>
                    <a:pt x="873185" y="7383246"/>
                    <a:pt x="849072" y="7393746"/>
                    <a:pt x="795368" y="7317234"/>
                  </a:cubicBezTo>
                  <a:cubicBezTo>
                    <a:pt x="769735" y="7280713"/>
                    <a:pt x="778542" y="7253425"/>
                    <a:pt x="770129" y="7221520"/>
                  </a:cubicBezTo>
                  <a:cubicBezTo>
                    <a:pt x="734485" y="7208476"/>
                    <a:pt x="714728" y="7230840"/>
                    <a:pt x="663197" y="7182389"/>
                  </a:cubicBezTo>
                  <a:cubicBezTo>
                    <a:pt x="620578" y="7142318"/>
                    <a:pt x="635339" y="7060526"/>
                    <a:pt x="630210" y="7060765"/>
                  </a:cubicBezTo>
                  <a:cubicBezTo>
                    <a:pt x="567746" y="7063687"/>
                    <a:pt x="508442" y="7121606"/>
                    <a:pt x="370961" y="7019784"/>
                  </a:cubicBezTo>
                  <a:cubicBezTo>
                    <a:pt x="290116" y="6959906"/>
                    <a:pt x="265136" y="6833117"/>
                    <a:pt x="238791" y="6741369"/>
                  </a:cubicBezTo>
                  <a:cubicBezTo>
                    <a:pt x="224031" y="6742604"/>
                    <a:pt x="187982" y="6736082"/>
                    <a:pt x="150289" y="6722332"/>
                  </a:cubicBezTo>
                  <a:lnTo>
                    <a:pt x="124998" y="6710455"/>
                  </a:lnTo>
                  <a:lnTo>
                    <a:pt x="113817" y="6706310"/>
                  </a:lnTo>
                  <a:lnTo>
                    <a:pt x="107625" y="6702296"/>
                  </a:lnTo>
                  <a:lnTo>
                    <a:pt x="94977" y="6696356"/>
                  </a:lnTo>
                  <a:cubicBezTo>
                    <a:pt x="77766" y="6685934"/>
                    <a:pt x="62601" y="6673771"/>
                    <a:pt x="51937" y="6659935"/>
                  </a:cubicBezTo>
                  <a:lnTo>
                    <a:pt x="39089" y="6636188"/>
                  </a:lnTo>
                  <a:lnTo>
                    <a:pt x="31827" y="6625677"/>
                  </a:lnTo>
                  <a:cubicBezTo>
                    <a:pt x="18432" y="6601997"/>
                    <a:pt x="8752" y="6575071"/>
                    <a:pt x="3786" y="6546096"/>
                  </a:cubicBezTo>
                  <a:lnTo>
                    <a:pt x="2034" y="6528999"/>
                  </a:lnTo>
                  <a:cubicBezTo>
                    <a:pt x="1006" y="6447743"/>
                    <a:pt x="1028" y="6375270"/>
                    <a:pt x="0" y="6294015"/>
                  </a:cubicBezTo>
                  <a:close/>
                </a:path>
              </a:pathLst>
            </a:cu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cs typeface="B Nazanin" panose="00000400000000000000" pitchFamily="2" charset="-78"/>
              </a:endParaRPr>
            </a:p>
          </p:txBody>
        </p:sp>
        <p:sp>
          <p:nvSpPr>
            <p:cNvPr id="13" name="Freeform: Shape 12">
              <a:extLst>
                <a:ext uri="{FF2B5EF4-FFF2-40B4-BE49-F238E27FC236}">
                  <a16:creationId xmlns:a16="http://schemas.microsoft.com/office/drawing/2014/main" id="{806B5FDA-D587-78AA-4FCE-7CE477BBD3EB}"/>
                </a:ext>
              </a:extLst>
            </p:cNvPr>
            <p:cNvSpPr/>
            <p:nvPr/>
          </p:nvSpPr>
          <p:spPr>
            <a:xfrm rot="16200000" flipH="1" flipV="1">
              <a:off x="5847766" y="384573"/>
              <a:ext cx="1902855" cy="6435349"/>
            </a:xfrm>
            <a:custGeom>
              <a:avLst/>
              <a:gdLst>
                <a:gd name="connsiteX0" fmla="*/ 2084522 w 2084834"/>
                <a:gd name="connsiteY0" fmla="*/ 1085315 h 7510986"/>
                <a:gd name="connsiteX1" fmla="*/ 2084834 w 2084834"/>
                <a:gd name="connsiteY1" fmla="*/ 1101704 h 7510986"/>
                <a:gd name="connsiteX2" fmla="*/ 2084523 w 2084834"/>
                <a:gd name="connsiteY2" fmla="*/ 1085845 h 7510986"/>
                <a:gd name="connsiteX3" fmla="*/ 2084522 w 2084834"/>
                <a:gd name="connsiteY3" fmla="*/ 2691613 h 7510986"/>
                <a:gd name="connsiteX4" fmla="*/ 2084834 w 2084834"/>
                <a:gd name="connsiteY4" fmla="*/ 2708002 h 7510986"/>
                <a:gd name="connsiteX5" fmla="*/ 2084523 w 2084834"/>
                <a:gd name="connsiteY5" fmla="*/ 2692143 h 7510986"/>
                <a:gd name="connsiteX6" fmla="*/ 2084522 w 2084834"/>
                <a:gd name="connsiteY6" fmla="*/ 4819374 h 7510986"/>
                <a:gd name="connsiteX7" fmla="*/ 2084523 w 2084834"/>
                <a:gd name="connsiteY7" fmla="*/ 4818844 h 7510986"/>
                <a:gd name="connsiteX8" fmla="*/ 2084834 w 2084834"/>
                <a:gd name="connsiteY8" fmla="*/ 4802985 h 7510986"/>
                <a:gd name="connsiteX9" fmla="*/ 2084522 w 2084834"/>
                <a:gd name="connsiteY9" fmla="*/ 6425672 h 7510986"/>
                <a:gd name="connsiteX10" fmla="*/ 2084523 w 2084834"/>
                <a:gd name="connsiteY10" fmla="*/ 6425142 h 7510986"/>
                <a:gd name="connsiteX11" fmla="*/ 2084834 w 2084834"/>
                <a:gd name="connsiteY11" fmla="*/ 6409283 h 7510986"/>
                <a:gd name="connsiteX12" fmla="*/ 2084140 w 2084834"/>
                <a:gd name="connsiteY12" fmla="*/ 4839476 h 7510986"/>
                <a:gd name="connsiteX13" fmla="*/ 2084522 w 2084834"/>
                <a:gd name="connsiteY13" fmla="*/ 4819374 h 7510986"/>
                <a:gd name="connsiteX14" fmla="*/ 2084497 w 2084834"/>
                <a:gd name="connsiteY14" fmla="*/ 4840166 h 7510986"/>
                <a:gd name="connsiteX15" fmla="*/ 2084171 w 2084834"/>
                <a:gd name="connsiteY15" fmla="*/ 4843496 h 7510986"/>
                <a:gd name="connsiteX16" fmla="*/ 2084140 w 2084834"/>
                <a:gd name="connsiteY16" fmla="*/ 6445774 h 7510986"/>
                <a:gd name="connsiteX17" fmla="*/ 2084522 w 2084834"/>
                <a:gd name="connsiteY17" fmla="*/ 6425672 h 7510986"/>
                <a:gd name="connsiteX18" fmla="*/ 2084497 w 2084834"/>
                <a:gd name="connsiteY18" fmla="*/ 6446464 h 7510986"/>
                <a:gd name="connsiteX19" fmla="*/ 2084171 w 2084834"/>
                <a:gd name="connsiteY19" fmla="*/ 6449794 h 7510986"/>
                <a:gd name="connsiteX20" fmla="*/ 2084139 w 2084834"/>
                <a:gd name="connsiteY20" fmla="*/ 1065213 h 7510986"/>
                <a:gd name="connsiteX21" fmla="*/ 2084172 w 2084834"/>
                <a:gd name="connsiteY21" fmla="*/ 1061192 h 7510986"/>
                <a:gd name="connsiteX22" fmla="*/ 2084497 w 2084834"/>
                <a:gd name="connsiteY22" fmla="*/ 1064523 h 7510986"/>
                <a:gd name="connsiteX23" fmla="*/ 2084522 w 2084834"/>
                <a:gd name="connsiteY23" fmla="*/ 1085315 h 7510986"/>
                <a:gd name="connsiteX24" fmla="*/ 2084139 w 2084834"/>
                <a:gd name="connsiteY24" fmla="*/ 2671511 h 7510986"/>
                <a:gd name="connsiteX25" fmla="*/ 2084172 w 2084834"/>
                <a:gd name="connsiteY25" fmla="*/ 2667490 h 7510986"/>
                <a:gd name="connsiteX26" fmla="*/ 2084497 w 2084834"/>
                <a:gd name="connsiteY26" fmla="*/ 2670821 h 7510986"/>
                <a:gd name="connsiteX27" fmla="*/ 2084522 w 2084834"/>
                <a:gd name="connsiteY27" fmla="*/ 2691613 h 7510986"/>
                <a:gd name="connsiteX28" fmla="*/ 0 w 2084834"/>
                <a:gd name="connsiteY28" fmla="*/ 6294015 h 7510986"/>
                <a:gd name="connsiteX29" fmla="*/ 0 w 2084834"/>
                <a:gd name="connsiteY29" fmla="*/ 4687717 h 7510986"/>
                <a:gd name="connsiteX30" fmla="*/ 0 w 2084834"/>
                <a:gd name="connsiteY30" fmla="*/ 4575906 h 7510986"/>
                <a:gd name="connsiteX31" fmla="*/ 0 w 2084834"/>
                <a:gd name="connsiteY31" fmla="*/ 4541379 h 7510986"/>
                <a:gd name="connsiteX32" fmla="*/ 0 w 2084834"/>
                <a:gd name="connsiteY32" fmla="*/ 2969608 h 7510986"/>
                <a:gd name="connsiteX33" fmla="*/ 0 w 2084834"/>
                <a:gd name="connsiteY33" fmla="*/ 2935081 h 7510986"/>
                <a:gd name="connsiteX34" fmla="*/ 0 w 2084834"/>
                <a:gd name="connsiteY34" fmla="*/ 2823270 h 7510986"/>
                <a:gd name="connsiteX35" fmla="*/ 0 w 2084834"/>
                <a:gd name="connsiteY35" fmla="*/ 1216971 h 7510986"/>
                <a:gd name="connsiteX36" fmla="*/ 2034 w 2084834"/>
                <a:gd name="connsiteY36" fmla="*/ 981986 h 7510986"/>
                <a:gd name="connsiteX37" fmla="*/ 3786 w 2084834"/>
                <a:gd name="connsiteY37" fmla="*/ 964890 h 7510986"/>
                <a:gd name="connsiteX38" fmla="*/ 31827 w 2084834"/>
                <a:gd name="connsiteY38" fmla="*/ 885309 h 7510986"/>
                <a:gd name="connsiteX39" fmla="*/ 39089 w 2084834"/>
                <a:gd name="connsiteY39" fmla="*/ 874798 h 7510986"/>
                <a:gd name="connsiteX40" fmla="*/ 51937 w 2084834"/>
                <a:gd name="connsiteY40" fmla="*/ 851051 h 7510986"/>
                <a:gd name="connsiteX41" fmla="*/ 94977 w 2084834"/>
                <a:gd name="connsiteY41" fmla="*/ 814630 h 7510986"/>
                <a:gd name="connsiteX42" fmla="*/ 107625 w 2084834"/>
                <a:gd name="connsiteY42" fmla="*/ 808690 h 7510986"/>
                <a:gd name="connsiteX43" fmla="*/ 113817 w 2084834"/>
                <a:gd name="connsiteY43" fmla="*/ 804676 h 7510986"/>
                <a:gd name="connsiteX44" fmla="*/ 124998 w 2084834"/>
                <a:gd name="connsiteY44" fmla="*/ 800530 h 7510986"/>
                <a:gd name="connsiteX45" fmla="*/ 150290 w 2084834"/>
                <a:gd name="connsiteY45" fmla="*/ 788653 h 7510986"/>
                <a:gd name="connsiteX46" fmla="*/ 238791 w 2084834"/>
                <a:gd name="connsiteY46" fmla="*/ 769615 h 7510986"/>
                <a:gd name="connsiteX47" fmla="*/ 370961 w 2084834"/>
                <a:gd name="connsiteY47" fmla="*/ 491202 h 7510986"/>
                <a:gd name="connsiteX48" fmla="*/ 630211 w 2084834"/>
                <a:gd name="connsiteY48" fmla="*/ 450220 h 7510986"/>
                <a:gd name="connsiteX49" fmla="*/ 663197 w 2084834"/>
                <a:gd name="connsiteY49" fmla="*/ 328597 h 7510986"/>
                <a:gd name="connsiteX50" fmla="*/ 770129 w 2084834"/>
                <a:gd name="connsiteY50" fmla="*/ 289466 h 7510986"/>
                <a:gd name="connsiteX51" fmla="*/ 795368 w 2084834"/>
                <a:gd name="connsiteY51" fmla="*/ 193753 h 7510986"/>
                <a:gd name="connsiteX52" fmla="*/ 963404 w 2084834"/>
                <a:gd name="connsiteY52" fmla="*/ 73187 h 7510986"/>
                <a:gd name="connsiteX53" fmla="*/ 1039453 w 2084834"/>
                <a:gd name="connsiteY53" fmla="*/ 0 h 7510986"/>
                <a:gd name="connsiteX54" fmla="*/ 1115501 w 2084834"/>
                <a:gd name="connsiteY54" fmla="*/ 73188 h 7510986"/>
                <a:gd name="connsiteX55" fmla="*/ 1283537 w 2084834"/>
                <a:gd name="connsiteY55" fmla="*/ 193754 h 7510986"/>
                <a:gd name="connsiteX56" fmla="*/ 1308775 w 2084834"/>
                <a:gd name="connsiteY56" fmla="*/ 289467 h 7510986"/>
                <a:gd name="connsiteX57" fmla="*/ 1415707 w 2084834"/>
                <a:gd name="connsiteY57" fmla="*/ 328598 h 7510986"/>
                <a:gd name="connsiteX58" fmla="*/ 1448694 w 2084834"/>
                <a:gd name="connsiteY58" fmla="*/ 450222 h 7510986"/>
                <a:gd name="connsiteX59" fmla="*/ 1707944 w 2084834"/>
                <a:gd name="connsiteY59" fmla="*/ 491203 h 7510986"/>
                <a:gd name="connsiteX60" fmla="*/ 1840113 w 2084834"/>
                <a:gd name="connsiteY60" fmla="*/ 769617 h 7510986"/>
                <a:gd name="connsiteX61" fmla="*/ 1928615 w 2084834"/>
                <a:gd name="connsiteY61" fmla="*/ 788654 h 7510986"/>
                <a:gd name="connsiteX62" fmla="*/ 1938149 w 2084834"/>
                <a:gd name="connsiteY62" fmla="*/ 793132 h 7510986"/>
                <a:gd name="connsiteX63" fmla="*/ 1969290 w 2084834"/>
                <a:gd name="connsiteY63" fmla="*/ 804677 h 7510986"/>
                <a:gd name="connsiteX64" fmla="*/ 2000946 w 2084834"/>
                <a:gd name="connsiteY64" fmla="*/ 825196 h 7510986"/>
                <a:gd name="connsiteX65" fmla="*/ 2006146 w 2084834"/>
                <a:gd name="connsiteY65" fmla="*/ 830320 h 7510986"/>
                <a:gd name="connsiteX66" fmla="*/ 2007903 w 2084834"/>
                <a:gd name="connsiteY66" fmla="*/ 831562 h 7510986"/>
                <a:gd name="connsiteX67" fmla="*/ 2021160 w 2084834"/>
                <a:gd name="connsiteY67" fmla="*/ 845115 h 7510986"/>
                <a:gd name="connsiteX68" fmla="*/ 2028525 w 2084834"/>
                <a:gd name="connsiteY68" fmla="*/ 852372 h 7510986"/>
                <a:gd name="connsiteX69" fmla="*/ 2083107 w 2084834"/>
                <a:gd name="connsiteY69" fmla="*/ 1009744 h 7510986"/>
                <a:gd name="connsiteX70" fmla="*/ 2083107 w 2084834"/>
                <a:gd name="connsiteY70" fmla="*/ 1010993 h 7510986"/>
                <a:gd name="connsiteX71" fmla="*/ 2084139 w 2084834"/>
                <a:gd name="connsiteY71" fmla="*/ 1065213 h 7510986"/>
                <a:gd name="connsiteX72" fmla="*/ 2083767 w 2084834"/>
                <a:gd name="connsiteY72" fmla="*/ 1112019 h 7510986"/>
                <a:gd name="connsiteX73" fmla="*/ 2083107 w 2084834"/>
                <a:gd name="connsiteY73" fmla="*/ 1204676 h 7510986"/>
                <a:gd name="connsiteX74" fmla="*/ 2083107 w 2084834"/>
                <a:gd name="connsiteY74" fmla="*/ 2616037 h 7510986"/>
                <a:gd name="connsiteX75" fmla="*/ 2083107 w 2084834"/>
                <a:gd name="connsiteY75" fmla="*/ 2616042 h 7510986"/>
                <a:gd name="connsiteX76" fmla="*/ 2083107 w 2084834"/>
                <a:gd name="connsiteY76" fmla="*/ 2617291 h 7510986"/>
                <a:gd name="connsiteX77" fmla="*/ 2084139 w 2084834"/>
                <a:gd name="connsiteY77" fmla="*/ 2671511 h 7510986"/>
                <a:gd name="connsiteX78" fmla="*/ 2083767 w 2084834"/>
                <a:gd name="connsiteY78" fmla="*/ 2718317 h 7510986"/>
                <a:gd name="connsiteX79" fmla="*/ 2083107 w 2084834"/>
                <a:gd name="connsiteY79" fmla="*/ 2810973 h 7510986"/>
                <a:gd name="connsiteX80" fmla="*/ 2083107 w 2084834"/>
                <a:gd name="connsiteY80" fmla="*/ 4541379 h 7510986"/>
                <a:gd name="connsiteX81" fmla="*/ 2083107 w 2084834"/>
                <a:gd name="connsiteY81" fmla="*/ 4575906 h 7510986"/>
                <a:gd name="connsiteX82" fmla="*/ 2083107 w 2084834"/>
                <a:gd name="connsiteY82" fmla="*/ 4700014 h 7510986"/>
                <a:gd name="connsiteX83" fmla="*/ 2083767 w 2084834"/>
                <a:gd name="connsiteY83" fmla="*/ 4792670 h 7510986"/>
                <a:gd name="connsiteX84" fmla="*/ 2084140 w 2084834"/>
                <a:gd name="connsiteY84" fmla="*/ 4839476 h 7510986"/>
                <a:gd name="connsiteX85" fmla="*/ 2083107 w 2084834"/>
                <a:gd name="connsiteY85" fmla="*/ 4893696 h 7510986"/>
                <a:gd name="connsiteX86" fmla="*/ 2083107 w 2084834"/>
                <a:gd name="connsiteY86" fmla="*/ 4894945 h 7510986"/>
                <a:gd name="connsiteX87" fmla="*/ 2083107 w 2084834"/>
                <a:gd name="connsiteY87" fmla="*/ 6306311 h 7510986"/>
                <a:gd name="connsiteX88" fmla="*/ 2083767 w 2084834"/>
                <a:gd name="connsiteY88" fmla="*/ 6398968 h 7510986"/>
                <a:gd name="connsiteX89" fmla="*/ 2084140 w 2084834"/>
                <a:gd name="connsiteY89" fmla="*/ 6445774 h 7510986"/>
                <a:gd name="connsiteX90" fmla="*/ 2083107 w 2084834"/>
                <a:gd name="connsiteY90" fmla="*/ 6499994 h 7510986"/>
                <a:gd name="connsiteX91" fmla="*/ 2083107 w 2084834"/>
                <a:gd name="connsiteY91" fmla="*/ 6501243 h 7510986"/>
                <a:gd name="connsiteX92" fmla="*/ 2028524 w 2084834"/>
                <a:gd name="connsiteY92" fmla="*/ 6658614 h 7510986"/>
                <a:gd name="connsiteX93" fmla="*/ 2021159 w 2084834"/>
                <a:gd name="connsiteY93" fmla="*/ 6665872 h 7510986"/>
                <a:gd name="connsiteX94" fmla="*/ 2007903 w 2084834"/>
                <a:gd name="connsiteY94" fmla="*/ 6679425 h 7510986"/>
                <a:gd name="connsiteX95" fmla="*/ 2006145 w 2084834"/>
                <a:gd name="connsiteY95" fmla="*/ 6680667 h 7510986"/>
                <a:gd name="connsiteX96" fmla="*/ 2000945 w 2084834"/>
                <a:gd name="connsiteY96" fmla="*/ 6685790 h 7510986"/>
                <a:gd name="connsiteX97" fmla="*/ 1969290 w 2084834"/>
                <a:gd name="connsiteY97" fmla="*/ 6706310 h 7510986"/>
                <a:gd name="connsiteX98" fmla="*/ 1938149 w 2084834"/>
                <a:gd name="connsiteY98" fmla="*/ 6717854 h 7510986"/>
                <a:gd name="connsiteX99" fmla="*/ 1928615 w 2084834"/>
                <a:gd name="connsiteY99" fmla="*/ 6722332 h 7510986"/>
                <a:gd name="connsiteX100" fmla="*/ 1840113 w 2084834"/>
                <a:gd name="connsiteY100" fmla="*/ 6741369 h 7510986"/>
                <a:gd name="connsiteX101" fmla="*/ 1707943 w 2084834"/>
                <a:gd name="connsiteY101" fmla="*/ 7019783 h 7510986"/>
                <a:gd name="connsiteX102" fmla="*/ 1448694 w 2084834"/>
                <a:gd name="connsiteY102" fmla="*/ 7060765 h 7510986"/>
                <a:gd name="connsiteX103" fmla="*/ 1415707 w 2084834"/>
                <a:gd name="connsiteY103" fmla="*/ 7182389 h 7510986"/>
                <a:gd name="connsiteX104" fmla="*/ 1308775 w 2084834"/>
                <a:gd name="connsiteY104" fmla="*/ 7221519 h 7510986"/>
                <a:gd name="connsiteX105" fmla="*/ 1283536 w 2084834"/>
                <a:gd name="connsiteY105" fmla="*/ 7317233 h 7510986"/>
                <a:gd name="connsiteX106" fmla="*/ 1115501 w 2084834"/>
                <a:gd name="connsiteY106" fmla="*/ 7437799 h 7510986"/>
                <a:gd name="connsiteX107" fmla="*/ 1039452 w 2084834"/>
                <a:gd name="connsiteY107" fmla="*/ 7510986 h 7510986"/>
                <a:gd name="connsiteX108" fmla="*/ 963403 w 2084834"/>
                <a:gd name="connsiteY108" fmla="*/ 7437800 h 7510986"/>
                <a:gd name="connsiteX109" fmla="*/ 795368 w 2084834"/>
                <a:gd name="connsiteY109" fmla="*/ 7317234 h 7510986"/>
                <a:gd name="connsiteX110" fmla="*/ 770129 w 2084834"/>
                <a:gd name="connsiteY110" fmla="*/ 7221520 h 7510986"/>
                <a:gd name="connsiteX111" fmla="*/ 663197 w 2084834"/>
                <a:gd name="connsiteY111" fmla="*/ 7182389 h 7510986"/>
                <a:gd name="connsiteX112" fmla="*/ 630210 w 2084834"/>
                <a:gd name="connsiteY112" fmla="*/ 7060765 h 7510986"/>
                <a:gd name="connsiteX113" fmla="*/ 370961 w 2084834"/>
                <a:gd name="connsiteY113" fmla="*/ 7019784 h 7510986"/>
                <a:gd name="connsiteX114" fmla="*/ 238791 w 2084834"/>
                <a:gd name="connsiteY114" fmla="*/ 6741369 h 7510986"/>
                <a:gd name="connsiteX115" fmla="*/ 150289 w 2084834"/>
                <a:gd name="connsiteY115" fmla="*/ 6722332 h 7510986"/>
                <a:gd name="connsiteX116" fmla="*/ 124998 w 2084834"/>
                <a:gd name="connsiteY116" fmla="*/ 6710455 h 7510986"/>
                <a:gd name="connsiteX117" fmla="*/ 113817 w 2084834"/>
                <a:gd name="connsiteY117" fmla="*/ 6706310 h 7510986"/>
                <a:gd name="connsiteX118" fmla="*/ 107625 w 2084834"/>
                <a:gd name="connsiteY118" fmla="*/ 6702296 h 7510986"/>
                <a:gd name="connsiteX119" fmla="*/ 94977 w 2084834"/>
                <a:gd name="connsiteY119" fmla="*/ 6696356 h 7510986"/>
                <a:gd name="connsiteX120" fmla="*/ 51937 w 2084834"/>
                <a:gd name="connsiteY120" fmla="*/ 6659935 h 7510986"/>
                <a:gd name="connsiteX121" fmla="*/ 39089 w 2084834"/>
                <a:gd name="connsiteY121" fmla="*/ 6636188 h 7510986"/>
                <a:gd name="connsiteX122" fmla="*/ 31827 w 2084834"/>
                <a:gd name="connsiteY122" fmla="*/ 6625677 h 7510986"/>
                <a:gd name="connsiteX123" fmla="*/ 3786 w 2084834"/>
                <a:gd name="connsiteY123" fmla="*/ 6546096 h 7510986"/>
                <a:gd name="connsiteX124" fmla="*/ 2034 w 2084834"/>
                <a:gd name="connsiteY124" fmla="*/ 6528999 h 7510986"/>
                <a:gd name="connsiteX125" fmla="*/ 0 w 2084834"/>
                <a:gd name="connsiteY125" fmla="*/ 6294015 h 751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084834" h="7510986">
                  <a:moveTo>
                    <a:pt x="2084522" y="1085315"/>
                  </a:moveTo>
                  <a:lnTo>
                    <a:pt x="2084834" y="1101704"/>
                  </a:lnTo>
                  <a:cubicBezTo>
                    <a:pt x="2084630" y="1108715"/>
                    <a:pt x="2084555" y="1099199"/>
                    <a:pt x="2084523" y="1085845"/>
                  </a:cubicBezTo>
                  <a:close/>
                  <a:moveTo>
                    <a:pt x="2084522" y="2691613"/>
                  </a:moveTo>
                  <a:lnTo>
                    <a:pt x="2084834" y="2708002"/>
                  </a:lnTo>
                  <a:cubicBezTo>
                    <a:pt x="2084630" y="2715012"/>
                    <a:pt x="2084555" y="2705496"/>
                    <a:pt x="2084523" y="2692143"/>
                  </a:cubicBezTo>
                  <a:close/>
                  <a:moveTo>
                    <a:pt x="2084522" y="4819374"/>
                  </a:moveTo>
                  <a:lnTo>
                    <a:pt x="2084523" y="4818844"/>
                  </a:lnTo>
                  <a:cubicBezTo>
                    <a:pt x="2084554" y="4805491"/>
                    <a:pt x="2084630" y="4795974"/>
                    <a:pt x="2084834" y="4802985"/>
                  </a:cubicBezTo>
                  <a:close/>
                  <a:moveTo>
                    <a:pt x="2084522" y="6425672"/>
                  </a:moveTo>
                  <a:lnTo>
                    <a:pt x="2084523" y="6425142"/>
                  </a:lnTo>
                  <a:cubicBezTo>
                    <a:pt x="2084554" y="6411789"/>
                    <a:pt x="2084630" y="6402272"/>
                    <a:pt x="2084834" y="6409283"/>
                  </a:cubicBezTo>
                  <a:close/>
                  <a:moveTo>
                    <a:pt x="2084140" y="4839476"/>
                  </a:moveTo>
                  <a:lnTo>
                    <a:pt x="2084522" y="4819374"/>
                  </a:lnTo>
                  <a:lnTo>
                    <a:pt x="2084497" y="4840166"/>
                  </a:lnTo>
                  <a:cubicBezTo>
                    <a:pt x="2084483" y="4861194"/>
                    <a:pt x="2084470" y="4876580"/>
                    <a:pt x="2084171" y="4843496"/>
                  </a:cubicBezTo>
                  <a:close/>
                  <a:moveTo>
                    <a:pt x="2084140" y="6445774"/>
                  </a:moveTo>
                  <a:lnTo>
                    <a:pt x="2084522" y="6425672"/>
                  </a:lnTo>
                  <a:lnTo>
                    <a:pt x="2084497" y="6446464"/>
                  </a:lnTo>
                  <a:cubicBezTo>
                    <a:pt x="2084483" y="6467492"/>
                    <a:pt x="2084470" y="6482877"/>
                    <a:pt x="2084171" y="6449794"/>
                  </a:cubicBezTo>
                  <a:close/>
                  <a:moveTo>
                    <a:pt x="2084139" y="1065213"/>
                  </a:moveTo>
                  <a:lnTo>
                    <a:pt x="2084172" y="1061192"/>
                  </a:lnTo>
                  <a:cubicBezTo>
                    <a:pt x="2084470" y="1028109"/>
                    <a:pt x="2084483" y="1043495"/>
                    <a:pt x="2084497" y="1064523"/>
                  </a:cubicBezTo>
                  <a:lnTo>
                    <a:pt x="2084522" y="1085315"/>
                  </a:lnTo>
                  <a:close/>
                  <a:moveTo>
                    <a:pt x="2084139" y="2671511"/>
                  </a:moveTo>
                  <a:lnTo>
                    <a:pt x="2084172" y="2667490"/>
                  </a:lnTo>
                  <a:cubicBezTo>
                    <a:pt x="2084470" y="2634407"/>
                    <a:pt x="2084483" y="2649793"/>
                    <a:pt x="2084497" y="2670821"/>
                  </a:cubicBezTo>
                  <a:lnTo>
                    <a:pt x="2084522" y="2691613"/>
                  </a:lnTo>
                  <a:close/>
                  <a:moveTo>
                    <a:pt x="0" y="6294015"/>
                  </a:moveTo>
                  <a:lnTo>
                    <a:pt x="0" y="4687717"/>
                  </a:lnTo>
                  <a:lnTo>
                    <a:pt x="0" y="4575906"/>
                  </a:lnTo>
                  <a:lnTo>
                    <a:pt x="0" y="4541379"/>
                  </a:lnTo>
                  <a:lnTo>
                    <a:pt x="0" y="2969608"/>
                  </a:lnTo>
                  <a:lnTo>
                    <a:pt x="0" y="2935081"/>
                  </a:lnTo>
                  <a:lnTo>
                    <a:pt x="0" y="2823270"/>
                  </a:lnTo>
                  <a:lnTo>
                    <a:pt x="0" y="1216971"/>
                  </a:lnTo>
                  <a:cubicBezTo>
                    <a:pt x="1028" y="1135715"/>
                    <a:pt x="1006" y="1063242"/>
                    <a:pt x="2034" y="981986"/>
                  </a:cubicBezTo>
                  <a:lnTo>
                    <a:pt x="3786" y="964890"/>
                  </a:lnTo>
                  <a:cubicBezTo>
                    <a:pt x="8752" y="935914"/>
                    <a:pt x="18432" y="908989"/>
                    <a:pt x="31827" y="885309"/>
                  </a:cubicBezTo>
                  <a:lnTo>
                    <a:pt x="39089" y="874798"/>
                  </a:lnTo>
                  <a:lnTo>
                    <a:pt x="51937" y="851051"/>
                  </a:lnTo>
                  <a:cubicBezTo>
                    <a:pt x="62601" y="837214"/>
                    <a:pt x="77766" y="825052"/>
                    <a:pt x="94977" y="814630"/>
                  </a:cubicBezTo>
                  <a:lnTo>
                    <a:pt x="107625" y="808690"/>
                  </a:lnTo>
                  <a:lnTo>
                    <a:pt x="113817" y="804676"/>
                  </a:lnTo>
                  <a:lnTo>
                    <a:pt x="124998" y="800530"/>
                  </a:lnTo>
                  <a:lnTo>
                    <a:pt x="150290" y="788653"/>
                  </a:lnTo>
                  <a:cubicBezTo>
                    <a:pt x="187982" y="774903"/>
                    <a:pt x="224031" y="768381"/>
                    <a:pt x="238791" y="769615"/>
                  </a:cubicBezTo>
                  <a:cubicBezTo>
                    <a:pt x="265137" y="677869"/>
                    <a:pt x="290116" y="551079"/>
                    <a:pt x="370961" y="491202"/>
                  </a:cubicBezTo>
                  <a:cubicBezTo>
                    <a:pt x="508442" y="389380"/>
                    <a:pt x="567746" y="447299"/>
                    <a:pt x="630211" y="450220"/>
                  </a:cubicBezTo>
                  <a:cubicBezTo>
                    <a:pt x="635339" y="450460"/>
                    <a:pt x="620578" y="368668"/>
                    <a:pt x="663197" y="328597"/>
                  </a:cubicBezTo>
                  <a:cubicBezTo>
                    <a:pt x="714728" y="280147"/>
                    <a:pt x="734486" y="302510"/>
                    <a:pt x="770129" y="289466"/>
                  </a:cubicBezTo>
                  <a:cubicBezTo>
                    <a:pt x="778543" y="257562"/>
                    <a:pt x="769735" y="230273"/>
                    <a:pt x="795368" y="193753"/>
                  </a:cubicBezTo>
                  <a:cubicBezTo>
                    <a:pt x="849072" y="117240"/>
                    <a:pt x="873185" y="127741"/>
                    <a:pt x="963404" y="73187"/>
                  </a:cubicBezTo>
                  <a:cubicBezTo>
                    <a:pt x="1004084" y="40895"/>
                    <a:pt x="1026759" y="12251"/>
                    <a:pt x="1039453" y="0"/>
                  </a:cubicBezTo>
                  <a:lnTo>
                    <a:pt x="1115501" y="73188"/>
                  </a:lnTo>
                  <a:cubicBezTo>
                    <a:pt x="1205720" y="127741"/>
                    <a:pt x="1229832" y="117241"/>
                    <a:pt x="1283537" y="193754"/>
                  </a:cubicBezTo>
                  <a:cubicBezTo>
                    <a:pt x="1309170" y="230273"/>
                    <a:pt x="1300362" y="257562"/>
                    <a:pt x="1308775" y="289467"/>
                  </a:cubicBezTo>
                  <a:cubicBezTo>
                    <a:pt x="1344419" y="302510"/>
                    <a:pt x="1364176" y="280147"/>
                    <a:pt x="1415707" y="328598"/>
                  </a:cubicBezTo>
                  <a:cubicBezTo>
                    <a:pt x="1458327" y="368670"/>
                    <a:pt x="1443566" y="450461"/>
                    <a:pt x="1448694" y="450222"/>
                  </a:cubicBezTo>
                  <a:cubicBezTo>
                    <a:pt x="1511158" y="447301"/>
                    <a:pt x="1570464" y="389381"/>
                    <a:pt x="1707944" y="491203"/>
                  </a:cubicBezTo>
                  <a:cubicBezTo>
                    <a:pt x="1788789" y="551080"/>
                    <a:pt x="1813768" y="677870"/>
                    <a:pt x="1840113" y="769617"/>
                  </a:cubicBezTo>
                  <a:cubicBezTo>
                    <a:pt x="1854873" y="768383"/>
                    <a:pt x="1890923" y="774905"/>
                    <a:pt x="1928615" y="788654"/>
                  </a:cubicBezTo>
                  <a:lnTo>
                    <a:pt x="1938149" y="793132"/>
                  </a:lnTo>
                  <a:lnTo>
                    <a:pt x="1969290" y="804677"/>
                  </a:lnTo>
                  <a:cubicBezTo>
                    <a:pt x="1980438" y="810308"/>
                    <a:pt x="1991031" y="817197"/>
                    <a:pt x="2000946" y="825196"/>
                  </a:cubicBezTo>
                  <a:lnTo>
                    <a:pt x="2006146" y="830320"/>
                  </a:lnTo>
                  <a:lnTo>
                    <a:pt x="2007903" y="831562"/>
                  </a:lnTo>
                  <a:lnTo>
                    <a:pt x="2021160" y="845115"/>
                  </a:lnTo>
                  <a:lnTo>
                    <a:pt x="2028525" y="852372"/>
                  </a:lnTo>
                  <a:cubicBezTo>
                    <a:pt x="2062249" y="892647"/>
                    <a:pt x="2083107" y="948286"/>
                    <a:pt x="2083107" y="1009744"/>
                  </a:cubicBezTo>
                  <a:lnTo>
                    <a:pt x="2083107" y="1010993"/>
                  </a:lnTo>
                  <a:lnTo>
                    <a:pt x="2084139" y="1065213"/>
                  </a:lnTo>
                  <a:lnTo>
                    <a:pt x="2083767" y="1112019"/>
                  </a:lnTo>
                  <a:cubicBezTo>
                    <a:pt x="2083593" y="1135404"/>
                    <a:pt x="2083377" y="1165761"/>
                    <a:pt x="2083107" y="1204676"/>
                  </a:cubicBezTo>
                  <a:lnTo>
                    <a:pt x="2083107" y="2616037"/>
                  </a:lnTo>
                  <a:lnTo>
                    <a:pt x="2083107" y="2616042"/>
                  </a:lnTo>
                  <a:lnTo>
                    <a:pt x="2083107" y="2617291"/>
                  </a:lnTo>
                  <a:lnTo>
                    <a:pt x="2084139" y="2671511"/>
                  </a:lnTo>
                  <a:lnTo>
                    <a:pt x="2083767" y="2718317"/>
                  </a:lnTo>
                  <a:cubicBezTo>
                    <a:pt x="2083593" y="2741702"/>
                    <a:pt x="2083377" y="2772059"/>
                    <a:pt x="2083107" y="2810973"/>
                  </a:cubicBezTo>
                  <a:lnTo>
                    <a:pt x="2083107" y="4541379"/>
                  </a:lnTo>
                  <a:lnTo>
                    <a:pt x="2083107" y="4575906"/>
                  </a:lnTo>
                  <a:lnTo>
                    <a:pt x="2083107" y="4700014"/>
                  </a:lnTo>
                  <a:cubicBezTo>
                    <a:pt x="2083376" y="4738928"/>
                    <a:pt x="2083593" y="4769285"/>
                    <a:pt x="2083767" y="4792670"/>
                  </a:cubicBezTo>
                  <a:lnTo>
                    <a:pt x="2084140" y="4839476"/>
                  </a:lnTo>
                  <a:lnTo>
                    <a:pt x="2083107" y="4893696"/>
                  </a:lnTo>
                  <a:lnTo>
                    <a:pt x="2083107" y="4894945"/>
                  </a:lnTo>
                  <a:lnTo>
                    <a:pt x="2083107" y="6306311"/>
                  </a:lnTo>
                  <a:cubicBezTo>
                    <a:pt x="2083376" y="6345226"/>
                    <a:pt x="2083593" y="6375583"/>
                    <a:pt x="2083767" y="6398968"/>
                  </a:cubicBezTo>
                  <a:lnTo>
                    <a:pt x="2084140" y="6445774"/>
                  </a:lnTo>
                  <a:lnTo>
                    <a:pt x="2083107" y="6499994"/>
                  </a:lnTo>
                  <a:lnTo>
                    <a:pt x="2083107" y="6501243"/>
                  </a:lnTo>
                  <a:cubicBezTo>
                    <a:pt x="2083107" y="6562700"/>
                    <a:pt x="2062248" y="6618340"/>
                    <a:pt x="2028524" y="6658614"/>
                  </a:cubicBezTo>
                  <a:lnTo>
                    <a:pt x="2021159" y="6665872"/>
                  </a:lnTo>
                  <a:lnTo>
                    <a:pt x="2007903" y="6679425"/>
                  </a:lnTo>
                  <a:lnTo>
                    <a:pt x="2006145" y="6680667"/>
                  </a:lnTo>
                  <a:lnTo>
                    <a:pt x="2000945" y="6685790"/>
                  </a:lnTo>
                  <a:cubicBezTo>
                    <a:pt x="1991030" y="6693789"/>
                    <a:pt x="1980438" y="6700680"/>
                    <a:pt x="1969290" y="6706310"/>
                  </a:cubicBezTo>
                  <a:lnTo>
                    <a:pt x="1938149" y="6717854"/>
                  </a:lnTo>
                  <a:lnTo>
                    <a:pt x="1928615" y="6722332"/>
                  </a:lnTo>
                  <a:cubicBezTo>
                    <a:pt x="1890923" y="6736081"/>
                    <a:pt x="1854872" y="6742604"/>
                    <a:pt x="1840113" y="6741369"/>
                  </a:cubicBezTo>
                  <a:cubicBezTo>
                    <a:pt x="1813768" y="6833117"/>
                    <a:pt x="1788788" y="6959906"/>
                    <a:pt x="1707943" y="7019783"/>
                  </a:cubicBezTo>
                  <a:cubicBezTo>
                    <a:pt x="1570463" y="7121606"/>
                    <a:pt x="1511158" y="7063686"/>
                    <a:pt x="1448694" y="7060765"/>
                  </a:cubicBezTo>
                  <a:cubicBezTo>
                    <a:pt x="1443566" y="7060525"/>
                    <a:pt x="1458326" y="7142318"/>
                    <a:pt x="1415707" y="7182389"/>
                  </a:cubicBezTo>
                  <a:cubicBezTo>
                    <a:pt x="1364176" y="7230839"/>
                    <a:pt x="1344419" y="7208476"/>
                    <a:pt x="1308775" y="7221519"/>
                  </a:cubicBezTo>
                  <a:cubicBezTo>
                    <a:pt x="1300362" y="7253424"/>
                    <a:pt x="1309170" y="7280713"/>
                    <a:pt x="1283536" y="7317233"/>
                  </a:cubicBezTo>
                  <a:cubicBezTo>
                    <a:pt x="1229832" y="7393746"/>
                    <a:pt x="1205720" y="7383246"/>
                    <a:pt x="1115501" y="7437799"/>
                  </a:cubicBezTo>
                  <a:lnTo>
                    <a:pt x="1039452" y="7510986"/>
                  </a:lnTo>
                  <a:cubicBezTo>
                    <a:pt x="1026759" y="7498736"/>
                    <a:pt x="1004084" y="7470092"/>
                    <a:pt x="963403" y="7437800"/>
                  </a:cubicBezTo>
                  <a:cubicBezTo>
                    <a:pt x="873185" y="7383246"/>
                    <a:pt x="849072" y="7393746"/>
                    <a:pt x="795368" y="7317234"/>
                  </a:cubicBezTo>
                  <a:cubicBezTo>
                    <a:pt x="769735" y="7280713"/>
                    <a:pt x="778542" y="7253425"/>
                    <a:pt x="770129" y="7221520"/>
                  </a:cubicBezTo>
                  <a:cubicBezTo>
                    <a:pt x="734485" y="7208476"/>
                    <a:pt x="714728" y="7230840"/>
                    <a:pt x="663197" y="7182389"/>
                  </a:cubicBezTo>
                  <a:cubicBezTo>
                    <a:pt x="620578" y="7142318"/>
                    <a:pt x="635339" y="7060526"/>
                    <a:pt x="630210" y="7060765"/>
                  </a:cubicBezTo>
                  <a:cubicBezTo>
                    <a:pt x="567746" y="7063687"/>
                    <a:pt x="508442" y="7121606"/>
                    <a:pt x="370961" y="7019784"/>
                  </a:cubicBezTo>
                  <a:cubicBezTo>
                    <a:pt x="290116" y="6959906"/>
                    <a:pt x="265136" y="6833117"/>
                    <a:pt x="238791" y="6741369"/>
                  </a:cubicBezTo>
                  <a:cubicBezTo>
                    <a:pt x="224031" y="6742604"/>
                    <a:pt x="187982" y="6736082"/>
                    <a:pt x="150289" y="6722332"/>
                  </a:cubicBezTo>
                  <a:lnTo>
                    <a:pt x="124998" y="6710455"/>
                  </a:lnTo>
                  <a:lnTo>
                    <a:pt x="113817" y="6706310"/>
                  </a:lnTo>
                  <a:lnTo>
                    <a:pt x="107625" y="6702296"/>
                  </a:lnTo>
                  <a:lnTo>
                    <a:pt x="94977" y="6696356"/>
                  </a:lnTo>
                  <a:cubicBezTo>
                    <a:pt x="77766" y="6685934"/>
                    <a:pt x="62601" y="6673771"/>
                    <a:pt x="51937" y="6659935"/>
                  </a:cubicBezTo>
                  <a:lnTo>
                    <a:pt x="39089" y="6636188"/>
                  </a:lnTo>
                  <a:lnTo>
                    <a:pt x="31827" y="6625677"/>
                  </a:lnTo>
                  <a:cubicBezTo>
                    <a:pt x="18432" y="6601997"/>
                    <a:pt x="8752" y="6575071"/>
                    <a:pt x="3786" y="6546096"/>
                  </a:cubicBezTo>
                  <a:lnTo>
                    <a:pt x="2034" y="6528999"/>
                  </a:lnTo>
                  <a:cubicBezTo>
                    <a:pt x="1006" y="6447743"/>
                    <a:pt x="1028" y="6375270"/>
                    <a:pt x="0" y="6294015"/>
                  </a:cubicBezTo>
                  <a:close/>
                </a:path>
              </a:pathLst>
            </a:cu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cs typeface="B Nazanin" panose="00000400000000000000" pitchFamily="2" charset="-78"/>
              </a:endParaRPr>
            </a:p>
          </p:txBody>
        </p:sp>
        <p:sp>
          <p:nvSpPr>
            <p:cNvPr id="4" name="Freeform: Shape 3">
              <a:extLst>
                <a:ext uri="{FF2B5EF4-FFF2-40B4-BE49-F238E27FC236}">
                  <a16:creationId xmlns:a16="http://schemas.microsoft.com/office/drawing/2014/main" id="{DBF4A2EB-CF81-8C79-7814-B5B1D42EDD23}"/>
                </a:ext>
              </a:extLst>
            </p:cNvPr>
            <p:cNvSpPr/>
            <p:nvPr/>
          </p:nvSpPr>
          <p:spPr>
            <a:xfrm rot="16200000" flipH="1" flipV="1">
              <a:off x="4966031" y="-153244"/>
              <a:ext cx="2084834" cy="7510986"/>
            </a:xfrm>
            <a:custGeom>
              <a:avLst/>
              <a:gdLst>
                <a:gd name="connsiteX0" fmla="*/ 2084522 w 2084834"/>
                <a:gd name="connsiteY0" fmla="*/ 1085315 h 7510986"/>
                <a:gd name="connsiteX1" fmla="*/ 2084834 w 2084834"/>
                <a:gd name="connsiteY1" fmla="*/ 1101704 h 7510986"/>
                <a:gd name="connsiteX2" fmla="*/ 2084523 w 2084834"/>
                <a:gd name="connsiteY2" fmla="*/ 1085845 h 7510986"/>
                <a:gd name="connsiteX3" fmla="*/ 2084522 w 2084834"/>
                <a:gd name="connsiteY3" fmla="*/ 2691613 h 7510986"/>
                <a:gd name="connsiteX4" fmla="*/ 2084834 w 2084834"/>
                <a:gd name="connsiteY4" fmla="*/ 2708002 h 7510986"/>
                <a:gd name="connsiteX5" fmla="*/ 2084523 w 2084834"/>
                <a:gd name="connsiteY5" fmla="*/ 2692143 h 7510986"/>
                <a:gd name="connsiteX6" fmla="*/ 2084522 w 2084834"/>
                <a:gd name="connsiteY6" fmla="*/ 4819374 h 7510986"/>
                <a:gd name="connsiteX7" fmla="*/ 2084523 w 2084834"/>
                <a:gd name="connsiteY7" fmla="*/ 4818844 h 7510986"/>
                <a:gd name="connsiteX8" fmla="*/ 2084834 w 2084834"/>
                <a:gd name="connsiteY8" fmla="*/ 4802985 h 7510986"/>
                <a:gd name="connsiteX9" fmla="*/ 2084522 w 2084834"/>
                <a:gd name="connsiteY9" fmla="*/ 6425672 h 7510986"/>
                <a:gd name="connsiteX10" fmla="*/ 2084523 w 2084834"/>
                <a:gd name="connsiteY10" fmla="*/ 6425142 h 7510986"/>
                <a:gd name="connsiteX11" fmla="*/ 2084834 w 2084834"/>
                <a:gd name="connsiteY11" fmla="*/ 6409283 h 7510986"/>
                <a:gd name="connsiteX12" fmla="*/ 2084140 w 2084834"/>
                <a:gd name="connsiteY12" fmla="*/ 4839476 h 7510986"/>
                <a:gd name="connsiteX13" fmla="*/ 2084522 w 2084834"/>
                <a:gd name="connsiteY13" fmla="*/ 4819374 h 7510986"/>
                <a:gd name="connsiteX14" fmla="*/ 2084497 w 2084834"/>
                <a:gd name="connsiteY14" fmla="*/ 4840166 h 7510986"/>
                <a:gd name="connsiteX15" fmla="*/ 2084171 w 2084834"/>
                <a:gd name="connsiteY15" fmla="*/ 4843496 h 7510986"/>
                <a:gd name="connsiteX16" fmla="*/ 2084140 w 2084834"/>
                <a:gd name="connsiteY16" fmla="*/ 6445774 h 7510986"/>
                <a:gd name="connsiteX17" fmla="*/ 2084522 w 2084834"/>
                <a:gd name="connsiteY17" fmla="*/ 6425672 h 7510986"/>
                <a:gd name="connsiteX18" fmla="*/ 2084497 w 2084834"/>
                <a:gd name="connsiteY18" fmla="*/ 6446464 h 7510986"/>
                <a:gd name="connsiteX19" fmla="*/ 2084171 w 2084834"/>
                <a:gd name="connsiteY19" fmla="*/ 6449794 h 7510986"/>
                <a:gd name="connsiteX20" fmla="*/ 2084139 w 2084834"/>
                <a:gd name="connsiteY20" fmla="*/ 1065213 h 7510986"/>
                <a:gd name="connsiteX21" fmla="*/ 2084172 w 2084834"/>
                <a:gd name="connsiteY21" fmla="*/ 1061192 h 7510986"/>
                <a:gd name="connsiteX22" fmla="*/ 2084497 w 2084834"/>
                <a:gd name="connsiteY22" fmla="*/ 1064523 h 7510986"/>
                <a:gd name="connsiteX23" fmla="*/ 2084522 w 2084834"/>
                <a:gd name="connsiteY23" fmla="*/ 1085315 h 7510986"/>
                <a:gd name="connsiteX24" fmla="*/ 2084139 w 2084834"/>
                <a:gd name="connsiteY24" fmla="*/ 2671511 h 7510986"/>
                <a:gd name="connsiteX25" fmla="*/ 2084172 w 2084834"/>
                <a:gd name="connsiteY25" fmla="*/ 2667490 h 7510986"/>
                <a:gd name="connsiteX26" fmla="*/ 2084497 w 2084834"/>
                <a:gd name="connsiteY26" fmla="*/ 2670821 h 7510986"/>
                <a:gd name="connsiteX27" fmla="*/ 2084522 w 2084834"/>
                <a:gd name="connsiteY27" fmla="*/ 2691613 h 7510986"/>
                <a:gd name="connsiteX28" fmla="*/ 0 w 2084834"/>
                <a:gd name="connsiteY28" fmla="*/ 6294015 h 7510986"/>
                <a:gd name="connsiteX29" fmla="*/ 0 w 2084834"/>
                <a:gd name="connsiteY29" fmla="*/ 4687717 h 7510986"/>
                <a:gd name="connsiteX30" fmla="*/ 0 w 2084834"/>
                <a:gd name="connsiteY30" fmla="*/ 4575906 h 7510986"/>
                <a:gd name="connsiteX31" fmla="*/ 0 w 2084834"/>
                <a:gd name="connsiteY31" fmla="*/ 4541379 h 7510986"/>
                <a:gd name="connsiteX32" fmla="*/ 0 w 2084834"/>
                <a:gd name="connsiteY32" fmla="*/ 2969608 h 7510986"/>
                <a:gd name="connsiteX33" fmla="*/ 0 w 2084834"/>
                <a:gd name="connsiteY33" fmla="*/ 2935081 h 7510986"/>
                <a:gd name="connsiteX34" fmla="*/ 0 w 2084834"/>
                <a:gd name="connsiteY34" fmla="*/ 2823270 h 7510986"/>
                <a:gd name="connsiteX35" fmla="*/ 0 w 2084834"/>
                <a:gd name="connsiteY35" fmla="*/ 1216971 h 7510986"/>
                <a:gd name="connsiteX36" fmla="*/ 2034 w 2084834"/>
                <a:gd name="connsiteY36" fmla="*/ 981986 h 7510986"/>
                <a:gd name="connsiteX37" fmla="*/ 3786 w 2084834"/>
                <a:gd name="connsiteY37" fmla="*/ 964890 h 7510986"/>
                <a:gd name="connsiteX38" fmla="*/ 31827 w 2084834"/>
                <a:gd name="connsiteY38" fmla="*/ 885309 h 7510986"/>
                <a:gd name="connsiteX39" fmla="*/ 39089 w 2084834"/>
                <a:gd name="connsiteY39" fmla="*/ 874798 h 7510986"/>
                <a:gd name="connsiteX40" fmla="*/ 51937 w 2084834"/>
                <a:gd name="connsiteY40" fmla="*/ 851051 h 7510986"/>
                <a:gd name="connsiteX41" fmla="*/ 94977 w 2084834"/>
                <a:gd name="connsiteY41" fmla="*/ 814630 h 7510986"/>
                <a:gd name="connsiteX42" fmla="*/ 107625 w 2084834"/>
                <a:gd name="connsiteY42" fmla="*/ 808690 h 7510986"/>
                <a:gd name="connsiteX43" fmla="*/ 113817 w 2084834"/>
                <a:gd name="connsiteY43" fmla="*/ 804676 h 7510986"/>
                <a:gd name="connsiteX44" fmla="*/ 124998 w 2084834"/>
                <a:gd name="connsiteY44" fmla="*/ 800530 h 7510986"/>
                <a:gd name="connsiteX45" fmla="*/ 150290 w 2084834"/>
                <a:gd name="connsiteY45" fmla="*/ 788653 h 7510986"/>
                <a:gd name="connsiteX46" fmla="*/ 238791 w 2084834"/>
                <a:gd name="connsiteY46" fmla="*/ 769615 h 7510986"/>
                <a:gd name="connsiteX47" fmla="*/ 370961 w 2084834"/>
                <a:gd name="connsiteY47" fmla="*/ 491202 h 7510986"/>
                <a:gd name="connsiteX48" fmla="*/ 630211 w 2084834"/>
                <a:gd name="connsiteY48" fmla="*/ 450220 h 7510986"/>
                <a:gd name="connsiteX49" fmla="*/ 663197 w 2084834"/>
                <a:gd name="connsiteY49" fmla="*/ 328597 h 7510986"/>
                <a:gd name="connsiteX50" fmla="*/ 770129 w 2084834"/>
                <a:gd name="connsiteY50" fmla="*/ 289466 h 7510986"/>
                <a:gd name="connsiteX51" fmla="*/ 795368 w 2084834"/>
                <a:gd name="connsiteY51" fmla="*/ 193753 h 7510986"/>
                <a:gd name="connsiteX52" fmla="*/ 963404 w 2084834"/>
                <a:gd name="connsiteY52" fmla="*/ 73187 h 7510986"/>
                <a:gd name="connsiteX53" fmla="*/ 1039453 w 2084834"/>
                <a:gd name="connsiteY53" fmla="*/ 0 h 7510986"/>
                <a:gd name="connsiteX54" fmla="*/ 1115501 w 2084834"/>
                <a:gd name="connsiteY54" fmla="*/ 73188 h 7510986"/>
                <a:gd name="connsiteX55" fmla="*/ 1283537 w 2084834"/>
                <a:gd name="connsiteY55" fmla="*/ 193754 h 7510986"/>
                <a:gd name="connsiteX56" fmla="*/ 1308775 w 2084834"/>
                <a:gd name="connsiteY56" fmla="*/ 289467 h 7510986"/>
                <a:gd name="connsiteX57" fmla="*/ 1415707 w 2084834"/>
                <a:gd name="connsiteY57" fmla="*/ 328598 h 7510986"/>
                <a:gd name="connsiteX58" fmla="*/ 1448694 w 2084834"/>
                <a:gd name="connsiteY58" fmla="*/ 450222 h 7510986"/>
                <a:gd name="connsiteX59" fmla="*/ 1707944 w 2084834"/>
                <a:gd name="connsiteY59" fmla="*/ 491203 h 7510986"/>
                <a:gd name="connsiteX60" fmla="*/ 1840113 w 2084834"/>
                <a:gd name="connsiteY60" fmla="*/ 769617 h 7510986"/>
                <a:gd name="connsiteX61" fmla="*/ 1928615 w 2084834"/>
                <a:gd name="connsiteY61" fmla="*/ 788654 h 7510986"/>
                <a:gd name="connsiteX62" fmla="*/ 1938149 w 2084834"/>
                <a:gd name="connsiteY62" fmla="*/ 793132 h 7510986"/>
                <a:gd name="connsiteX63" fmla="*/ 1969290 w 2084834"/>
                <a:gd name="connsiteY63" fmla="*/ 804677 h 7510986"/>
                <a:gd name="connsiteX64" fmla="*/ 2000946 w 2084834"/>
                <a:gd name="connsiteY64" fmla="*/ 825196 h 7510986"/>
                <a:gd name="connsiteX65" fmla="*/ 2006146 w 2084834"/>
                <a:gd name="connsiteY65" fmla="*/ 830320 h 7510986"/>
                <a:gd name="connsiteX66" fmla="*/ 2007903 w 2084834"/>
                <a:gd name="connsiteY66" fmla="*/ 831562 h 7510986"/>
                <a:gd name="connsiteX67" fmla="*/ 2021160 w 2084834"/>
                <a:gd name="connsiteY67" fmla="*/ 845115 h 7510986"/>
                <a:gd name="connsiteX68" fmla="*/ 2028525 w 2084834"/>
                <a:gd name="connsiteY68" fmla="*/ 852372 h 7510986"/>
                <a:gd name="connsiteX69" fmla="*/ 2083107 w 2084834"/>
                <a:gd name="connsiteY69" fmla="*/ 1009744 h 7510986"/>
                <a:gd name="connsiteX70" fmla="*/ 2083107 w 2084834"/>
                <a:gd name="connsiteY70" fmla="*/ 1010993 h 7510986"/>
                <a:gd name="connsiteX71" fmla="*/ 2084139 w 2084834"/>
                <a:gd name="connsiteY71" fmla="*/ 1065213 h 7510986"/>
                <a:gd name="connsiteX72" fmla="*/ 2083767 w 2084834"/>
                <a:gd name="connsiteY72" fmla="*/ 1112019 h 7510986"/>
                <a:gd name="connsiteX73" fmla="*/ 2083107 w 2084834"/>
                <a:gd name="connsiteY73" fmla="*/ 1204676 h 7510986"/>
                <a:gd name="connsiteX74" fmla="*/ 2083107 w 2084834"/>
                <a:gd name="connsiteY74" fmla="*/ 2616037 h 7510986"/>
                <a:gd name="connsiteX75" fmla="*/ 2083107 w 2084834"/>
                <a:gd name="connsiteY75" fmla="*/ 2616042 h 7510986"/>
                <a:gd name="connsiteX76" fmla="*/ 2083107 w 2084834"/>
                <a:gd name="connsiteY76" fmla="*/ 2617291 h 7510986"/>
                <a:gd name="connsiteX77" fmla="*/ 2084139 w 2084834"/>
                <a:gd name="connsiteY77" fmla="*/ 2671511 h 7510986"/>
                <a:gd name="connsiteX78" fmla="*/ 2083767 w 2084834"/>
                <a:gd name="connsiteY78" fmla="*/ 2718317 h 7510986"/>
                <a:gd name="connsiteX79" fmla="*/ 2083107 w 2084834"/>
                <a:gd name="connsiteY79" fmla="*/ 2810973 h 7510986"/>
                <a:gd name="connsiteX80" fmla="*/ 2083107 w 2084834"/>
                <a:gd name="connsiteY80" fmla="*/ 4541379 h 7510986"/>
                <a:gd name="connsiteX81" fmla="*/ 2083107 w 2084834"/>
                <a:gd name="connsiteY81" fmla="*/ 4575906 h 7510986"/>
                <a:gd name="connsiteX82" fmla="*/ 2083107 w 2084834"/>
                <a:gd name="connsiteY82" fmla="*/ 4700014 h 7510986"/>
                <a:gd name="connsiteX83" fmla="*/ 2083767 w 2084834"/>
                <a:gd name="connsiteY83" fmla="*/ 4792670 h 7510986"/>
                <a:gd name="connsiteX84" fmla="*/ 2084140 w 2084834"/>
                <a:gd name="connsiteY84" fmla="*/ 4839476 h 7510986"/>
                <a:gd name="connsiteX85" fmla="*/ 2083107 w 2084834"/>
                <a:gd name="connsiteY85" fmla="*/ 4893696 h 7510986"/>
                <a:gd name="connsiteX86" fmla="*/ 2083107 w 2084834"/>
                <a:gd name="connsiteY86" fmla="*/ 4894945 h 7510986"/>
                <a:gd name="connsiteX87" fmla="*/ 2083107 w 2084834"/>
                <a:gd name="connsiteY87" fmla="*/ 6306311 h 7510986"/>
                <a:gd name="connsiteX88" fmla="*/ 2083767 w 2084834"/>
                <a:gd name="connsiteY88" fmla="*/ 6398968 h 7510986"/>
                <a:gd name="connsiteX89" fmla="*/ 2084140 w 2084834"/>
                <a:gd name="connsiteY89" fmla="*/ 6445774 h 7510986"/>
                <a:gd name="connsiteX90" fmla="*/ 2083107 w 2084834"/>
                <a:gd name="connsiteY90" fmla="*/ 6499994 h 7510986"/>
                <a:gd name="connsiteX91" fmla="*/ 2083107 w 2084834"/>
                <a:gd name="connsiteY91" fmla="*/ 6501243 h 7510986"/>
                <a:gd name="connsiteX92" fmla="*/ 2028524 w 2084834"/>
                <a:gd name="connsiteY92" fmla="*/ 6658614 h 7510986"/>
                <a:gd name="connsiteX93" fmla="*/ 2021159 w 2084834"/>
                <a:gd name="connsiteY93" fmla="*/ 6665872 h 7510986"/>
                <a:gd name="connsiteX94" fmla="*/ 2007903 w 2084834"/>
                <a:gd name="connsiteY94" fmla="*/ 6679425 h 7510986"/>
                <a:gd name="connsiteX95" fmla="*/ 2006145 w 2084834"/>
                <a:gd name="connsiteY95" fmla="*/ 6680667 h 7510986"/>
                <a:gd name="connsiteX96" fmla="*/ 2000945 w 2084834"/>
                <a:gd name="connsiteY96" fmla="*/ 6685790 h 7510986"/>
                <a:gd name="connsiteX97" fmla="*/ 1969290 w 2084834"/>
                <a:gd name="connsiteY97" fmla="*/ 6706310 h 7510986"/>
                <a:gd name="connsiteX98" fmla="*/ 1938149 w 2084834"/>
                <a:gd name="connsiteY98" fmla="*/ 6717854 h 7510986"/>
                <a:gd name="connsiteX99" fmla="*/ 1928615 w 2084834"/>
                <a:gd name="connsiteY99" fmla="*/ 6722332 h 7510986"/>
                <a:gd name="connsiteX100" fmla="*/ 1840113 w 2084834"/>
                <a:gd name="connsiteY100" fmla="*/ 6741369 h 7510986"/>
                <a:gd name="connsiteX101" fmla="*/ 1707943 w 2084834"/>
                <a:gd name="connsiteY101" fmla="*/ 7019783 h 7510986"/>
                <a:gd name="connsiteX102" fmla="*/ 1448694 w 2084834"/>
                <a:gd name="connsiteY102" fmla="*/ 7060765 h 7510986"/>
                <a:gd name="connsiteX103" fmla="*/ 1415707 w 2084834"/>
                <a:gd name="connsiteY103" fmla="*/ 7182389 h 7510986"/>
                <a:gd name="connsiteX104" fmla="*/ 1308775 w 2084834"/>
                <a:gd name="connsiteY104" fmla="*/ 7221519 h 7510986"/>
                <a:gd name="connsiteX105" fmla="*/ 1283536 w 2084834"/>
                <a:gd name="connsiteY105" fmla="*/ 7317233 h 7510986"/>
                <a:gd name="connsiteX106" fmla="*/ 1115501 w 2084834"/>
                <a:gd name="connsiteY106" fmla="*/ 7437799 h 7510986"/>
                <a:gd name="connsiteX107" fmla="*/ 1039452 w 2084834"/>
                <a:gd name="connsiteY107" fmla="*/ 7510986 h 7510986"/>
                <a:gd name="connsiteX108" fmla="*/ 963403 w 2084834"/>
                <a:gd name="connsiteY108" fmla="*/ 7437800 h 7510986"/>
                <a:gd name="connsiteX109" fmla="*/ 795368 w 2084834"/>
                <a:gd name="connsiteY109" fmla="*/ 7317234 h 7510986"/>
                <a:gd name="connsiteX110" fmla="*/ 770129 w 2084834"/>
                <a:gd name="connsiteY110" fmla="*/ 7221520 h 7510986"/>
                <a:gd name="connsiteX111" fmla="*/ 663197 w 2084834"/>
                <a:gd name="connsiteY111" fmla="*/ 7182389 h 7510986"/>
                <a:gd name="connsiteX112" fmla="*/ 630210 w 2084834"/>
                <a:gd name="connsiteY112" fmla="*/ 7060765 h 7510986"/>
                <a:gd name="connsiteX113" fmla="*/ 370961 w 2084834"/>
                <a:gd name="connsiteY113" fmla="*/ 7019784 h 7510986"/>
                <a:gd name="connsiteX114" fmla="*/ 238791 w 2084834"/>
                <a:gd name="connsiteY114" fmla="*/ 6741369 h 7510986"/>
                <a:gd name="connsiteX115" fmla="*/ 150289 w 2084834"/>
                <a:gd name="connsiteY115" fmla="*/ 6722332 h 7510986"/>
                <a:gd name="connsiteX116" fmla="*/ 124998 w 2084834"/>
                <a:gd name="connsiteY116" fmla="*/ 6710455 h 7510986"/>
                <a:gd name="connsiteX117" fmla="*/ 113817 w 2084834"/>
                <a:gd name="connsiteY117" fmla="*/ 6706310 h 7510986"/>
                <a:gd name="connsiteX118" fmla="*/ 107625 w 2084834"/>
                <a:gd name="connsiteY118" fmla="*/ 6702296 h 7510986"/>
                <a:gd name="connsiteX119" fmla="*/ 94977 w 2084834"/>
                <a:gd name="connsiteY119" fmla="*/ 6696356 h 7510986"/>
                <a:gd name="connsiteX120" fmla="*/ 51937 w 2084834"/>
                <a:gd name="connsiteY120" fmla="*/ 6659935 h 7510986"/>
                <a:gd name="connsiteX121" fmla="*/ 39089 w 2084834"/>
                <a:gd name="connsiteY121" fmla="*/ 6636188 h 7510986"/>
                <a:gd name="connsiteX122" fmla="*/ 31827 w 2084834"/>
                <a:gd name="connsiteY122" fmla="*/ 6625677 h 7510986"/>
                <a:gd name="connsiteX123" fmla="*/ 3786 w 2084834"/>
                <a:gd name="connsiteY123" fmla="*/ 6546096 h 7510986"/>
                <a:gd name="connsiteX124" fmla="*/ 2034 w 2084834"/>
                <a:gd name="connsiteY124" fmla="*/ 6528999 h 7510986"/>
                <a:gd name="connsiteX125" fmla="*/ 0 w 2084834"/>
                <a:gd name="connsiteY125" fmla="*/ 6294015 h 751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084834" h="7510986">
                  <a:moveTo>
                    <a:pt x="2084522" y="1085315"/>
                  </a:moveTo>
                  <a:lnTo>
                    <a:pt x="2084834" y="1101704"/>
                  </a:lnTo>
                  <a:cubicBezTo>
                    <a:pt x="2084630" y="1108715"/>
                    <a:pt x="2084555" y="1099199"/>
                    <a:pt x="2084523" y="1085845"/>
                  </a:cubicBezTo>
                  <a:close/>
                  <a:moveTo>
                    <a:pt x="2084522" y="2691613"/>
                  </a:moveTo>
                  <a:lnTo>
                    <a:pt x="2084834" y="2708002"/>
                  </a:lnTo>
                  <a:cubicBezTo>
                    <a:pt x="2084630" y="2715012"/>
                    <a:pt x="2084555" y="2705496"/>
                    <a:pt x="2084523" y="2692143"/>
                  </a:cubicBezTo>
                  <a:close/>
                  <a:moveTo>
                    <a:pt x="2084522" y="4819374"/>
                  </a:moveTo>
                  <a:lnTo>
                    <a:pt x="2084523" y="4818844"/>
                  </a:lnTo>
                  <a:cubicBezTo>
                    <a:pt x="2084554" y="4805491"/>
                    <a:pt x="2084630" y="4795974"/>
                    <a:pt x="2084834" y="4802985"/>
                  </a:cubicBezTo>
                  <a:close/>
                  <a:moveTo>
                    <a:pt x="2084522" y="6425672"/>
                  </a:moveTo>
                  <a:lnTo>
                    <a:pt x="2084523" y="6425142"/>
                  </a:lnTo>
                  <a:cubicBezTo>
                    <a:pt x="2084554" y="6411789"/>
                    <a:pt x="2084630" y="6402272"/>
                    <a:pt x="2084834" y="6409283"/>
                  </a:cubicBezTo>
                  <a:close/>
                  <a:moveTo>
                    <a:pt x="2084140" y="4839476"/>
                  </a:moveTo>
                  <a:lnTo>
                    <a:pt x="2084522" y="4819374"/>
                  </a:lnTo>
                  <a:lnTo>
                    <a:pt x="2084497" y="4840166"/>
                  </a:lnTo>
                  <a:cubicBezTo>
                    <a:pt x="2084483" y="4861194"/>
                    <a:pt x="2084470" y="4876580"/>
                    <a:pt x="2084171" y="4843496"/>
                  </a:cubicBezTo>
                  <a:close/>
                  <a:moveTo>
                    <a:pt x="2084140" y="6445774"/>
                  </a:moveTo>
                  <a:lnTo>
                    <a:pt x="2084522" y="6425672"/>
                  </a:lnTo>
                  <a:lnTo>
                    <a:pt x="2084497" y="6446464"/>
                  </a:lnTo>
                  <a:cubicBezTo>
                    <a:pt x="2084483" y="6467492"/>
                    <a:pt x="2084470" y="6482877"/>
                    <a:pt x="2084171" y="6449794"/>
                  </a:cubicBezTo>
                  <a:close/>
                  <a:moveTo>
                    <a:pt x="2084139" y="1065213"/>
                  </a:moveTo>
                  <a:lnTo>
                    <a:pt x="2084172" y="1061192"/>
                  </a:lnTo>
                  <a:cubicBezTo>
                    <a:pt x="2084470" y="1028109"/>
                    <a:pt x="2084483" y="1043495"/>
                    <a:pt x="2084497" y="1064523"/>
                  </a:cubicBezTo>
                  <a:lnTo>
                    <a:pt x="2084522" y="1085315"/>
                  </a:lnTo>
                  <a:close/>
                  <a:moveTo>
                    <a:pt x="2084139" y="2671511"/>
                  </a:moveTo>
                  <a:lnTo>
                    <a:pt x="2084172" y="2667490"/>
                  </a:lnTo>
                  <a:cubicBezTo>
                    <a:pt x="2084470" y="2634407"/>
                    <a:pt x="2084483" y="2649793"/>
                    <a:pt x="2084497" y="2670821"/>
                  </a:cubicBezTo>
                  <a:lnTo>
                    <a:pt x="2084522" y="2691613"/>
                  </a:lnTo>
                  <a:close/>
                  <a:moveTo>
                    <a:pt x="0" y="6294015"/>
                  </a:moveTo>
                  <a:lnTo>
                    <a:pt x="0" y="4687717"/>
                  </a:lnTo>
                  <a:lnTo>
                    <a:pt x="0" y="4575906"/>
                  </a:lnTo>
                  <a:lnTo>
                    <a:pt x="0" y="4541379"/>
                  </a:lnTo>
                  <a:lnTo>
                    <a:pt x="0" y="2969608"/>
                  </a:lnTo>
                  <a:lnTo>
                    <a:pt x="0" y="2935081"/>
                  </a:lnTo>
                  <a:lnTo>
                    <a:pt x="0" y="2823270"/>
                  </a:lnTo>
                  <a:lnTo>
                    <a:pt x="0" y="1216971"/>
                  </a:lnTo>
                  <a:cubicBezTo>
                    <a:pt x="1028" y="1135715"/>
                    <a:pt x="1006" y="1063242"/>
                    <a:pt x="2034" y="981986"/>
                  </a:cubicBezTo>
                  <a:lnTo>
                    <a:pt x="3786" y="964890"/>
                  </a:lnTo>
                  <a:cubicBezTo>
                    <a:pt x="8752" y="935914"/>
                    <a:pt x="18432" y="908989"/>
                    <a:pt x="31827" y="885309"/>
                  </a:cubicBezTo>
                  <a:lnTo>
                    <a:pt x="39089" y="874798"/>
                  </a:lnTo>
                  <a:lnTo>
                    <a:pt x="51937" y="851051"/>
                  </a:lnTo>
                  <a:cubicBezTo>
                    <a:pt x="62601" y="837214"/>
                    <a:pt x="77766" y="825052"/>
                    <a:pt x="94977" y="814630"/>
                  </a:cubicBezTo>
                  <a:lnTo>
                    <a:pt x="107625" y="808690"/>
                  </a:lnTo>
                  <a:lnTo>
                    <a:pt x="113817" y="804676"/>
                  </a:lnTo>
                  <a:lnTo>
                    <a:pt x="124998" y="800530"/>
                  </a:lnTo>
                  <a:lnTo>
                    <a:pt x="150290" y="788653"/>
                  </a:lnTo>
                  <a:cubicBezTo>
                    <a:pt x="187982" y="774903"/>
                    <a:pt x="224031" y="768381"/>
                    <a:pt x="238791" y="769615"/>
                  </a:cubicBezTo>
                  <a:cubicBezTo>
                    <a:pt x="265137" y="677869"/>
                    <a:pt x="290116" y="551079"/>
                    <a:pt x="370961" y="491202"/>
                  </a:cubicBezTo>
                  <a:cubicBezTo>
                    <a:pt x="508442" y="389380"/>
                    <a:pt x="567746" y="447299"/>
                    <a:pt x="630211" y="450220"/>
                  </a:cubicBezTo>
                  <a:cubicBezTo>
                    <a:pt x="635339" y="450460"/>
                    <a:pt x="620578" y="368668"/>
                    <a:pt x="663197" y="328597"/>
                  </a:cubicBezTo>
                  <a:cubicBezTo>
                    <a:pt x="714728" y="280147"/>
                    <a:pt x="734486" y="302510"/>
                    <a:pt x="770129" y="289466"/>
                  </a:cubicBezTo>
                  <a:cubicBezTo>
                    <a:pt x="778543" y="257562"/>
                    <a:pt x="769735" y="230273"/>
                    <a:pt x="795368" y="193753"/>
                  </a:cubicBezTo>
                  <a:cubicBezTo>
                    <a:pt x="849072" y="117240"/>
                    <a:pt x="873185" y="127741"/>
                    <a:pt x="963404" y="73187"/>
                  </a:cubicBezTo>
                  <a:cubicBezTo>
                    <a:pt x="1004084" y="40895"/>
                    <a:pt x="1026759" y="12251"/>
                    <a:pt x="1039453" y="0"/>
                  </a:cubicBezTo>
                  <a:lnTo>
                    <a:pt x="1115501" y="73188"/>
                  </a:lnTo>
                  <a:cubicBezTo>
                    <a:pt x="1205720" y="127741"/>
                    <a:pt x="1229832" y="117241"/>
                    <a:pt x="1283537" y="193754"/>
                  </a:cubicBezTo>
                  <a:cubicBezTo>
                    <a:pt x="1309170" y="230273"/>
                    <a:pt x="1300362" y="257562"/>
                    <a:pt x="1308775" y="289467"/>
                  </a:cubicBezTo>
                  <a:cubicBezTo>
                    <a:pt x="1344419" y="302510"/>
                    <a:pt x="1364176" y="280147"/>
                    <a:pt x="1415707" y="328598"/>
                  </a:cubicBezTo>
                  <a:cubicBezTo>
                    <a:pt x="1458327" y="368670"/>
                    <a:pt x="1443566" y="450461"/>
                    <a:pt x="1448694" y="450222"/>
                  </a:cubicBezTo>
                  <a:cubicBezTo>
                    <a:pt x="1511158" y="447301"/>
                    <a:pt x="1570464" y="389381"/>
                    <a:pt x="1707944" y="491203"/>
                  </a:cubicBezTo>
                  <a:cubicBezTo>
                    <a:pt x="1788789" y="551080"/>
                    <a:pt x="1813768" y="677870"/>
                    <a:pt x="1840113" y="769617"/>
                  </a:cubicBezTo>
                  <a:cubicBezTo>
                    <a:pt x="1854873" y="768383"/>
                    <a:pt x="1890923" y="774905"/>
                    <a:pt x="1928615" y="788654"/>
                  </a:cubicBezTo>
                  <a:lnTo>
                    <a:pt x="1938149" y="793132"/>
                  </a:lnTo>
                  <a:lnTo>
                    <a:pt x="1969290" y="804677"/>
                  </a:lnTo>
                  <a:cubicBezTo>
                    <a:pt x="1980438" y="810308"/>
                    <a:pt x="1991031" y="817197"/>
                    <a:pt x="2000946" y="825196"/>
                  </a:cubicBezTo>
                  <a:lnTo>
                    <a:pt x="2006146" y="830320"/>
                  </a:lnTo>
                  <a:lnTo>
                    <a:pt x="2007903" y="831562"/>
                  </a:lnTo>
                  <a:lnTo>
                    <a:pt x="2021160" y="845115"/>
                  </a:lnTo>
                  <a:lnTo>
                    <a:pt x="2028525" y="852372"/>
                  </a:lnTo>
                  <a:cubicBezTo>
                    <a:pt x="2062249" y="892647"/>
                    <a:pt x="2083107" y="948286"/>
                    <a:pt x="2083107" y="1009744"/>
                  </a:cubicBezTo>
                  <a:lnTo>
                    <a:pt x="2083107" y="1010993"/>
                  </a:lnTo>
                  <a:lnTo>
                    <a:pt x="2084139" y="1065213"/>
                  </a:lnTo>
                  <a:lnTo>
                    <a:pt x="2083767" y="1112019"/>
                  </a:lnTo>
                  <a:cubicBezTo>
                    <a:pt x="2083593" y="1135404"/>
                    <a:pt x="2083377" y="1165761"/>
                    <a:pt x="2083107" y="1204676"/>
                  </a:cubicBezTo>
                  <a:lnTo>
                    <a:pt x="2083107" y="2616037"/>
                  </a:lnTo>
                  <a:lnTo>
                    <a:pt x="2083107" y="2616042"/>
                  </a:lnTo>
                  <a:lnTo>
                    <a:pt x="2083107" y="2617291"/>
                  </a:lnTo>
                  <a:lnTo>
                    <a:pt x="2084139" y="2671511"/>
                  </a:lnTo>
                  <a:lnTo>
                    <a:pt x="2083767" y="2718317"/>
                  </a:lnTo>
                  <a:cubicBezTo>
                    <a:pt x="2083593" y="2741702"/>
                    <a:pt x="2083377" y="2772059"/>
                    <a:pt x="2083107" y="2810973"/>
                  </a:cubicBezTo>
                  <a:lnTo>
                    <a:pt x="2083107" y="4541379"/>
                  </a:lnTo>
                  <a:lnTo>
                    <a:pt x="2083107" y="4575906"/>
                  </a:lnTo>
                  <a:lnTo>
                    <a:pt x="2083107" y="4700014"/>
                  </a:lnTo>
                  <a:cubicBezTo>
                    <a:pt x="2083376" y="4738928"/>
                    <a:pt x="2083593" y="4769285"/>
                    <a:pt x="2083767" y="4792670"/>
                  </a:cubicBezTo>
                  <a:lnTo>
                    <a:pt x="2084140" y="4839476"/>
                  </a:lnTo>
                  <a:lnTo>
                    <a:pt x="2083107" y="4893696"/>
                  </a:lnTo>
                  <a:lnTo>
                    <a:pt x="2083107" y="4894945"/>
                  </a:lnTo>
                  <a:lnTo>
                    <a:pt x="2083107" y="6306311"/>
                  </a:lnTo>
                  <a:cubicBezTo>
                    <a:pt x="2083376" y="6345226"/>
                    <a:pt x="2083593" y="6375583"/>
                    <a:pt x="2083767" y="6398968"/>
                  </a:cubicBezTo>
                  <a:lnTo>
                    <a:pt x="2084140" y="6445774"/>
                  </a:lnTo>
                  <a:lnTo>
                    <a:pt x="2083107" y="6499994"/>
                  </a:lnTo>
                  <a:lnTo>
                    <a:pt x="2083107" y="6501243"/>
                  </a:lnTo>
                  <a:cubicBezTo>
                    <a:pt x="2083107" y="6562700"/>
                    <a:pt x="2062248" y="6618340"/>
                    <a:pt x="2028524" y="6658614"/>
                  </a:cubicBezTo>
                  <a:lnTo>
                    <a:pt x="2021159" y="6665872"/>
                  </a:lnTo>
                  <a:lnTo>
                    <a:pt x="2007903" y="6679425"/>
                  </a:lnTo>
                  <a:lnTo>
                    <a:pt x="2006145" y="6680667"/>
                  </a:lnTo>
                  <a:lnTo>
                    <a:pt x="2000945" y="6685790"/>
                  </a:lnTo>
                  <a:cubicBezTo>
                    <a:pt x="1991030" y="6693789"/>
                    <a:pt x="1980438" y="6700680"/>
                    <a:pt x="1969290" y="6706310"/>
                  </a:cubicBezTo>
                  <a:lnTo>
                    <a:pt x="1938149" y="6717854"/>
                  </a:lnTo>
                  <a:lnTo>
                    <a:pt x="1928615" y="6722332"/>
                  </a:lnTo>
                  <a:cubicBezTo>
                    <a:pt x="1890923" y="6736081"/>
                    <a:pt x="1854872" y="6742604"/>
                    <a:pt x="1840113" y="6741369"/>
                  </a:cubicBezTo>
                  <a:cubicBezTo>
                    <a:pt x="1813768" y="6833117"/>
                    <a:pt x="1788788" y="6959906"/>
                    <a:pt x="1707943" y="7019783"/>
                  </a:cubicBezTo>
                  <a:cubicBezTo>
                    <a:pt x="1570463" y="7121606"/>
                    <a:pt x="1511158" y="7063686"/>
                    <a:pt x="1448694" y="7060765"/>
                  </a:cubicBezTo>
                  <a:cubicBezTo>
                    <a:pt x="1443566" y="7060525"/>
                    <a:pt x="1458326" y="7142318"/>
                    <a:pt x="1415707" y="7182389"/>
                  </a:cubicBezTo>
                  <a:cubicBezTo>
                    <a:pt x="1364176" y="7230839"/>
                    <a:pt x="1344419" y="7208476"/>
                    <a:pt x="1308775" y="7221519"/>
                  </a:cubicBezTo>
                  <a:cubicBezTo>
                    <a:pt x="1300362" y="7253424"/>
                    <a:pt x="1309170" y="7280713"/>
                    <a:pt x="1283536" y="7317233"/>
                  </a:cubicBezTo>
                  <a:cubicBezTo>
                    <a:pt x="1229832" y="7393746"/>
                    <a:pt x="1205720" y="7383246"/>
                    <a:pt x="1115501" y="7437799"/>
                  </a:cubicBezTo>
                  <a:lnTo>
                    <a:pt x="1039452" y="7510986"/>
                  </a:lnTo>
                  <a:cubicBezTo>
                    <a:pt x="1026759" y="7498736"/>
                    <a:pt x="1004084" y="7470092"/>
                    <a:pt x="963403" y="7437800"/>
                  </a:cubicBezTo>
                  <a:cubicBezTo>
                    <a:pt x="873185" y="7383246"/>
                    <a:pt x="849072" y="7393746"/>
                    <a:pt x="795368" y="7317234"/>
                  </a:cubicBezTo>
                  <a:cubicBezTo>
                    <a:pt x="769735" y="7280713"/>
                    <a:pt x="778542" y="7253425"/>
                    <a:pt x="770129" y="7221520"/>
                  </a:cubicBezTo>
                  <a:cubicBezTo>
                    <a:pt x="734485" y="7208476"/>
                    <a:pt x="714728" y="7230840"/>
                    <a:pt x="663197" y="7182389"/>
                  </a:cubicBezTo>
                  <a:cubicBezTo>
                    <a:pt x="620578" y="7142318"/>
                    <a:pt x="635339" y="7060526"/>
                    <a:pt x="630210" y="7060765"/>
                  </a:cubicBezTo>
                  <a:cubicBezTo>
                    <a:pt x="567746" y="7063687"/>
                    <a:pt x="508442" y="7121606"/>
                    <a:pt x="370961" y="7019784"/>
                  </a:cubicBezTo>
                  <a:cubicBezTo>
                    <a:pt x="290116" y="6959906"/>
                    <a:pt x="265136" y="6833117"/>
                    <a:pt x="238791" y="6741369"/>
                  </a:cubicBezTo>
                  <a:cubicBezTo>
                    <a:pt x="224031" y="6742604"/>
                    <a:pt x="187982" y="6736082"/>
                    <a:pt x="150289" y="6722332"/>
                  </a:cubicBezTo>
                  <a:lnTo>
                    <a:pt x="124998" y="6710455"/>
                  </a:lnTo>
                  <a:lnTo>
                    <a:pt x="113817" y="6706310"/>
                  </a:lnTo>
                  <a:lnTo>
                    <a:pt x="107625" y="6702296"/>
                  </a:lnTo>
                  <a:lnTo>
                    <a:pt x="94977" y="6696356"/>
                  </a:lnTo>
                  <a:cubicBezTo>
                    <a:pt x="77766" y="6685934"/>
                    <a:pt x="62601" y="6673771"/>
                    <a:pt x="51937" y="6659935"/>
                  </a:cubicBezTo>
                  <a:lnTo>
                    <a:pt x="39089" y="6636188"/>
                  </a:lnTo>
                  <a:lnTo>
                    <a:pt x="31827" y="6625677"/>
                  </a:lnTo>
                  <a:cubicBezTo>
                    <a:pt x="18432" y="6601997"/>
                    <a:pt x="8752" y="6575071"/>
                    <a:pt x="3786" y="6546096"/>
                  </a:cubicBezTo>
                  <a:lnTo>
                    <a:pt x="2034" y="6528999"/>
                  </a:lnTo>
                  <a:cubicBezTo>
                    <a:pt x="1006" y="6447743"/>
                    <a:pt x="1028" y="6375270"/>
                    <a:pt x="0" y="6294015"/>
                  </a:cubicBezTo>
                  <a:close/>
                </a:path>
              </a:pathLst>
            </a:custGeom>
            <a:solidFill>
              <a:schemeClr val="bg1"/>
            </a:solidFill>
            <a:ln w="38100">
              <a:solidFill>
                <a:srgbClr val="E1B853"/>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cs typeface="B Nazanin" panose="00000400000000000000" pitchFamily="2" charset="-78"/>
              </a:endParaRPr>
            </a:p>
          </p:txBody>
        </p:sp>
      </p:grpSp>
      <p:pic>
        <p:nvPicPr>
          <p:cNvPr id="5" name="بسم الله">
            <a:extLst>
              <a:ext uri="{FF2B5EF4-FFF2-40B4-BE49-F238E27FC236}">
                <a16:creationId xmlns:a16="http://schemas.microsoft.com/office/drawing/2014/main" id="{D1C0F913-26A4-6515-5D2D-30EF9904ECF1}"/>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292849" y="353216"/>
            <a:ext cx="1606299" cy="1682555"/>
          </a:xfrm>
          <a:prstGeom prst="rect">
            <a:avLst/>
          </a:prstGeom>
        </p:spPr>
      </p:pic>
      <p:sp>
        <p:nvSpPr>
          <p:cNvPr id="11" name="TextBox 10">
            <a:extLst>
              <a:ext uri="{FF2B5EF4-FFF2-40B4-BE49-F238E27FC236}">
                <a16:creationId xmlns:a16="http://schemas.microsoft.com/office/drawing/2014/main" id="{896FAE02-B39A-CA9B-CFB8-4CC1674DDAC6}"/>
              </a:ext>
            </a:extLst>
          </p:cNvPr>
          <p:cNvSpPr txBox="1"/>
          <p:nvPr/>
        </p:nvSpPr>
        <p:spPr>
          <a:xfrm>
            <a:off x="2467391" y="2653979"/>
            <a:ext cx="7307354" cy="1477328"/>
          </a:xfrm>
          <a:prstGeom prst="rect">
            <a:avLst/>
          </a:prstGeom>
          <a:noFill/>
        </p:spPr>
        <p:txBody>
          <a:bodyPr wrap="square" rtlCol="1">
            <a:spAutoFit/>
          </a:bodyPr>
          <a:lstStyle/>
          <a:p>
            <a:pPr algn="ctr">
              <a:lnSpc>
                <a:spcPct val="150000"/>
              </a:lnSpc>
            </a:pPr>
            <a:r>
              <a:rPr lang="fa-IR" sz="3200" dirty="0">
                <a:solidFill>
                  <a:srgbClr val="243169"/>
                </a:solidFill>
                <a:latin typeface="Sahel Black" panose="020B0603030804020204" pitchFamily="34" charset="-78"/>
                <a:cs typeface="Sahel Black" panose="020B0603030804020204" pitchFamily="34" charset="-78"/>
              </a:rPr>
              <a:t>کارگاه آموزشی آداب و احکام روزه</a:t>
            </a:r>
            <a:endParaRPr lang="en-US" sz="3200" dirty="0">
              <a:solidFill>
                <a:srgbClr val="243169"/>
              </a:solidFill>
              <a:latin typeface="Sahel Black" panose="020B0603030804020204" pitchFamily="34" charset="-78"/>
              <a:cs typeface="Sahel Black" panose="020B0603030804020204" pitchFamily="34" charset="-78"/>
            </a:endParaRPr>
          </a:p>
          <a:p>
            <a:pPr algn="ctr">
              <a:lnSpc>
                <a:spcPct val="200000"/>
              </a:lnSpc>
            </a:pPr>
            <a:r>
              <a:rPr lang="fa-IR" sz="2400" dirty="0">
                <a:solidFill>
                  <a:srgbClr val="F4BA28"/>
                </a:solidFill>
                <a:latin typeface="Sahel Black" panose="020B0603030804020204" pitchFamily="34" charset="-78"/>
                <a:cs typeface="Sahel Black" panose="020B0603030804020204" pitchFamily="34" charset="-78"/>
              </a:rPr>
              <a:t>جلسه هفدهم: ادامه مبطلات روزه</a:t>
            </a:r>
          </a:p>
        </p:txBody>
      </p:sp>
      <p:sp>
        <p:nvSpPr>
          <p:cNvPr id="12" name="TextBox 11">
            <a:extLst>
              <a:ext uri="{FF2B5EF4-FFF2-40B4-BE49-F238E27FC236}">
                <a16:creationId xmlns:a16="http://schemas.microsoft.com/office/drawing/2014/main" id="{D25F6BAA-80A7-7F3D-F29A-F20930FDAFD4}"/>
              </a:ext>
            </a:extLst>
          </p:cNvPr>
          <p:cNvSpPr txBox="1"/>
          <p:nvPr/>
        </p:nvSpPr>
        <p:spPr>
          <a:xfrm>
            <a:off x="3115855" y="6132714"/>
            <a:ext cx="5960286" cy="584775"/>
          </a:xfrm>
          <a:prstGeom prst="rect">
            <a:avLst/>
          </a:prstGeom>
          <a:noFill/>
        </p:spPr>
        <p:txBody>
          <a:bodyPr wrap="none" rtlCol="1">
            <a:spAutoFit/>
          </a:bodyPr>
          <a:lstStyle/>
          <a:p>
            <a:pPr algn="ctr"/>
            <a:r>
              <a:rPr lang="fa-IR" sz="3200" dirty="0">
                <a:solidFill>
                  <a:schemeClr val="bg1"/>
                </a:solidFill>
                <a:latin typeface="Sahel Black" panose="020B0603030804020204" pitchFamily="34" charset="-78"/>
                <a:cs typeface="Sahel Black" panose="020B0603030804020204" pitchFamily="34" charset="-78"/>
              </a:rPr>
              <a:t>حجت الاسلام والمسلمین وحیدپور</a:t>
            </a:r>
          </a:p>
        </p:txBody>
      </p:sp>
      <p:sp>
        <p:nvSpPr>
          <p:cNvPr id="2" name="TextBox 1">
            <a:extLst>
              <a:ext uri="{FF2B5EF4-FFF2-40B4-BE49-F238E27FC236}">
                <a16:creationId xmlns:a16="http://schemas.microsoft.com/office/drawing/2014/main" id="{41A99891-04C2-214C-1C20-E06610238B8E}"/>
              </a:ext>
            </a:extLst>
          </p:cNvPr>
          <p:cNvSpPr txBox="1"/>
          <p:nvPr/>
        </p:nvSpPr>
        <p:spPr>
          <a:xfrm>
            <a:off x="4425509" y="4182439"/>
            <a:ext cx="3340979" cy="307777"/>
          </a:xfrm>
          <a:prstGeom prst="rect">
            <a:avLst/>
          </a:prstGeom>
          <a:noFill/>
        </p:spPr>
        <p:txBody>
          <a:bodyPr wrap="none" rtlCol="1">
            <a:spAutoFit/>
          </a:bodyPr>
          <a:lstStyle/>
          <a:p>
            <a:pPr algn="ctr"/>
            <a:r>
              <a:rPr lang="fa-IR" sz="1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 دفتر تبلیغات اسلامی</a:t>
            </a:r>
          </a:p>
        </p:txBody>
      </p:sp>
      <p:pic>
        <p:nvPicPr>
          <p:cNvPr id="3" name="그림 25">
            <a:extLst>
              <a:ext uri="{FF2B5EF4-FFF2-40B4-BE49-F238E27FC236}">
                <a16:creationId xmlns:a16="http://schemas.microsoft.com/office/drawing/2014/main" id="{74259E23-9A70-B448-633A-1796BF78E743}"/>
              </a:ext>
            </a:extLst>
          </p:cNvPr>
          <p:cNvPicPr>
            <a:picLocks noChangeAspect="1"/>
          </p:cNvPicPr>
          <p:nvPr/>
        </p:nvPicPr>
        <p:blipFill rotWithShape="1">
          <a:blip r:embed="rId4">
            <a:extLst>
              <a:ext uri="{28A0092B-C50C-407E-A947-70E740481C1C}">
                <a14:useLocalDpi xmlns:a14="http://schemas.microsoft.com/office/drawing/2010/main" val="0"/>
              </a:ext>
            </a:extLst>
          </a:blip>
          <a:srcRect t="20976"/>
          <a:stretch/>
        </p:blipFill>
        <p:spPr>
          <a:xfrm>
            <a:off x="10129489" y="0"/>
            <a:ext cx="1176228" cy="2336740"/>
          </a:xfrm>
          <a:prstGeom prst="rect">
            <a:avLst/>
          </a:prstGeom>
          <a:effectLst>
            <a:outerShdw blurRad="101600" sx="101000" sy="101000" algn="ctr" rotWithShape="0">
              <a:prstClr val="black">
                <a:alpha val="12000"/>
              </a:prstClr>
            </a:outerShdw>
          </a:effectLst>
        </p:spPr>
      </p:pic>
      <p:pic>
        <p:nvPicPr>
          <p:cNvPr id="8" name="Picture 7">
            <a:extLst>
              <a:ext uri="{FF2B5EF4-FFF2-40B4-BE49-F238E27FC236}">
                <a16:creationId xmlns:a16="http://schemas.microsoft.com/office/drawing/2014/main" id="{F1D7025E-F66F-F171-26FA-7B0B658C81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404" y="221054"/>
            <a:ext cx="1304166" cy="1286499"/>
          </a:xfrm>
          <a:prstGeom prst="rect">
            <a:avLst/>
          </a:prstGeom>
        </p:spPr>
      </p:pic>
      <p:pic>
        <p:nvPicPr>
          <p:cNvPr id="10" name="Picture 9">
            <a:extLst>
              <a:ext uri="{FF2B5EF4-FFF2-40B4-BE49-F238E27FC236}">
                <a16:creationId xmlns:a16="http://schemas.microsoft.com/office/drawing/2014/main" id="{6C89B42E-2C26-BD7D-DC54-C1C9D40049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556" y="169922"/>
            <a:ext cx="1606299" cy="819827"/>
          </a:xfrm>
          <a:prstGeom prst="rect">
            <a:avLst/>
          </a:prstGeom>
        </p:spPr>
      </p:pic>
    </p:spTree>
    <p:extLst>
      <p:ext uri="{BB962C8B-B14F-4D97-AF65-F5344CB8AC3E}">
        <p14:creationId xmlns:p14="http://schemas.microsoft.com/office/powerpoint/2010/main" val="2587178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047C6-CE8B-65B6-B6E1-37918BBC86EF}"/>
            </a:ext>
          </a:extLst>
        </p:cNvPr>
        <p:cNvGrpSpPr/>
        <p:nvPr/>
      </p:nvGrpSpPr>
      <p:grpSpPr>
        <a:xfrm>
          <a:off x="0" y="0"/>
          <a:ext cx="0" cy="0"/>
          <a:chOff x="0" y="0"/>
          <a:chExt cx="0" cy="0"/>
        </a:xfrm>
      </p:grpSpPr>
      <p:cxnSp>
        <p:nvCxnSpPr>
          <p:cNvPr id="23" name="Straight Arrow Connector 22">
            <a:extLst>
              <a:ext uri="{FF2B5EF4-FFF2-40B4-BE49-F238E27FC236}">
                <a16:creationId xmlns:a16="http://schemas.microsoft.com/office/drawing/2014/main" id="{DA9D1B67-EB4E-ECD4-2639-D995F6513A40}"/>
              </a:ext>
            </a:extLst>
          </p:cNvPr>
          <p:cNvCxnSpPr>
            <a:cxnSpLocks/>
          </p:cNvCxnSpPr>
          <p:nvPr/>
        </p:nvCxnSpPr>
        <p:spPr>
          <a:xfrm>
            <a:off x="6133823" y="2856755"/>
            <a:ext cx="675892" cy="660035"/>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E2AAFE92-7D90-7CF5-0035-58DD70969977}"/>
              </a:ext>
            </a:extLst>
          </p:cNvPr>
          <p:cNvCxnSpPr>
            <a:cxnSpLocks/>
          </p:cNvCxnSpPr>
          <p:nvPr/>
        </p:nvCxnSpPr>
        <p:spPr>
          <a:xfrm flipH="1">
            <a:off x="5376672" y="2865447"/>
            <a:ext cx="738635" cy="65134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تیتر فهرست">
            <a:extLst>
              <a:ext uri="{FF2B5EF4-FFF2-40B4-BE49-F238E27FC236}">
                <a16:creationId xmlns:a16="http://schemas.microsoft.com/office/drawing/2014/main" id="{925C7786-3A90-7AEC-9932-21953AB9BF92}"/>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A7142C59-742D-F5C1-BCDF-43734021E75E}"/>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F0F47A90-8AFE-20E4-3F62-9D5452B039A5}"/>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08FC8CEC-C6A3-8AE8-83A7-65247C76F9BF}"/>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47E48D12-1173-FC7F-4984-F874892077A5}"/>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F75A6431-8E71-1B3A-63ED-3480A9A3D50A}"/>
                </a:ext>
              </a:extLst>
            </p:cNvPr>
            <p:cNvSpPr txBox="1"/>
            <p:nvPr/>
          </p:nvSpPr>
          <p:spPr>
            <a:xfrm>
              <a:off x="7196588" y="750826"/>
              <a:ext cx="3840480"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خوردن و آشامیدن</a:t>
              </a:r>
            </a:p>
          </p:txBody>
        </p:sp>
      </p:grpSp>
      <p:sp>
        <p:nvSpPr>
          <p:cNvPr id="2" name="Freeform: Shape 1">
            <a:extLst>
              <a:ext uri="{FF2B5EF4-FFF2-40B4-BE49-F238E27FC236}">
                <a16:creationId xmlns:a16="http://schemas.microsoft.com/office/drawing/2014/main" id="{CF9B27B4-B76F-E298-F11A-2C40F89B264C}"/>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668AF7D3-A3CC-93F0-DF05-DABAEB29BCC8}"/>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10</a:t>
            </a:fld>
            <a:r>
              <a:rPr lang="fa-IR" sz="1100" dirty="0">
                <a:solidFill>
                  <a:schemeClr val="bg1"/>
                </a:solidFill>
                <a:latin typeface="Sahel Black" panose="020B0603030804020204" pitchFamily="34" charset="-78"/>
                <a:cs typeface="Sahel Black" panose="020B0603030804020204" pitchFamily="34" charset="-78"/>
              </a:rPr>
              <a:t> </a:t>
            </a:r>
          </a:p>
        </p:txBody>
      </p:sp>
      <p:grpSp>
        <p:nvGrpSpPr>
          <p:cNvPr id="3" name="Group 2">
            <a:extLst>
              <a:ext uri="{FF2B5EF4-FFF2-40B4-BE49-F238E27FC236}">
                <a16:creationId xmlns:a16="http://schemas.microsoft.com/office/drawing/2014/main" id="{8B56BC89-0949-8433-B4EB-1F64BCFC23D6}"/>
              </a:ext>
            </a:extLst>
          </p:cNvPr>
          <p:cNvGrpSpPr/>
          <p:nvPr/>
        </p:nvGrpSpPr>
        <p:grpSpPr>
          <a:xfrm>
            <a:off x="1060616" y="2314712"/>
            <a:ext cx="10067544" cy="1315972"/>
            <a:chOff x="6390639" y="690788"/>
            <a:chExt cx="5455602" cy="672706"/>
          </a:xfrm>
        </p:grpSpPr>
        <p:sp>
          <p:nvSpPr>
            <p:cNvPr id="4" name="Freeform: Shape 3">
              <a:extLst>
                <a:ext uri="{FF2B5EF4-FFF2-40B4-BE49-F238E27FC236}">
                  <a16:creationId xmlns:a16="http://schemas.microsoft.com/office/drawing/2014/main" id="{91610579-4523-8C79-FE24-D2CE82F5FAE0}"/>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E3DDF7BD-E0A5-3913-7A43-0012CFA50E97}"/>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hlinkClick r:id="" action="ppaction://noaction"/>
              <a:extLst>
                <a:ext uri="{FF2B5EF4-FFF2-40B4-BE49-F238E27FC236}">
                  <a16:creationId xmlns:a16="http://schemas.microsoft.com/office/drawing/2014/main" id="{D342CAB5-9934-653D-84A4-9A50DBEB7213}"/>
                </a:ext>
              </a:extLst>
            </p:cNvPr>
            <p:cNvSpPr txBox="1"/>
            <p:nvPr/>
          </p:nvSpPr>
          <p:spPr>
            <a:xfrm>
              <a:off x="6482392" y="699942"/>
              <a:ext cx="5272095" cy="589991"/>
            </a:xfrm>
            <a:prstGeom prst="rect">
              <a:avLst/>
            </a:prstGeom>
            <a:noFill/>
          </p:spPr>
          <p:txBody>
            <a:bodyPr wrap="square" rtlCol="1">
              <a:spAutoFit/>
            </a:bodyPr>
            <a:lstStyle/>
            <a:p>
              <a:pPr algn="ctr" rtl="1">
                <a:lnSpc>
                  <a:spcPct val="150000"/>
                </a:lnSpc>
              </a:pPr>
              <a:r>
                <a:rPr lang="fa-IR" sz="2400" dirty="0">
                  <a:solidFill>
                    <a:srgbClr val="09653E"/>
                  </a:solidFill>
                  <a:latin typeface="Sahel Black" panose="020B0603030804020204" pitchFamily="34" charset="-78"/>
                  <a:cs typeface="Sahel Black" panose="020B0603030804020204" pitchFamily="34" charset="-78"/>
                </a:rPr>
                <a:t>حکم: خوردن و آشامیدن هر چیزی </a:t>
              </a:r>
              <a:br>
                <a:rPr lang="fa-IR" sz="2400" dirty="0">
                  <a:solidFill>
                    <a:srgbClr val="09653E"/>
                  </a:solidFill>
                  <a:latin typeface="Sahel Black" panose="020B0603030804020204" pitchFamily="34" charset="-78"/>
                  <a:cs typeface="Sahel Black" panose="020B0603030804020204" pitchFamily="34" charset="-78"/>
                </a:rPr>
              </a:br>
              <a:r>
                <a:rPr lang="fa-IR" sz="2400" dirty="0">
                  <a:solidFill>
                    <a:srgbClr val="09653E"/>
                  </a:solidFill>
                  <a:latin typeface="Sahel Black" panose="020B0603030804020204" pitchFamily="34" charset="-78"/>
                  <a:cs typeface="Sahel Black" panose="020B0603030804020204" pitchFamily="34" charset="-78"/>
                </a:rPr>
                <a:t>(حلال یا حرام، کم یا زیاد، متعارف یا غیرمتعارف) روزه را باطل می‌کند</a:t>
              </a:r>
              <a:endParaRPr lang="fa-IR" sz="1400" dirty="0">
                <a:solidFill>
                  <a:srgbClr val="09653E"/>
                </a:solidFill>
                <a:latin typeface="Sahel Black" panose="020B0603030804020204" pitchFamily="34" charset="-78"/>
                <a:cs typeface="Sahel Black" panose="020B0603030804020204" pitchFamily="34" charset="-78"/>
              </a:endParaRPr>
            </a:p>
          </p:txBody>
        </p:sp>
      </p:grpSp>
      <p:sp>
        <p:nvSpPr>
          <p:cNvPr id="7" name="Arrow: Left 6">
            <a:extLst>
              <a:ext uri="{FF2B5EF4-FFF2-40B4-BE49-F238E27FC236}">
                <a16:creationId xmlns:a16="http://schemas.microsoft.com/office/drawing/2014/main" id="{F84CF4E7-DAFE-4809-BD35-69AE74686047}"/>
              </a:ext>
            </a:extLst>
          </p:cNvPr>
          <p:cNvSpPr/>
          <p:nvPr/>
        </p:nvSpPr>
        <p:spPr>
          <a:xfrm>
            <a:off x="3778270" y="4442422"/>
            <a:ext cx="1598402" cy="1106424"/>
          </a:xfrm>
          <a:prstGeom prst="lef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lnSpc>
                <a:spcPct val="150000"/>
              </a:lnSpc>
            </a:pPr>
            <a:endParaRPr lang="fa-IR" dirty="0">
              <a:ln w="0"/>
              <a:solidFill>
                <a:schemeClr val="accent1"/>
              </a:solidFill>
              <a:effectLst>
                <a:outerShdw blurRad="38100" dist="25400" dir="5400000" algn="ctr" rotWithShape="0">
                  <a:srgbClr val="6E747A">
                    <a:alpha val="43000"/>
                  </a:srgbClr>
                </a:outerShdw>
              </a:effectLst>
              <a:latin typeface="Sahel" panose="020B0603030804020204" pitchFamily="34" charset="-78"/>
              <a:cs typeface="Sahel" panose="020B0603030804020204" pitchFamily="34" charset="-78"/>
            </a:endParaRPr>
          </a:p>
        </p:txBody>
      </p:sp>
      <p:graphicFrame>
        <p:nvGraphicFramePr>
          <p:cNvPr id="8" name="Diagram 7">
            <a:extLst>
              <a:ext uri="{FF2B5EF4-FFF2-40B4-BE49-F238E27FC236}">
                <a16:creationId xmlns:a16="http://schemas.microsoft.com/office/drawing/2014/main" id="{F5F9CD7B-9AA9-C03F-3D65-25B14CC5D670}"/>
              </a:ext>
            </a:extLst>
          </p:cNvPr>
          <p:cNvGraphicFramePr/>
          <p:nvPr/>
        </p:nvGraphicFramePr>
        <p:xfrm>
          <a:off x="5183061" y="3051694"/>
          <a:ext cx="6389091" cy="39158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4C1AD5FA-9CE8-00F7-FF7F-EEF1FB4C0B00}"/>
              </a:ext>
            </a:extLst>
          </p:cNvPr>
          <p:cNvSpPr txBox="1"/>
          <p:nvPr/>
        </p:nvSpPr>
        <p:spPr>
          <a:xfrm>
            <a:off x="200113" y="4135783"/>
            <a:ext cx="3578157" cy="1719702"/>
          </a:xfrm>
          <a:prstGeom prst="rect">
            <a:avLst/>
          </a:prstGeom>
          <a:noFill/>
        </p:spPr>
        <p:txBody>
          <a:bodyPr wrap="square" rtlCol="1">
            <a:spAutoFit/>
          </a:bodyPr>
          <a:lstStyle/>
          <a:p>
            <a:pPr algn="r" rtl="1">
              <a:lnSpc>
                <a:spcPct val="150000"/>
              </a:lnSpc>
            </a:pPr>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1. امساک تا مغرب</a:t>
            </a:r>
          </a:p>
          <a:p>
            <a:pPr algn="r" rtl="1">
              <a:lnSpc>
                <a:spcPct val="150000"/>
              </a:lnSpc>
            </a:pPr>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2. قضای روزه</a:t>
            </a:r>
          </a:p>
          <a:p>
            <a:pPr algn="r" rtl="1">
              <a:lnSpc>
                <a:spcPct val="150000"/>
              </a:lnSpc>
            </a:pPr>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3. وجوب کفاره</a:t>
            </a:r>
            <a:b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br>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 (خوردن و آشامیدن عمدی کفاره دارد)</a:t>
            </a:r>
          </a:p>
        </p:txBody>
      </p:sp>
    </p:spTree>
    <p:extLst>
      <p:ext uri="{BB962C8B-B14F-4D97-AF65-F5344CB8AC3E}">
        <p14:creationId xmlns:p14="http://schemas.microsoft.com/office/powerpoint/2010/main" val="69695040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A751C-8450-96FA-FEFA-AF3F4068DF03}"/>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36406D8F-DACC-8FE3-8996-BB22CB2166FA}"/>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C1C29D79-EA16-4253-01E6-4F22EC22F710}"/>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741CE5F6-8A0D-5334-D0EC-3BAB574C7B10}"/>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E69D3AD1-AF5F-9966-5F13-12964072E5AB}"/>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CDE95AD7-F7DA-98F2-986A-4ABBA2020200}"/>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59DD8B73-3C3F-5582-53F9-CFDC659696F2}"/>
                </a:ext>
              </a:extLst>
            </p:cNvPr>
            <p:cNvSpPr txBox="1"/>
            <p:nvPr/>
          </p:nvSpPr>
          <p:spPr>
            <a:xfrm>
              <a:off x="7196588" y="750826"/>
              <a:ext cx="3840480"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خوردن و آشامیدن</a:t>
              </a:r>
            </a:p>
          </p:txBody>
        </p:sp>
      </p:grpSp>
      <p:sp>
        <p:nvSpPr>
          <p:cNvPr id="2" name="Freeform: Shape 1">
            <a:extLst>
              <a:ext uri="{FF2B5EF4-FFF2-40B4-BE49-F238E27FC236}">
                <a16:creationId xmlns:a16="http://schemas.microsoft.com/office/drawing/2014/main" id="{B4D8CC75-0D56-D26B-7CA9-E856656DCDC0}"/>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D831C72F-90EF-EDC3-BF7E-51D6C9F4DEFF}"/>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11</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9" name="TextBox 8">
            <a:extLst>
              <a:ext uri="{FF2B5EF4-FFF2-40B4-BE49-F238E27FC236}">
                <a16:creationId xmlns:a16="http://schemas.microsoft.com/office/drawing/2014/main" id="{D6A577C7-D5D4-7414-3531-CD95917551B4}"/>
              </a:ext>
            </a:extLst>
          </p:cNvPr>
          <p:cNvSpPr txBox="1"/>
          <p:nvPr/>
        </p:nvSpPr>
        <p:spPr>
          <a:xfrm>
            <a:off x="676657" y="2233831"/>
            <a:ext cx="10314432" cy="2262158"/>
          </a:xfrm>
          <a:prstGeom prst="rect">
            <a:avLst/>
          </a:prstGeom>
          <a:noFill/>
        </p:spPr>
        <p:txBody>
          <a:bodyPr wrap="square" rtlCol="1">
            <a:spAutoFit/>
          </a:bodyPr>
          <a:lstStyle/>
          <a:p>
            <a:pPr algn="r" rtl="1">
              <a:lnSpc>
                <a:spcPct val="150000"/>
              </a:lnSpc>
            </a:pPr>
            <a:r>
              <a:rPr lang="fa-IR" sz="2400" dirty="0">
                <a:solidFill>
                  <a:srgbClr val="C00000"/>
                </a:solidFill>
                <a:latin typeface="Sahel SemiBold" panose="02000703000000000000" pitchFamily="2" charset="-78"/>
                <a:ea typeface="Sahel SemiBold" panose="02000703000000000000" pitchFamily="2" charset="-78"/>
                <a:cs typeface="Sahel SemiBold" panose="02000703000000000000" pitchFamily="2" charset="-78"/>
              </a:rPr>
              <a:t>مسئله: </a:t>
            </a:r>
            <a:r>
              <a:rPr lang="fa-IR" sz="24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اگر چیزی لای دندان‌ها باقی مانده باشد و بداند که فردا (بعد از شروع روزه) آن مواد ریز وارد حلق خواهد شد و مسواک یا خلال نکند</a:t>
            </a:r>
          </a:p>
          <a:p>
            <a:pPr algn="r" rtl="1">
              <a:lnSpc>
                <a:spcPct val="150000"/>
              </a:lnSpc>
            </a:pP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حکم: اگر فردا فرو برود، روزه‌اش باطل می‌شود.</a:t>
            </a:r>
          </a:p>
          <a:p>
            <a:pPr algn="r" rtl="1">
              <a:lnSpc>
                <a:spcPct val="150000"/>
              </a:lnSpc>
            </a:pPr>
            <a:r>
              <a:rPr lang="fa-IR" sz="2400" dirty="0">
                <a:latin typeface="Sahel SemiBold" panose="02000703000000000000" pitchFamily="2" charset="-78"/>
                <a:ea typeface="Sahel SemiBold" panose="02000703000000000000" pitchFamily="2" charset="-78"/>
                <a:cs typeface="Sahel SemiBold" panose="02000703000000000000" pitchFamily="2" charset="-78"/>
              </a:rPr>
              <a:t>توضیح: این الزام همیشگی نیست؛ فقط در صورتی که بداند باقیمانده فرو خواهد رفت.</a:t>
            </a:r>
          </a:p>
        </p:txBody>
      </p:sp>
    </p:spTree>
    <p:extLst>
      <p:ext uri="{BB962C8B-B14F-4D97-AF65-F5344CB8AC3E}">
        <p14:creationId xmlns:p14="http://schemas.microsoft.com/office/powerpoint/2010/main" val="421100757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1E2A8-0532-1F8F-1C0C-CC4F3E5B5287}"/>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ACF03D73-F837-B301-C0B0-E6A90383DE2A}"/>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A4BF2226-D920-ED75-5E85-3D060AE6A158}"/>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605D4FCB-54CF-AB87-47E1-05ADB5F0DA47}"/>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A0F1C2DF-206B-E3E3-A0AF-4E8216D1DD06}"/>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AF247F76-B202-5613-5257-E70A86DEEA1D}"/>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73A00FF7-F2C0-CCA8-F5C6-98CA27731035}"/>
                </a:ext>
              </a:extLst>
            </p:cNvPr>
            <p:cNvSpPr txBox="1"/>
            <p:nvPr/>
          </p:nvSpPr>
          <p:spPr>
            <a:xfrm>
              <a:off x="7196588" y="750826"/>
              <a:ext cx="3840480"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خوردن و آشامیدن</a:t>
              </a:r>
            </a:p>
          </p:txBody>
        </p:sp>
      </p:grpSp>
      <p:sp>
        <p:nvSpPr>
          <p:cNvPr id="2" name="Freeform: Shape 1">
            <a:extLst>
              <a:ext uri="{FF2B5EF4-FFF2-40B4-BE49-F238E27FC236}">
                <a16:creationId xmlns:a16="http://schemas.microsoft.com/office/drawing/2014/main" id="{F43D24ED-CD48-748E-3EA1-4E84B553D44E}"/>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09F31D0C-851E-56E2-B1AD-DE47AFD136DF}"/>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12</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9" name="TextBox 8">
            <a:extLst>
              <a:ext uri="{FF2B5EF4-FFF2-40B4-BE49-F238E27FC236}">
                <a16:creationId xmlns:a16="http://schemas.microsoft.com/office/drawing/2014/main" id="{581586D1-AFD4-D1A6-6850-E1801F06E725}"/>
              </a:ext>
            </a:extLst>
          </p:cNvPr>
          <p:cNvSpPr txBox="1"/>
          <p:nvPr/>
        </p:nvSpPr>
        <p:spPr>
          <a:xfrm>
            <a:off x="676657" y="2233831"/>
            <a:ext cx="10314432" cy="2262158"/>
          </a:xfrm>
          <a:prstGeom prst="rect">
            <a:avLst/>
          </a:prstGeom>
          <a:noFill/>
        </p:spPr>
        <p:txBody>
          <a:bodyPr wrap="square" rtlCol="1">
            <a:spAutoFit/>
          </a:bodyPr>
          <a:lstStyle/>
          <a:p>
            <a:pPr algn="r" rtl="1">
              <a:lnSpc>
                <a:spcPct val="150000"/>
              </a:lnSpc>
            </a:pPr>
            <a:r>
              <a:rPr lang="fa-IR" sz="2400" dirty="0">
                <a:solidFill>
                  <a:srgbClr val="C00000"/>
                </a:solidFill>
                <a:latin typeface="Sahel SemiBold" panose="02000703000000000000" pitchFamily="2" charset="-78"/>
                <a:ea typeface="Sahel SemiBold" panose="02000703000000000000" pitchFamily="2" charset="-78"/>
                <a:cs typeface="Sahel SemiBold" panose="02000703000000000000" pitchFamily="2" charset="-78"/>
              </a:rPr>
              <a:t>مسئله: </a:t>
            </a:r>
            <a:r>
              <a:rPr lang="fa-IR" sz="24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اگر چیزی لای دندان‌ها باقی مانده باشد و بداند که فردا (بعد از شروع روزه) آن مواد ریز وارد حلق خواهد شد و مسواک یا خلال نکند</a:t>
            </a:r>
          </a:p>
          <a:p>
            <a:pPr algn="r" rtl="1">
              <a:lnSpc>
                <a:spcPct val="150000"/>
              </a:lnSpc>
            </a:pP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حکم: اگر فردا فرو برود، روزه‌اش باطل می‌شود.</a:t>
            </a:r>
          </a:p>
          <a:p>
            <a:pPr algn="r" rtl="1">
              <a:lnSpc>
                <a:spcPct val="150000"/>
              </a:lnSpc>
            </a:pPr>
            <a:r>
              <a:rPr lang="fa-IR" sz="2400" dirty="0">
                <a:latin typeface="Sahel SemiBold" panose="02000703000000000000" pitchFamily="2" charset="-78"/>
                <a:ea typeface="Sahel SemiBold" panose="02000703000000000000" pitchFamily="2" charset="-78"/>
                <a:cs typeface="Sahel SemiBold" panose="02000703000000000000" pitchFamily="2" charset="-78"/>
              </a:rPr>
              <a:t>توضیح: این الزام همیشگی نیست؛ فقط در صورتی که بداند باقیمانده فرو خواهد رفت.</a:t>
            </a:r>
          </a:p>
        </p:txBody>
      </p:sp>
      <p:sp>
        <p:nvSpPr>
          <p:cNvPr id="3" name="TextBox 2">
            <a:hlinkClick r:id="" action="ppaction://noaction"/>
            <a:extLst>
              <a:ext uri="{FF2B5EF4-FFF2-40B4-BE49-F238E27FC236}">
                <a16:creationId xmlns:a16="http://schemas.microsoft.com/office/drawing/2014/main" id="{79823A30-8963-F178-A33A-67D1A1C00F78}"/>
              </a:ext>
            </a:extLst>
          </p:cNvPr>
          <p:cNvSpPr txBox="1"/>
          <p:nvPr/>
        </p:nvSpPr>
        <p:spPr>
          <a:xfrm>
            <a:off x="2399227" y="4919040"/>
            <a:ext cx="7005444" cy="523220"/>
          </a:xfrm>
          <a:prstGeom prst="rect">
            <a:avLst/>
          </a:prstGeom>
          <a:noFill/>
        </p:spPr>
        <p:txBody>
          <a:bodyPr wrap="none" rtlCol="1">
            <a:spAutoFit/>
          </a:bodyPr>
          <a:lstStyle/>
          <a:p>
            <a:pPr algn="ctr"/>
            <a:r>
              <a:rPr lang="fa-IR" sz="2800" dirty="0">
                <a:solidFill>
                  <a:srgbClr val="243169"/>
                </a:solidFill>
                <a:latin typeface="Sahel Black" panose="020B0603030804020204" pitchFamily="34" charset="-78"/>
                <a:cs typeface="Sahel Black" panose="020B0603030804020204" pitchFamily="34" charset="-78"/>
              </a:rPr>
              <a:t>خوردن و آشامیدن سهوی روزه را باطل نمی‌کند.</a:t>
            </a:r>
          </a:p>
        </p:txBody>
      </p:sp>
      <p:pic>
        <p:nvPicPr>
          <p:cNvPr id="8" name="Picture 7">
            <a:extLst>
              <a:ext uri="{FF2B5EF4-FFF2-40B4-BE49-F238E27FC236}">
                <a16:creationId xmlns:a16="http://schemas.microsoft.com/office/drawing/2014/main" id="{401A4127-BE5A-8DAF-FADF-39D88484B641}"/>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336223" y="4860162"/>
            <a:ext cx="653454" cy="643652"/>
          </a:xfrm>
          <a:prstGeom prst="rect">
            <a:avLst/>
          </a:prstGeom>
        </p:spPr>
      </p:pic>
      <p:pic>
        <p:nvPicPr>
          <p:cNvPr id="10" name="Picture 9">
            <a:extLst>
              <a:ext uri="{FF2B5EF4-FFF2-40B4-BE49-F238E27FC236}">
                <a16:creationId xmlns:a16="http://schemas.microsoft.com/office/drawing/2014/main" id="{30DC2432-4EA2-C8AD-C0BD-B3B639CA9CC8}"/>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14221" y="4860162"/>
            <a:ext cx="653454" cy="643652"/>
          </a:xfrm>
          <a:prstGeom prst="rect">
            <a:avLst/>
          </a:prstGeom>
        </p:spPr>
      </p:pic>
    </p:spTree>
    <p:extLst>
      <p:ext uri="{BB962C8B-B14F-4D97-AF65-F5344CB8AC3E}">
        <p14:creationId xmlns:p14="http://schemas.microsoft.com/office/powerpoint/2010/main" val="114789141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DCC6-6525-BBF4-F68B-B38C05DF16F0}"/>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0B740B5F-2D64-E0B8-BFF5-7302D6BF56CA}"/>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2244EEDF-C552-CB39-26BD-7BA87CF63CDC}"/>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نیت روزه</a:t>
            </a:r>
          </a:p>
        </p:txBody>
      </p:sp>
      <p:sp>
        <p:nvSpPr>
          <p:cNvPr id="10" name="شمارنده صفحه">
            <a:extLst>
              <a:ext uri="{FF2B5EF4-FFF2-40B4-BE49-F238E27FC236}">
                <a16:creationId xmlns:a16="http://schemas.microsoft.com/office/drawing/2014/main" id="{FA0DAAE9-51FF-E61E-9B59-A3F3AAD889A9}"/>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13</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D6F29A20-F49C-3C8D-207B-E971D31E05BB}"/>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2" name="Table 1">
            <a:extLst>
              <a:ext uri="{FF2B5EF4-FFF2-40B4-BE49-F238E27FC236}">
                <a16:creationId xmlns:a16="http://schemas.microsoft.com/office/drawing/2014/main" id="{E95AF782-B3B0-197A-C113-56519F876B02}"/>
              </a:ext>
            </a:extLst>
          </p:cNvPr>
          <p:cNvGraphicFramePr>
            <a:graphicFrameLocks noGrp="1"/>
          </p:cNvGraphicFramePr>
          <p:nvPr>
            <p:extLst>
              <p:ext uri="{D42A27DB-BD31-4B8C-83A1-F6EECF244321}">
                <p14:modId xmlns:p14="http://schemas.microsoft.com/office/powerpoint/2010/main" val="2502311931"/>
              </p:ext>
            </p:extLst>
          </p:nvPr>
        </p:nvGraphicFramePr>
        <p:xfrm>
          <a:off x="932688" y="1213442"/>
          <a:ext cx="10059922" cy="4373542"/>
        </p:xfrm>
        <a:graphic>
          <a:graphicData uri="http://schemas.openxmlformats.org/drawingml/2006/table">
            <a:tbl>
              <a:tblPr rtl="1" firstRow="1" bandRow="1">
                <a:tableStyleId>{5C22544A-7EE6-4342-B048-85BDC9FD1C3A}</a:tableStyleId>
              </a:tblPr>
              <a:tblGrid>
                <a:gridCol w="3664840">
                  <a:extLst>
                    <a:ext uri="{9D8B030D-6E8A-4147-A177-3AD203B41FA5}">
                      <a16:colId xmlns:a16="http://schemas.microsoft.com/office/drawing/2014/main" val="2205306843"/>
                    </a:ext>
                  </a:extLst>
                </a:gridCol>
                <a:gridCol w="6395082">
                  <a:extLst>
                    <a:ext uri="{9D8B030D-6E8A-4147-A177-3AD203B41FA5}">
                      <a16:colId xmlns:a16="http://schemas.microsoft.com/office/drawing/2014/main" val="557636604"/>
                    </a:ext>
                  </a:extLst>
                </a:gridCol>
              </a:tblGrid>
              <a:tr h="1173013">
                <a:tc gridSpan="2">
                  <a:txBody>
                    <a:bodyPr/>
                    <a:lstStyle/>
                    <a:p>
                      <a:pPr algn="ctr" rtl="1"/>
                      <a:r>
                        <a:rPr lang="fa-IR" sz="2800" dirty="0">
                          <a:latin typeface="Sahel SemiBold" panose="02000703000000000000" pitchFamily="2" charset="-78"/>
                          <a:ea typeface="Sahel SemiBold" panose="02000703000000000000" pitchFamily="2" charset="-78"/>
                          <a:cs typeface="Sahel SemiBold" panose="02000703000000000000" pitchFamily="2" charset="-78"/>
                        </a:rPr>
                        <a:t>برخی احکام نیت روزه</a:t>
                      </a:r>
                    </a:p>
                  </a:txBody>
                  <a:tcPr anchor="ctr"/>
                </a:tc>
                <a:tc hMerge="1">
                  <a:txBody>
                    <a:bodyPr/>
                    <a:lstStyle/>
                    <a:p>
                      <a:pPr algn="r" rtl="1"/>
                      <a:endParaRPr lang="fa-IR" dirty="0">
                        <a:latin typeface="Sahel SemiBold" panose="02000703000000000000" pitchFamily="2" charset="-78"/>
                        <a:ea typeface="Sahel SemiBold" panose="02000703000000000000" pitchFamily="2" charset="-78"/>
                        <a:cs typeface="Sahel SemiBold" panose="02000703000000000000" pitchFamily="2" charset="-78"/>
                      </a:endParaRPr>
                    </a:p>
                  </a:txBody>
                  <a:tcPr/>
                </a:tc>
                <a:extLst>
                  <a:ext uri="{0D108BD9-81ED-4DB2-BD59-A6C34878D82A}">
                    <a16:rowId xmlns:a16="http://schemas.microsoft.com/office/drawing/2014/main" val="1832374410"/>
                  </a:ext>
                </a:extLst>
              </a:tr>
              <a:tr h="1391534">
                <a:tc>
                  <a:txBody>
                    <a:bodyPr/>
                    <a:lstStyle/>
                    <a:p>
                      <a:pPr algn="ctr" rtl="1">
                        <a:lnSpc>
                          <a:spcPct val="150000"/>
                        </a:lnSpc>
                      </a:pPr>
                      <a:r>
                        <a:rPr lang="fa-IR" dirty="0">
                          <a:latin typeface="Sahel SemiBold" panose="02000703000000000000" pitchFamily="2" charset="-78"/>
                          <a:ea typeface="Sahel SemiBold" panose="02000703000000000000" pitchFamily="2" charset="-78"/>
                          <a:cs typeface="Sahel SemiBold" panose="02000703000000000000" pitchFamily="2" charset="-78"/>
                        </a:rPr>
                        <a:t>انصراف از نیت در میانه روز</a:t>
                      </a:r>
                    </a:p>
                  </a:txBody>
                  <a:tcPr anchor="ctr"/>
                </a:tc>
                <a:tc>
                  <a:txBody>
                    <a:bodyPr/>
                    <a:lstStyle/>
                    <a:p>
                      <a:pPr marL="285750" indent="-285750" algn="r" rtl="1">
                        <a:lnSpc>
                          <a:spcPct val="150000"/>
                        </a:lnSpc>
                        <a:buFont typeface="Wingdings" panose="05000000000000000000" pitchFamily="2" charset="2"/>
                        <a:buChar char="Ø"/>
                      </a:pPr>
                      <a:r>
                        <a:rPr lang="fa-IR"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موضوع: افرادی که نیت کرده‌اند اما در بین روز منصرف می‌شوند. </a:t>
                      </a:r>
                    </a:p>
                    <a:p>
                      <a:pPr marL="285750" indent="-285750" algn="r" rtl="1">
                        <a:lnSpc>
                          <a:spcPct val="150000"/>
                        </a:lnSpc>
                        <a:buFont typeface="Wingdings" panose="05000000000000000000" pitchFamily="2" charset="2"/>
                        <a:buChar char="Ø"/>
                      </a:pPr>
                      <a:r>
                        <a:rPr lang="fa-IR" b="1"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قصد قطع روزه: همین که بگوید نمی‌خواهم روزه را ادامه دهم، مشکل ایجاد می‌کند.</a:t>
                      </a:r>
                      <a:endPar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endParaRPr>
                    </a:p>
                  </a:txBody>
                  <a:tcPr/>
                </a:tc>
                <a:extLst>
                  <a:ext uri="{0D108BD9-81ED-4DB2-BD59-A6C34878D82A}">
                    <a16:rowId xmlns:a16="http://schemas.microsoft.com/office/drawing/2014/main" val="2829278376"/>
                  </a:ext>
                </a:extLst>
              </a:tr>
              <a:tr h="1808995">
                <a:tc>
                  <a:txBody>
                    <a:bodyPr/>
                    <a:lstStyle/>
                    <a:p>
                      <a:pPr algn="ctr" rtl="1"/>
                      <a:r>
                        <a:rPr lang="fa-IR" dirty="0">
                          <a:latin typeface="Sahel SemiBold" panose="02000703000000000000" pitchFamily="2" charset="-78"/>
                          <a:ea typeface="Sahel SemiBold" panose="02000703000000000000" pitchFamily="2" charset="-78"/>
                          <a:cs typeface="Sahel SemiBold" panose="02000703000000000000" pitchFamily="2" charset="-78"/>
                        </a:rPr>
                        <a:t>حکم قصد قطع</a:t>
                      </a:r>
                    </a:p>
                  </a:txBody>
                  <a:tcPr anchor="ctr"/>
                </a:tc>
                <a:tc>
                  <a:txBody>
                    <a:bodyPr/>
                    <a:lstStyle/>
                    <a:p>
                      <a:pPr marL="285750" indent="-285750" algn="r" rtl="1">
                        <a:lnSpc>
                          <a:spcPct val="150000"/>
                        </a:lnSpc>
                        <a:buFont typeface="Wingdings" panose="05000000000000000000" pitchFamily="2" charset="2"/>
                        <a:buChar char="v"/>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توضیح: نیت باید مستمر باشد </a:t>
                      </a:r>
                      <a:b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b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(همچون نیت نماز که تا سلام باید باقی بماند). </a:t>
                      </a:r>
                    </a:p>
                    <a:p>
                      <a:pPr marL="285750" indent="-285750" algn="r" rtl="1">
                        <a:lnSpc>
                          <a:spcPct val="150000"/>
                        </a:lnSpc>
                        <a:buFont typeface="Wingdings" panose="05000000000000000000" pitchFamily="2" charset="2"/>
                        <a:buChar char="v"/>
                      </a:pPr>
                      <a:r>
                        <a:rPr lang="fa-IR" sz="1800" b="1" kern="1200" dirty="0">
                          <a:solidFill>
                            <a:srgbClr val="C00000"/>
                          </a:solidFill>
                          <a:latin typeface="Sahel SemiBold" panose="02000703000000000000" pitchFamily="2" charset="-78"/>
                          <a:ea typeface="Sahel SemiBold" panose="02000703000000000000" pitchFamily="2" charset="-78"/>
                          <a:cs typeface="Sahel SemiBold" panose="02000703000000000000" pitchFamily="2" charset="-78"/>
                        </a:rPr>
                        <a:t>حکم: نظر مشهور : روز باطل می‌شود.</a:t>
                      </a:r>
                    </a:p>
                    <a:p>
                      <a:pPr marL="285750" indent="-285750" algn="r" rtl="1">
                        <a:lnSpc>
                          <a:spcPct val="150000"/>
                        </a:lnSpc>
                        <a:buFont typeface="Wingdings" panose="05000000000000000000" pitchFamily="2" charset="2"/>
                        <a:buChar char="v"/>
                      </a:pPr>
                      <a:r>
                        <a:rPr lang="fa-IR" sz="1800" b="1" kern="12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وظیفه: باید تا مغرب امساک کرده و آن روز را قضا کند.</a:t>
                      </a:r>
                    </a:p>
                  </a:txBody>
                  <a:tcPr/>
                </a:tc>
                <a:extLst>
                  <a:ext uri="{0D108BD9-81ED-4DB2-BD59-A6C34878D82A}">
                    <a16:rowId xmlns:a16="http://schemas.microsoft.com/office/drawing/2014/main" val="1107854115"/>
                  </a:ext>
                </a:extLst>
              </a:tr>
            </a:tbl>
          </a:graphicData>
        </a:graphic>
      </p:graphicFrame>
    </p:spTree>
    <p:extLst>
      <p:ext uri="{BB962C8B-B14F-4D97-AF65-F5344CB8AC3E}">
        <p14:creationId xmlns:p14="http://schemas.microsoft.com/office/powerpoint/2010/main" val="1479639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D3F87-ABF1-5124-1FF6-FFECB967288C}"/>
            </a:ext>
          </a:extLst>
        </p:cNvPr>
        <p:cNvGrpSpPr/>
        <p:nvPr/>
      </p:nvGrpSpPr>
      <p:grpSpPr>
        <a:xfrm>
          <a:off x="0" y="0"/>
          <a:ext cx="0" cy="0"/>
          <a:chOff x="0" y="0"/>
          <a:chExt cx="0" cy="0"/>
        </a:xfrm>
      </p:grpSpPr>
      <p:cxnSp>
        <p:nvCxnSpPr>
          <p:cNvPr id="23" name="Straight Arrow Connector 22">
            <a:extLst>
              <a:ext uri="{FF2B5EF4-FFF2-40B4-BE49-F238E27FC236}">
                <a16:creationId xmlns:a16="http://schemas.microsoft.com/office/drawing/2014/main" id="{2D8BA207-6E8D-91BB-73C8-5EAD83E3F7FE}"/>
              </a:ext>
            </a:extLst>
          </p:cNvPr>
          <p:cNvCxnSpPr>
            <a:cxnSpLocks/>
          </p:cNvCxnSpPr>
          <p:nvPr/>
        </p:nvCxnSpPr>
        <p:spPr>
          <a:xfrm>
            <a:off x="6133823" y="2856755"/>
            <a:ext cx="675892" cy="660035"/>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B5EC5456-66B7-B054-5351-F83C1EB30047}"/>
              </a:ext>
            </a:extLst>
          </p:cNvPr>
          <p:cNvCxnSpPr>
            <a:cxnSpLocks/>
          </p:cNvCxnSpPr>
          <p:nvPr/>
        </p:nvCxnSpPr>
        <p:spPr>
          <a:xfrm flipH="1">
            <a:off x="5376672" y="2865447"/>
            <a:ext cx="738635" cy="65134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تیتر فهرست">
            <a:extLst>
              <a:ext uri="{FF2B5EF4-FFF2-40B4-BE49-F238E27FC236}">
                <a16:creationId xmlns:a16="http://schemas.microsoft.com/office/drawing/2014/main" id="{0B185F6A-6A09-F13F-DE31-534182F7BA00}"/>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3C5FC747-97B7-C2D8-9B51-85D7FBBEF00C}"/>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0163EC50-2C7F-E8F4-AB0C-6AA26235F31F}"/>
              </a:ext>
            </a:extLst>
          </p:cNvPr>
          <p:cNvGrpSpPr/>
          <p:nvPr/>
        </p:nvGrpSpPr>
        <p:grpSpPr>
          <a:xfrm>
            <a:off x="3368199" y="1230720"/>
            <a:ext cx="5455602" cy="697316"/>
            <a:chOff x="6390639" y="690788"/>
            <a:chExt cx="5455602" cy="697316"/>
          </a:xfrm>
        </p:grpSpPr>
        <p:sp>
          <p:nvSpPr>
            <p:cNvPr id="12" name="Freeform: Shape 11">
              <a:extLst>
                <a:ext uri="{FF2B5EF4-FFF2-40B4-BE49-F238E27FC236}">
                  <a16:creationId xmlns:a16="http://schemas.microsoft.com/office/drawing/2014/main" id="{4F45B62F-9FE0-DC1A-10E8-A579C7248B69}"/>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8915A765-0B99-D07F-E0BE-F16B5B60A843}"/>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DD3216ED-2B81-68F9-CC90-77587250C135}"/>
                </a:ext>
              </a:extLst>
            </p:cNvPr>
            <p:cNvSpPr txBox="1"/>
            <p:nvPr/>
          </p:nvSpPr>
          <p:spPr>
            <a:xfrm>
              <a:off x="7011253" y="741773"/>
              <a:ext cx="3840480" cy="646331"/>
            </a:xfrm>
            <a:prstGeom prst="rect">
              <a:avLst/>
            </a:prstGeom>
            <a:noFill/>
          </p:spPr>
          <p:txBody>
            <a:bodyPr wrap="square" rtlCol="1">
              <a:spAutoFit/>
            </a:bodyPr>
            <a:lstStyle/>
            <a:p>
              <a:pPr algn="ctr" rtl="1"/>
              <a:r>
                <a:rPr lang="fa-IR" dirty="0">
                  <a:solidFill>
                    <a:srgbClr val="243169"/>
                  </a:solidFill>
                  <a:latin typeface="Sahel Black" panose="020B0603030804020204" pitchFamily="34" charset="-78"/>
                  <a:cs typeface="Sahel Black" panose="020B0603030804020204" pitchFamily="34" charset="-78"/>
                </a:rPr>
                <a:t>اعمال عبادتی و توسلی: </a:t>
              </a:r>
            </a:p>
            <a:p>
              <a:pPr algn="ctr" rtl="1"/>
              <a:r>
                <a:rPr lang="fa-IR" dirty="0">
                  <a:solidFill>
                    <a:srgbClr val="243169"/>
                  </a:solidFill>
                  <a:latin typeface="Sahel Black" panose="020B0603030804020204" pitchFamily="34" charset="-78"/>
                  <a:cs typeface="Sahel Black" panose="020B0603030804020204" pitchFamily="34" charset="-78"/>
                </a:rPr>
                <a:t>تفاوت در نیت</a:t>
              </a:r>
            </a:p>
          </p:txBody>
        </p:sp>
      </p:grpSp>
      <p:sp>
        <p:nvSpPr>
          <p:cNvPr id="2" name="Freeform: Shape 1">
            <a:extLst>
              <a:ext uri="{FF2B5EF4-FFF2-40B4-BE49-F238E27FC236}">
                <a16:creationId xmlns:a16="http://schemas.microsoft.com/office/drawing/2014/main" id="{E67E13DE-BC6B-FE46-AD73-A50493DC306C}"/>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03F44BE4-DCE4-B6BF-0D34-492D4347F2A2}"/>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14</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8" name="Freeform: Shape 17">
            <a:extLst>
              <a:ext uri="{FF2B5EF4-FFF2-40B4-BE49-F238E27FC236}">
                <a16:creationId xmlns:a16="http://schemas.microsoft.com/office/drawing/2014/main" id="{4EA825C5-9AA5-5DD6-2A89-662731C6A2BB}"/>
              </a:ext>
            </a:extLst>
          </p:cNvPr>
          <p:cNvSpPr/>
          <p:nvPr/>
        </p:nvSpPr>
        <p:spPr>
          <a:xfrm rot="16200000" flipH="1" flipV="1">
            <a:off x="5436404" y="-6522"/>
            <a:ext cx="1315971" cy="7699248"/>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r" rtl="1"/>
            <a:r>
              <a:rPr lang="fa-IR" b="1" dirty="0">
                <a:solidFill>
                  <a:schemeClr val="bg1"/>
                </a:solidFill>
                <a:latin typeface="Sahel Black" panose="020B0603030804020204" pitchFamily="34" charset="-78"/>
                <a:cs typeface="Sahel Black" panose="020B0603030804020204" pitchFamily="34" charset="-78"/>
              </a:rPr>
              <a:t>			</a:t>
            </a:r>
          </a:p>
        </p:txBody>
      </p:sp>
      <p:sp>
        <p:nvSpPr>
          <p:cNvPr id="21" name="TextBox 20">
            <a:extLst>
              <a:ext uri="{FF2B5EF4-FFF2-40B4-BE49-F238E27FC236}">
                <a16:creationId xmlns:a16="http://schemas.microsoft.com/office/drawing/2014/main" id="{224B7159-AB98-EB77-D24D-EB0E9BC5E81D}"/>
              </a:ext>
            </a:extLst>
          </p:cNvPr>
          <p:cNvSpPr txBox="1"/>
          <p:nvPr/>
        </p:nvSpPr>
        <p:spPr>
          <a:xfrm>
            <a:off x="7296552" y="3255466"/>
            <a:ext cx="2313792" cy="1200329"/>
          </a:xfrm>
          <a:prstGeom prst="rect">
            <a:avLst/>
          </a:prstGeom>
          <a:noFill/>
        </p:spPr>
        <p:txBody>
          <a:bodyPr wrap="square" rtlCol="1">
            <a:spAutoFit/>
          </a:bodyPr>
          <a:lstStyle/>
          <a:p>
            <a:pPr algn="ctr"/>
            <a:r>
              <a:rPr lang="fa-IR" b="1" dirty="0">
                <a:solidFill>
                  <a:srgbClr val="FFFF00"/>
                </a:solidFill>
                <a:latin typeface="Sahel Black" panose="020B0603030804020204" pitchFamily="34" charset="-78"/>
                <a:cs typeface="Sahel Black" panose="020B0603030804020204" pitchFamily="34" charset="-78"/>
              </a:rPr>
              <a:t>نیت فعل:</a:t>
            </a:r>
            <a:br>
              <a:rPr lang="fa-IR" b="1" dirty="0">
                <a:solidFill>
                  <a:schemeClr val="bg1"/>
                </a:solidFill>
                <a:latin typeface="Sahel Black" panose="020B0603030804020204" pitchFamily="34" charset="-78"/>
                <a:cs typeface="Sahel Black" panose="020B0603030804020204" pitchFamily="34" charset="-78"/>
              </a:rPr>
            </a:br>
            <a:r>
              <a:rPr lang="fa-IR" b="1" dirty="0">
                <a:solidFill>
                  <a:schemeClr val="bg1"/>
                </a:solidFill>
                <a:latin typeface="Sahel Black" panose="020B0603030804020204" pitchFamily="34" charset="-78"/>
                <a:cs typeface="Sahel Black" panose="020B0603030804020204" pitchFamily="34" charset="-78"/>
              </a:rPr>
              <a:t> دانستن که کاری انجام می‌دهیم</a:t>
            </a:r>
            <a:br>
              <a:rPr lang="fa-IR" b="1" dirty="0">
                <a:solidFill>
                  <a:schemeClr val="bg1"/>
                </a:solidFill>
                <a:latin typeface="Sahel Black" panose="020B0603030804020204" pitchFamily="34" charset="-78"/>
                <a:cs typeface="Sahel Black" panose="020B0603030804020204" pitchFamily="34" charset="-78"/>
              </a:rPr>
            </a:br>
            <a:r>
              <a:rPr lang="fa-IR" b="1" dirty="0">
                <a:solidFill>
                  <a:schemeClr val="bg1"/>
                </a:solidFill>
                <a:latin typeface="Sahel Black" panose="020B0603030804020204" pitchFamily="34" charset="-78"/>
                <a:cs typeface="Sahel Black" panose="020B0603030804020204" pitchFamily="34" charset="-78"/>
              </a:rPr>
              <a:t> (مثلاً روزه می‌گیرم)</a:t>
            </a:r>
            <a:endParaRPr lang="fa-IR" sz="2400" b="1" dirty="0">
              <a:solidFill>
                <a:srgbClr val="243169"/>
              </a:solidFill>
              <a:latin typeface="Sahel Black" panose="020B0603030804020204" pitchFamily="34" charset="-78"/>
              <a:cs typeface="Sahel Black" panose="020B0603030804020204" pitchFamily="34" charset="-78"/>
            </a:endParaRPr>
          </a:p>
        </p:txBody>
      </p:sp>
      <p:sp>
        <p:nvSpPr>
          <p:cNvPr id="22" name="TextBox 21">
            <a:extLst>
              <a:ext uri="{FF2B5EF4-FFF2-40B4-BE49-F238E27FC236}">
                <a16:creationId xmlns:a16="http://schemas.microsoft.com/office/drawing/2014/main" id="{655EFC39-CFA1-87A2-9315-A2B8588DB38C}"/>
              </a:ext>
            </a:extLst>
          </p:cNvPr>
          <p:cNvSpPr txBox="1"/>
          <p:nvPr/>
        </p:nvSpPr>
        <p:spPr>
          <a:xfrm>
            <a:off x="2368251" y="3386180"/>
            <a:ext cx="2880840" cy="923330"/>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FFFF00"/>
                </a:solidFill>
                <a:effectLst/>
                <a:uLnTx/>
                <a:uFillTx/>
                <a:latin typeface="Sahel Black" panose="020B0603030804020204" pitchFamily="34" charset="-78"/>
                <a:ea typeface="+mn-ea"/>
                <a:cs typeface="Sahel Black" panose="020B0603030804020204" pitchFamily="34" charset="-78"/>
              </a:rPr>
              <a:t>نیت قربت:</a:t>
            </a:r>
            <a:br>
              <a:rPr kumimoji="0" lang="fa-IR" sz="1800" b="1" i="0" u="none" strike="noStrike" kern="1200" cap="none" spc="0" normalizeH="0" baseline="0" noProof="0" dirty="0">
                <a:ln>
                  <a:noFill/>
                </a:ln>
                <a:solidFill>
                  <a:srgbClr val="FFFF00"/>
                </a:solidFill>
                <a:effectLst/>
                <a:uLnTx/>
                <a:uFillTx/>
                <a:latin typeface="Sahel Black" panose="020B0603030804020204" pitchFamily="34" charset="-78"/>
                <a:ea typeface="+mn-ea"/>
                <a:cs typeface="Sahel Black" panose="020B0603030804020204" pitchFamily="34" charset="-78"/>
              </a:rPr>
            </a:br>
            <a:r>
              <a:rPr kumimoji="0" lang="fa-IR" sz="1800" b="1" i="0" u="none" strike="noStrike" kern="1200" cap="none" spc="0" normalizeH="0" baseline="0" noProof="0" dirty="0">
                <a:ln>
                  <a:noFill/>
                </a:ln>
                <a:solidFill>
                  <a:prstClr val="white"/>
                </a:solidFill>
                <a:effectLst/>
                <a:uLnTx/>
                <a:uFillTx/>
                <a:latin typeface="Sahel Black" panose="020B0603030804020204" pitchFamily="34" charset="-78"/>
                <a:ea typeface="+mn-ea"/>
                <a:cs typeface="Sahel Black" panose="020B0603030804020204" pitchFamily="34" charset="-78"/>
              </a:rPr>
              <a:t> انجام کار برای خدا،</a:t>
            </a:r>
            <a:br>
              <a:rPr kumimoji="0" lang="fa-IR" sz="1800" b="1" i="0" u="none" strike="noStrike" kern="1200" cap="none" spc="0" normalizeH="0" baseline="0" noProof="0" dirty="0">
                <a:ln>
                  <a:noFill/>
                </a:ln>
                <a:solidFill>
                  <a:prstClr val="white"/>
                </a:solidFill>
                <a:effectLst/>
                <a:uLnTx/>
                <a:uFillTx/>
                <a:latin typeface="Sahel Black" panose="020B0603030804020204" pitchFamily="34" charset="-78"/>
                <a:ea typeface="+mn-ea"/>
                <a:cs typeface="Sahel Black" panose="020B0603030804020204" pitchFamily="34" charset="-78"/>
              </a:rPr>
            </a:br>
            <a:r>
              <a:rPr kumimoji="0" lang="fa-IR" sz="1800" b="1" i="0" u="none" strike="noStrike" kern="1200" cap="none" spc="0" normalizeH="0" baseline="0" noProof="0" dirty="0">
                <a:ln>
                  <a:noFill/>
                </a:ln>
                <a:solidFill>
                  <a:prstClr val="white"/>
                </a:solidFill>
                <a:effectLst/>
                <a:uLnTx/>
                <a:uFillTx/>
                <a:latin typeface="Sahel Black" panose="020B0603030804020204" pitchFamily="34" charset="-78"/>
                <a:ea typeface="+mn-ea"/>
                <a:cs typeface="Sahel Black" panose="020B0603030804020204" pitchFamily="34" charset="-78"/>
              </a:rPr>
              <a:t> بدون ریا</a:t>
            </a:r>
            <a:endParaRPr kumimoji="0" lang="fa-IR" sz="2400" b="1" i="0" u="none" strike="noStrike" kern="1200" cap="none" spc="0" normalizeH="0" baseline="0" noProof="0" dirty="0">
              <a:ln>
                <a:noFill/>
              </a:ln>
              <a:solidFill>
                <a:srgbClr val="243169"/>
              </a:solidFill>
              <a:effectLst/>
              <a:uLnTx/>
              <a:uFillTx/>
              <a:latin typeface="Sahel Black" panose="020B0603030804020204" pitchFamily="34" charset="-78"/>
              <a:ea typeface="+mn-ea"/>
              <a:cs typeface="Sahel Black" panose="020B0603030804020204" pitchFamily="34" charset="-78"/>
            </a:endParaRPr>
          </a:p>
        </p:txBody>
      </p:sp>
      <p:grpSp>
        <p:nvGrpSpPr>
          <p:cNvPr id="3" name="Group 2">
            <a:extLst>
              <a:ext uri="{FF2B5EF4-FFF2-40B4-BE49-F238E27FC236}">
                <a16:creationId xmlns:a16="http://schemas.microsoft.com/office/drawing/2014/main" id="{846C7EF4-A56A-9FE9-7382-DB15BB53015C}"/>
              </a:ext>
            </a:extLst>
          </p:cNvPr>
          <p:cNvGrpSpPr/>
          <p:nvPr/>
        </p:nvGrpSpPr>
        <p:grpSpPr>
          <a:xfrm>
            <a:off x="3366588" y="2249650"/>
            <a:ext cx="5455602" cy="672706"/>
            <a:chOff x="6390639" y="690788"/>
            <a:chExt cx="5455602" cy="672706"/>
          </a:xfrm>
        </p:grpSpPr>
        <p:sp>
          <p:nvSpPr>
            <p:cNvPr id="4" name="Freeform: Shape 3">
              <a:extLst>
                <a:ext uri="{FF2B5EF4-FFF2-40B4-BE49-F238E27FC236}">
                  <a16:creationId xmlns:a16="http://schemas.microsoft.com/office/drawing/2014/main" id="{D670FD73-BE80-2CF9-2897-66DE5BF67711}"/>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A327AA43-9D06-772B-F6F9-349B86E1A819}"/>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hlinkClick r:id="" action="ppaction://noaction"/>
              <a:extLst>
                <a:ext uri="{FF2B5EF4-FFF2-40B4-BE49-F238E27FC236}">
                  <a16:creationId xmlns:a16="http://schemas.microsoft.com/office/drawing/2014/main" id="{3BC15A3A-1A06-7D51-4DAE-99EB83A30A68}"/>
                </a:ext>
              </a:extLst>
            </p:cNvPr>
            <p:cNvSpPr txBox="1"/>
            <p:nvPr/>
          </p:nvSpPr>
          <p:spPr>
            <a:xfrm>
              <a:off x="6482392" y="777712"/>
              <a:ext cx="5272095" cy="461665"/>
            </a:xfrm>
            <a:prstGeom prst="rect">
              <a:avLst/>
            </a:prstGeom>
            <a:noFill/>
          </p:spPr>
          <p:txBody>
            <a:bodyPr wrap="square" rtlCol="1">
              <a:spAutoFit/>
            </a:bodyPr>
            <a:lstStyle/>
            <a:p>
              <a:pPr algn="ctr" rtl="1"/>
              <a:r>
                <a:rPr lang="fa-IR" sz="2400" dirty="0">
                  <a:solidFill>
                    <a:srgbClr val="09653E"/>
                  </a:solidFill>
                  <a:latin typeface="Sahel Black" panose="020B0603030804020204" pitchFamily="34" charset="-78"/>
                  <a:cs typeface="Sahel Black" panose="020B0603030804020204" pitchFamily="34" charset="-78"/>
                </a:rPr>
                <a:t>در عبادات نیت ضروری است</a:t>
              </a:r>
              <a:endParaRPr lang="fa-IR" sz="1400" dirty="0">
                <a:solidFill>
                  <a:srgbClr val="09653E"/>
                </a:solidFill>
                <a:latin typeface="Sahel Black" panose="020B0603030804020204" pitchFamily="34" charset="-78"/>
                <a:cs typeface="Sahel Black" panose="020B0603030804020204" pitchFamily="34" charset="-78"/>
              </a:endParaRPr>
            </a:p>
          </p:txBody>
        </p:sp>
      </p:grpSp>
    </p:spTree>
    <p:extLst>
      <p:ext uri="{BB962C8B-B14F-4D97-AF65-F5344CB8AC3E}">
        <p14:creationId xmlns:p14="http://schemas.microsoft.com/office/powerpoint/2010/main" val="174491274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9601F-94E1-5BAA-0270-C71EC5B3C8BD}"/>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7F7CE78B-767A-5ECB-467E-3F482FE37B08}"/>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BFA5CC05-F88C-93FB-9D60-1CA0F04B4580}"/>
              </a:ext>
            </a:extLst>
          </p:cNvPr>
          <p:cNvSpPr txBox="1"/>
          <p:nvPr/>
        </p:nvSpPr>
        <p:spPr>
          <a:xfrm>
            <a:off x="3393604" y="420092"/>
            <a:ext cx="5411344" cy="400110"/>
          </a:xfrm>
          <a:prstGeom prst="rect">
            <a:avLst/>
          </a:prstGeom>
          <a:noFill/>
        </p:spPr>
        <p:txBody>
          <a:bodyPr wrap="square" rtlCol="1">
            <a:spAutoFit/>
          </a:bodyPr>
          <a:lstStyle/>
          <a:p>
            <a:pPr algn="ctr" rtl="1"/>
            <a:r>
              <a:rPr lang="fa-IR" sz="2000" dirty="0">
                <a:solidFill>
                  <a:srgbClr val="243169"/>
                </a:solidFill>
                <a:latin typeface="Sahel Black" panose="020B0603030804020204" pitchFamily="34" charset="-78"/>
                <a:cs typeface="Sahel Black" panose="020B0603030804020204" pitchFamily="34" charset="-78"/>
              </a:rPr>
              <a:t>روزه در یوم الشک: شرایط و نیت</a:t>
            </a:r>
          </a:p>
        </p:txBody>
      </p:sp>
      <p:grpSp>
        <p:nvGrpSpPr>
          <p:cNvPr id="88" name="Group 87">
            <a:extLst>
              <a:ext uri="{FF2B5EF4-FFF2-40B4-BE49-F238E27FC236}">
                <a16:creationId xmlns:a16="http://schemas.microsoft.com/office/drawing/2014/main" id="{8704D7F2-7BE9-EEB0-E969-A86B90F36088}"/>
              </a:ext>
            </a:extLst>
          </p:cNvPr>
          <p:cNvGrpSpPr/>
          <p:nvPr/>
        </p:nvGrpSpPr>
        <p:grpSpPr>
          <a:xfrm>
            <a:off x="508000" y="1070827"/>
            <a:ext cx="11081385" cy="913422"/>
            <a:chOff x="530942" y="1047449"/>
            <a:chExt cx="10528968" cy="2067640"/>
          </a:xfrm>
        </p:grpSpPr>
        <p:sp>
          <p:nvSpPr>
            <p:cNvPr id="87" name="Rectangle: Diagonal Corners Rounded 86">
              <a:extLst>
                <a:ext uri="{FF2B5EF4-FFF2-40B4-BE49-F238E27FC236}">
                  <a16:creationId xmlns:a16="http://schemas.microsoft.com/office/drawing/2014/main" id="{3074F0E0-9E75-0BFA-ACAE-AB34C13110EA}"/>
                </a:ext>
              </a:extLst>
            </p:cNvPr>
            <p:cNvSpPr/>
            <p:nvPr/>
          </p:nvSpPr>
          <p:spPr>
            <a:xfrm>
              <a:off x="625590" y="1153453"/>
              <a:ext cx="10434320" cy="1961636"/>
            </a:xfrm>
            <a:prstGeom prst="round2DiagRect">
              <a:avLst>
                <a:gd name="adj1" fmla="val 33944"/>
                <a:gd name="adj2" fmla="val 0"/>
              </a:avLst>
            </a:pr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lnSpc>
                  <a:spcPct val="150000"/>
                </a:lnSpc>
              </a:pPr>
              <a:endParaRPr lang="fa-IR" b="1" dirty="0">
                <a:solidFill>
                  <a:srgbClr val="09653E"/>
                </a:solidFill>
                <a:latin typeface="Sahel Black" panose="020B0603030804020204" pitchFamily="34" charset="-78"/>
                <a:cs typeface="Sahel Black" panose="020B0603030804020204" pitchFamily="34" charset="-78"/>
              </a:endParaRPr>
            </a:p>
          </p:txBody>
        </p:sp>
        <p:sp>
          <p:nvSpPr>
            <p:cNvPr id="86" name="Rectangle: Diagonal Corners Rounded 85">
              <a:extLst>
                <a:ext uri="{FF2B5EF4-FFF2-40B4-BE49-F238E27FC236}">
                  <a16:creationId xmlns:a16="http://schemas.microsoft.com/office/drawing/2014/main" id="{740705FE-9352-992D-4F2A-A02EAC04D628}"/>
                </a:ext>
              </a:extLst>
            </p:cNvPr>
            <p:cNvSpPr/>
            <p:nvPr/>
          </p:nvSpPr>
          <p:spPr>
            <a:xfrm>
              <a:off x="530942" y="1047449"/>
              <a:ext cx="10434320" cy="1961636"/>
            </a:xfrm>
            <a:prstGeom prst="round2DiagRect">
              <a:avLst>
                <a:gd name="adj1" fmla="val 33944"/>
                <a:gd name="adj2" fmla="val 0"/>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000" b="1" dirty="0">
                  <a:solidFill>
                    <a:srgbClr val="243169"/>
                  </a:solidFill>
                  <a:effectLst/>
                  <a:latin typeface="Sahel" panose="020B0603030804020204" pitchFamily="34" charset="-78"/>
                  <a:cs typeface="Sahel" panose="020B0603030804020204" pitchFamily="34" charset="-78"/>
                </a:rPr>
                <a:t>یوم الشک: آخر ماه شعبان، زمانی که رؤیت هلال نشده و نمی‌دانیم روز 30 شعبان است یا روز 1 رمضان.</a:t>
              </a:r>
              <a:endParaRPr lang="fa-IR" sz="2000" b="1" dirty="0">
                <a:solidFill>
                  <a:srgbClr val="243169"/>
                </a:solidFill>
                <a:latin typeface="Sahel" panose="020B0603030804020204" pitchFamily="34" charset="-78"/>
                <a:cs typeface="Sahel" panose="020B0603030804020204" pitchFamily="34" charset="-78"/>
              </a:endParaRPr>
            </a:p>
          </p:txBody>
        </p:sp>
      </p:grpSp>
      <p:sp>
        <p:nvSpPr>
          <p:cNvPr id="2" name="شمارنده صفحه">
            <a:extLst>
              <a:ext uri="{FF2B5EF4-FFF2-40B4-BE49-F238E27FC236}">
                <a16:creationId xmlns:a16="http://schemas.microsoft.com/office/drawing/2014/main" id="{E7BE7A78-E975-451B-6A3C-56594AA16EB3}"/>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15</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3" name="Freeform: Shape 12">
            <a:extLst>
              <a:ext uri="{FF2B5EF4-FFF2-40B4-BE49-F238E27FC236}">
                <a16:creationId xmlns:a16="http://schemas.microsoft.com/office/drawing/2014/main" id="{773DBCEC-4428-9523-C605-F0171F709EED}"/>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18" name="TextBox 17">
            <a:extLst>
              <a:ext uri="{FF2B5EF4-FFF2-40B4-BE49-F238E27FC236}">
                <a16:creationId xmlns:a16="http://schemas.microsoft.com/office/drawing/2014/main" id="{05F858C4-84B2-2674-2AE4-8F1C6E5A4E6E}"/>
              </a:ext>
            </a:extLst>
          </p:cNvPr>
          <p:cNvSpPr txBox="1"/>
          <p:nvPr/>
        </p:nvSpPr>
        <p:spPr>
          <a:xfrm>
            <a:off x="508000" y="2484512"/>
            <a:ext cx="5834577" cy="2823850"/>
          </a:xfrm>
          <a:prstGeom prst="rect">
            <a:avLst/>
          </a:prstGeom>
          <a:noFill/>
        </p:spPr>
        <p:txBody>
          <a:bodyPr wrap="square" rtlCol="1">
            <a:spAutoFit/>
          </a:bodyPr>
          <a:lstStyle/>
          <a:p>
            <a:pPr algn="r" rtl="1">
              <a:lnSpc>
                <a:spcPct val="150000"/>
              </a:lnSpc>
            </a:pPr>
            <a:r>
              <a:rPr lang="fa-IR" sz="2000" dirty="0">
                <a:latin typeface="Sahel SemiBold" panose="02000703000000000000" pitchFamily="2" charset="-78"/>
                <a:ea typeface="Sahel SemiBold" panose="02000703000000000000" pitchFamily="2" charset="-78"/>
                <a:cs typeface="Sahel SemiBold" panose="02000703000000000000" pitchFamily="2" charset="-78"/>
              </a:rPr>
              <a:t>اگر بعداً معلوم شود که یوم الشک، روز اول رمضان بوده:</a:t>
            </a:r>
          </a:p>
          <a:p>
            <a:pPr marL="742950" lvl="1" indent="-285750" algn="r" rtl="1">
              <a:lnSpc>
                <a:spcPct val="150000"/>
              </a:lnSpc>
              <a:buFont typeface="Wingdings" panose="05000000000000000000" pitchFamily="2" charset="2"/>
              <a:buChar char="q"/>
            </a:pPr>
            <a:r>
              <a:rPr lang="fa-IR" sz="20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اگر روزه نگرفته بود: گناه ندارد، اما باید قضا کند.</a:t>
            </a:r>
          </a:p>
          <a:p>
            <a:pPr marL="742950" lvl="1" indent="-285750" algn="r" rtl="1">
              <a:lnSpc>
                <a:spcPct val="150000"/>
              </a:lnSpc>
              <a:buFont typeface="Wingdings" panose="05000000000000000000" pitchFamily="2" charset="2"/>
              <a:buChar char="q"/>
            </a:pPr>
            <a:r>
              <a:rPr lang="fa-IR" sz="20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اگر روزه گرفته بود:</a:t>
            </a:r>
          </a:p>
          <a:p>
            <a:pPr marL="1200150" lvl="2" indent="-285750" algn="r" rtl="1">
              <a:lnSpc>
                <a:spcPct val="150000"/>
              </a:lnSpc>
              <a:buFont typeface="Wingdings" panose="05000000000000000000" pitchFamily="2" charset="2"/>
              <a:buChar char="§"/>
            </a:pPr>
            <a: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اگر نیت روزه رمضان داشت: </a:t>
            </a:r>
            <a:r>
              <a:rPr lang="fa-IR" sz="2000" dirty="0">
                <a:solidFill>
                  <a:srgbClr val="FF0000"/>
                </a:solidFill>
                <a:latin typeface="Sahel SemiBold" panose="02000703000000000000" pitchFamily="2" charset="-78"/>
                <a:ea typeface="Sahel SemiBold" panose="02000703000000000000" pitchFamily="2" charset="-78"/>
                <a:cs typeface="Sahel SemiBold" panose="02000703000000000000" pitchFamily="2" charset="-78"/>
              </a:rPr>
              <a:t>روزه باطل است.</a:t>
            </a:r>
          </a:p>
          <a:p>
            <a:pPr marL="1200150" lvl="2" indent="-285750" algn="r" rtl="1">
              <a:lnSpc>
                <a:spcPct val="150000"/>
              </a:lnSpc>
              <a:buFont typeface="Wingdings" panose="05000000000000000000" pitchFamily="2" charset="2"/>
              <a:buChar char="§"/>
            </a:pPr>
            <a: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اگر نیت روزه رمضان نداشت: روزه صحیح و واجب می‌شود.</a:t>
            </a:r>
          </a:p>
        </p:txBody>
      </p:sp>
      <p:graphicFrame>
        <p:nvGraphicFramePr>
          <p:cNvPr id="3" name="Diagram 2">
            <a:extLst>
              <a:ext uri="{FF2B5EF4-FFF2-40B4-BE49-F238E27FC236}">
                <a16:creationId xmlns:a16="http://schemas.microsoft.com/office/drawing/2014/main" id="{A6B1344D-F10E-7437-3E74-D8F15FA5D38F}"/>
              </a:ext>
            </a:extLst>
          </p:cNvPr>
          <p:cNvGraphicFramePr/>
          <p:nvPr>
            <p:extLst>
              <p:ext uri="{D42A27DB-BD31-4B8C-83A1-F6EECF244321}">
                <p14:modId xmlns:p14="http://schemas.microsoft.com/office/powerpoint/2010/main" val="1639115114"/>
              </p:ext>
            </p:extLst>
          </p:nvPr>
        </p:nvGraphicFramePr>
        <p:xfrm>
          <a:off x="4740948" y="2182523"/>
          <a:ext cx="8128000" cy="40091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8461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6B4D7-4A41-B590-0B6C-77366F559067}"/>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FFFC9C40-A5C0-03ED-2AC1-45C2983E0775}"/>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 name="TextBox 1">
            <a:extLst>
              <a:ext uri="{FF2B5EF4-FFF2-40B4-BE49-F238E27FC236}">
                <a16:creationId xmlns:a16="http://schemas.microsoft.com/office/drawing/2014/main" id="{06BE8C31-9951-2944-6168-5E9818C1767A}"/>
              </a:ext>
            </a:extLst>
          </p:cNvPr>
          <p:cNvSpPr txBox="1"/>
          <p:nvPr/>
        </p:nvSpPr>
        <p:spPr>
          <a:xfrm>
            <a:off x="3397032" y="413990"/>
            <a:ext cx="5411344" cy="400110"/>
          </a:xfrm>
          <a:prstGeom prst="rect">
            <a:avLst/>
          </a:prstGeom>
          <a:noFill/>
        </p:spPr>
        <p:txBody>
          <a:bodyPr wrap="square" rtlCol="1">
            <a:spAutoFit/>
          </a:bodyPr>
          <a:lstStyle/>
          <a:p>
            <a:pPr algn="ctr" rtl="1"/>
            <a:r>
              <a:rPr lang="fa-IR" sz="2000" dirty="0">
                <a:solidFill>
                  <a:srgbClr val="243169"/>
                </a:solidFill>
                <a:latin typeface="Sahel Black" panose="020B0603030804020204" pitchFamily="34" charset="-78"/>
                <a:cs typeface="Sahel Black" panose="020B0603030804020204" pitchFamily="34" charset="-78"/>
              </a:rPr>
              <a:t>ضرر در روزه</a:t>
            </a:r>
          </a:p>
        </p:txBody>
      </p:sp>
      <p:sp>
        <p:nvSpPr>
          <p:cNvPr id="4" name="شمارنده صفحه">
            <a:extLst>
              <a:ext uri="{FF2B5EF4-FFF2-40B4-BE49-F238E27FC236}">
                <a16:creationId xmlns:a16="http://schemas.microsoft.com/office/drawing/2014/main" id="{0299D279-562D-DBF7-56D7-0B7143DEF568}"/>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16</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DF72B550-CCD3-0C72-8AAA-4E8EA9E0794B}"/>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6" name="Diagram 5">
            <a:extLst>
              <a:ext uri="{FF2B5EF4-FFF2-40B4-BE49-F238E27FC236}">
                <a16:creationId xmlns:a16="http://schemas.microsoft.com/office/drawing/2014/main" id="{C3B981DC-FB26-3508-2A27-966C75656C38}"/>
              </a:ext>
            </a:extLst>
          </p:cNvPr>
          <p:cNvGraphicFramePr/>
          <p:nvPr>
            <p:extLst>
              <p:ext uri="{D42A27DB-BD31-4B8C-83A1-F6EECF244321}">
                <p14:modId xmlns:p14="http://schemas.microsoft.com/office/powerpoint/2010/main" val="3800722479"/>
              </p:ext>
            </p:extLst>
          </p:nvPr>
        </p:nvGraphicFramePr>
        <p:xfrm>
          <a:off x="2031998" y="120528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994558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8EA26-D455-1CA0-3F2A-0D35922D5946}"/>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7ABEE153-646F-EBA6-6829-B436CE95EC95}"/>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 name="TextBox 1">
            <a:extLst>
              <a:ext uri="{FF2B5EF4-FFF2-40B4-BE49-F238E27FC236}">
                <a16:creationId xmlns:a16="http://schemas.microsoft.com/office/drawing/2014/main" id="{385E4E29-0011-33F1-EEC9-C1910EBB1E61}"/>
              </a:ext>
            </a:extLst>
          </p:cNvPr>
          <p:cNvSpPr txBox="1"/>
          <p:nvPr/>
        </p:nvSpPr>
        <p:spPr>
          <a:xfrm>
            <a:off x="3397032" y="413990"/>
            <a:ext cx="5411344" cy="400110"/>
          </a:xfrm>
          <a:prstGeom prst="rect">
            <a:avLst/>
          </a:prstGeom>
          <a:noFill/>
        </p:spPr>
        <p:txBody>
          <a:bodyPr wrap="square" rtlCol="1">
            <a:spAutoFit/>
          </a:bodyPr>
          <a:lstStyle/>
          <a:p>
            <a:pPr algn="ctr" rtl="1"/>
            <a:r>
              <a:rPr lang="fa-IR" sz="2000" dirty="0">
                <a:solidFill>
                  <a:srgbClr val="243169"/>
                </a:solidFill>
                <a:latin typeface="Sahel Black" panose="020B0603030804020204" pitchFamily="34" charset="-78"/>
                <a:cs typeface="Sahel Black" panose="020B0603030804020204" pitchFamily="34" charset="-78"/>
              </a:rPr>
              <a:t>ضرر در روزه</a:t>
            </a:r>
          </a:p>
        </p:txBody>
      </p:sp>
      <p:sp>
        <p:nvSpPr>
          <p:cNvPr id="4" name="شمارنده صفحه">
            <a:extLst>
              <a:ext uri="{FF2B5EF4-FFF2-40B4-BE49-F238E27FC236}">
                <a16:creationId xmlns:a16="http://schemas.microsoft.com/office/drawing/2014/main" id="{C55D92A0-4859-225A-8292-1AB2BC60737F}"/>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17</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DA287CE2-3739-AB60-771B-E4402A2B1C6C}"/>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6" name="Diagram 5">
            <a:extLst>
              <a:ext uri="{FF2B5EF4-FFF2-40B4-BE49-F238E27FC236}">
                <a16:creationId xmlns:a16="http://schemas.microsoft.com/office/drawing/2014/main" id="{55006781-8330-A953-32A6-176621619A15}"/>
              </a:ext>
            </a:extLst>
          </p:cNvPr>
          <p:cNvGraphicFramePr/>
          <p:nvPr>
            <p:extLst>
              <p:ext uri="{D42A27DB-BD31-4B8C-83A1-F6EECF244321}">
                <p14:modId xmlns:p14="http://schemas.microsoft.com/office/powerpoint/2010/main" val="2634316918"/>
              </p:ext>
            </p:extLst>
          </p:nvPr>
        </p:nvGraphicFramePr>
        <p:xfrm>
          <a:off x="1721102" y="97123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5011045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3958D-F946-902D-28C1-564926AD22C5}"/>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48261418-852E-73C3-0B9F-6BAB07BF051A}"/>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7" name="Freeform: Shape 16">
            <a:extLst>
              <a:ext uri="{FF2B5EF4-FFF2-40B4-BE49-F238E27FC236}">
                <a16:creationId xmlns:a16="http://schemas.microsoft.com/office/drawing/2014/main" id="{12D7893F-9D2A-B821-B2DC-5B1888DA1AB7}"/>
              </a:ext>
            </a:extLst>
          </p:cNvPr>
          <p:cNvSpPr/>
          <p:nvPr/>
        </p:nvSpPr>
        <p:spPr>
          <a:xfrm>
            <a:off x="1188944" y="1044791"/>
            <a:ext cx="9021198" cy="5057690"/>
          </a:xfrm>
          <a:custGeom>
            <a:avLst/>
            <a:gdLst>
              <a:gd name="connsiteX0" fmla="*/ 9001692 w 9020285"/>
              <a:gd name="connsiteY0" fmla="*/ 963347 h 5057627"/>
              <a:gd name="connsiteX1" fmla="*/ 9002023 w 9020285"/>
              <a:gd name="connsiteY1" fmla="*/ 977885 h 5057627"/>
              <a:gd name="connsiteX2" fmla="*/ 9001693 w 9020285"/>
              <a:gd name="connsiteY2" fmla="*/ 963809 h 5057627"/>
              <a:gd name="connsiteX3" fmla="*/ 9001547 w 9020285"/>
              <a:gd name="connsiteY3" fmla="*/ 925495 h 5057627"/>
              <a:gd name="connsiteX4" fmla="*/ 9001666 w 9020285"/>
              <a:gd name="connsiteY4" fmla="*/ 944883 h 5057627"/>
              <a:gd name="connsiteX5" fmla="*/ 9001692 w 9020285"/>
              <a:gd name="connsiteY5" fmla="*/ 963347 h 5057627"/>
              <a:gd name="connsiteX6" fmla="*/ 9001285 w 9020285"/>
              <a:gd name="connsiteY6" fmla="*/ 945440 h 5057627"/>
              <a:gd name="connsiteX7" fmla="*/ 9001321 w 9020285"/>
              <a:gd name="connsiteY7" fmla="*/ 941928 h 5057627"/>
              <a:gd name="connsiteX8" fmla="*/ 9001547 w 9020285"/>
              <a:gd name="connsiteY8" fmla="*/ 925495 h 5057627"/>
              <a:gd name="connsiteX9" fmla="*/ 7893869 w 9020285"/>
              <a:gd name="connsiteY9" fmla="*/ 0 h 5057627"/>
              <a:gd name="connsiteX10" fmla="*/ 7974484 w 9020285"/>
              <a:gd name="connsiteY10" fmla="*/ 64962 h 5057627"/>
              <a:gd name="connsiteX11" fmla="*/ 8152610 w 9020285"/>
              <a:gd name="connsiteY11" fmla="*/ 171978 h 5057627"/>
              <a:gd name="connsiteX12" fmla="*/ 8179364 w 9020285"/>
              <a:gd name="connsiteY12" fmla="*/ 256934 h 5057627"/>
              <a:gd name="connsiteX13" fmla="*/ 8292717 w 9020285"/>
              <a:gd name="connsiteY13" fmla="*/ 291667 h 5057627"/>
              <a:gd name="connsiteX14" fmla="*/ 8327684 w 9020285"/>
              <a:gd name="connsiteY14" fmla="*/ 399622 h 5057627"/>
              <a:gd name="connsiteX15" fmla="*/ 8602501 w 9020285"/>
              <a:gd name="connsiteY15" fmla="*/ 435998 h 5057627"/>
              <a:gd name="connsiteX16" fmla="*/ 8742607 w 9020285"/>
              <a:gd name="connsiteY16" fmla="*/ 683122 h 5057627"/>
              <a:gd name="connsiteX17" fmla="*/ 8836423 w 9020285"/>
              <a:gd name="connsiteY17" fmla="*/ 700019 h 5057627"/>
              <a:gd name="connsiteX18" fmla="*/ 8846530 w 9020285"/>
              <a:gd name="connsiteY18" fmla="*/ 703994 h 5057627"/>
              <a:gd name="connsiteX19" fmla="*/ 8879541 w 9020285"/>
              <a:gd name="connsiteY19" fmla="*/ 714241 h 5057627"/>
              <a:gd name="connsiteX20" fmla="*/ 8913096 w 9020285"/>
              <a:gd name="connsiteY20" fmla="*/ 732454 h 5057627"/>
              <a:gd name="connsiteX21" fmla="*/ 8918609 w 9020285"/>
              <a:gd name="connsiteY21" fmla="*/ 737002 h 5057627"/>
              <a:gd name="connsiteX22" fmla="*/ 8920472 w 9020285"/>
              <a:gd name="connsiteY22" fmla="*/ 738104 h 5057627"/>
              <a:gd name="connsiteX23" fmla="*/ 8934525 w 9020285"/>
              <a:gd name="connsiteY23" fmla="*/ 750134 h 5057627"/>
              <a:gd name="connsiteX24" fmla="*/ 8942332 w 9020285"/>
              <a:gd name="connsiteY24" fmla="*/ 756576 h 5057627"/>
              <a:gd name="connsiteX25" fmla="*/ 9000192 w 9020285"/>
              <a:gd name="connsiteY25" fmla="*/ 896261 h 5057627"/>
              <a:gd name="connsiteX26" fmla="*/ 9000192 w 9020285"/>
              <a:gd name="connsiteY26" fmla="*/ 897369 h 5057627"/>
              <a:gd name="connsiteX27" fmla="*/ 9001285 w 9020285"/>
              <a:gd name="connsiteY27" fmla="*/ 945440 h 5057627"/>
              <a:gd name="connsiteX28" fmla="*/ 9001136 w 9020285"/>
              <a:gd name="connsiteY28" fmla="*/ 960372 h 5057627"/>
              <a:gd name="connsiteX29" fmla="*/ 9000192 w 9020285"/>
              <a:gd name="connsiteY29" fmla="*/ 1069284 h 5057627"/>
              <a:gd name="connsiteX30" fmla="*/ 9000192 w 9020285"/>
              <a:gd name="connsiteY30" fmla="*/ 1147766 h 5057627"/>
              <a:gd name="connsiteX31" fmla="*/ 9020285 w 9020285"/>
              <a:gd name="connsiteY31" fmla="*/ 1247289 h 5057627"/>
              <a:gd name="connsiteX32" fmla="*/ 9020285 w 9020285"/>
              <a:gd name="connsiteY32" fmla="*/ 4281228 h 5057627"/>
              <a:gd name="connsiteX33" fmla="*/ 8733186 w 9020285"/>
              <a:gd name="connsiteY33" fmla="*/ 4568327 h 5057627"/>
              <a:gd name="connsiteX34" fmla="*/ 6927064 w 9020285"/>
              <a:gd name="connsiteY34" fmla="*/ 4568327 h 5057627"/>
              <a:gd name="connsiteX35" fmla="*/ 6927064 w 9020285"/>
              <a:gd name="connsiteY35" fmla="*/ 4721965 h 5057627"/>
              <a:gd name="connsiteX36" fmla="*/ 6591402 w 9020285"/>
              <a:gd name="connsiteY36" fmla="*/ 5057627 h 5057627"/>
              <a:gd name="connsiteX37" fmla="*/ 949130 w 9020285"/>
              <a:gd name="connsiteY37" fmla="*/ 5057627 h 5057627"/>
              <a:gd name="connsiteX38" fmla="*/ 0 w 9020285"/>
              <a:gd name="connsiteY38" fmla="*/ 4108497 h 5057627"/>
              <a:gd name="connsiteX39" fmla="*/ 0 w 9020285"/>
              <a:gd name="connsiteY39" fmla="*/ 1295852 h 5057627"/>
              <a:gd name="connsiteX40" fmla="*/ 335662 w 9020285"/>
              <a:gd name="connsiteY40" fmla="*/ 960190 h 5057627"/>
              <a:gd name="connsiteX41" fmla="*/ 5527603 w 9020285"/>
              <a:gd name="connsiteY41" fmla="*/ 960190 h 5057627"/>
              <a:gd name="connsiteX42" fmla="*/ 5977934 w 9020285"/>
              <a:gd name="connsiteY42" fmla="*/ 960190 h 5057627"/>
              <a:gd name="connsiteX43" fmla="*/ 6793242 w 9020285"/>
              <a:gd name="connsiteY43" fmla="*/ 960190 h 5057627"/>
              <a:gd name="connsiteX44" fmla="*/ 6794157 w 9020285"/>
              <a:gd name="connsiteY44" fmla="*/ 871624 h 5057627"/>
              <a:gd name="connsiteX45" fmla="*/ 6796015 w 9020285"/>
              <a:gd name="connsiteY45" fmla="*/ 856449 h 5057627"/>
              <a:gd name="connsiteX46" fmla="*/ 6825739 w 9020285"/>
              <a:gd name="connsiteY46" fmla="*/ 785812 h 5057627"/>
              <a:gd name="connsiteX47" fmla="*/ 6833437 w 9020285"/>
              <a:gd name="connsiteY47" fmla="*/ 776482 h 5057627"/>
              <a:gd name="connsiteX48" fmla="*/ 6847057 w 9020285"/>
              <a:gd name="connsiteY48" fmla="*/ 755404 h 5057627"/>
              <a:gd name="connsiteX49" fmla="*/ 6892681 w 9020285"/>
              <a:gd name="connsiteY49" fmla="*/ 723077 h 5057627"/>
              <a:gd name="connsiteX50" fmla="*/ 6906088 w 9020285"/>
              <a:gd name="connsiteY50" fmla="*/ 717804 h 5057627"/>
              <a:gd name="connsiteX51" fmla="*/ 6912652 w 9020285"/>
              <a:gd name="connsiteY51" fmla="*/ 714241 h 5057627"/>
              <a:gd name="connsiteX52" fmla="*/ 6924504 w 9020285"/>
              <a:gd name="connsiteY52" fmla="*/ 710561 h 5057627"/>
              <a:gd name="connsiteX53" fmla="*/ 6951315 w 9020285"/>
              <a:gd name="connsiteY53" fmla="*/ 700019 h 5057627"/>
              <a:gd name="connsiteX54" fmla="*/ 7045130 w 9020285"/>
              <a:gd name="connsiteY54" fmla="*/ 683121 h 5057627"/>
              <a:gd name="connsiteX55" fmla="*/ 7185237 w 9020285"/>
              <a:gd name="connsiteY55" fmla="*/ 435998 h 5057627"/>
              <a:gd name="connsiteX56" fmla="*/ 7460054 w 9020285"/>
              <a:gd name="connsiteY56" fmla="*/ 399622 h 5057627"/>
              <a:gd name="connsiteX57" fmla="*/ 7495021 w 9020285"/>
              <a:gd name="connsiteY57" fmla="*/ 291666 h 5057627"/>
              <a:gd name="connsiteX58" fmla="*/ 7608374 w 9020285"/>
              <a:gd name="connsiteY58" fmla="*/ 256933 h 5057627"/>
              <a:gd name="connsiteX59" fmla="*/ 7635128 w 9020285"/>
              <a:gd name="connsiteY59" fmla="*/ 171977 h 5057627"/>
              <a:gd name="connsiteX60" fmla="*/ 7813254 w 9020285"/>
              <a:gd name="connsiteY60" fmla="*/ 64962 h 5057627"/>
              <a:gd name="connsiteX61" fmla="*/ 7893869 w 9020285"/>
              <a:gd name="connsiteY61"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6927064 w 9020285"/>
              <a:gd name="connsiteY36" fmla="*/ 4568327 h 5057627"/>
              <a:gd name="connsiteX37" fmla="*/ 6927064 w 9020285"/>
              <a:gd name="connsiteY37" fmla="*/ 4721965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927064 w 9020285"/>
              <a:gd name="connsiteY37" fmla="*/ 4721965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927064 w 9020285"/>
              <a:gd name="connsiteY37" fmla="*/ 4721965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927064 w 9020285"/>
              <a:gd name="connsiteY37" fmla="*/ 4721965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591402 w 9020285"/>
              <a:gd name="connsiteY37" fmla="*/ 5057627 h 5057627"/>
              <a:gd name="connsiteX38" fmla="*/ 949130 w 9020285"/>
              <a:gd name="connsiteY38" fmla="*/ 5057627 h 5057627"/>
              <a:gd name="connsiteX39" fmla="*/ 0 w 9020285"/>
              <a:gd name="connsiteY39" fmla="*/ 4108497 h 5057627"/>
              <a:gd name="connsiteX40" fmla="*/ 0 w 9020285"/>
              <a:gd name="connsiteY40" fmla="*/ 1295852 h 5057627"/>
              <a:gd name="connsiteX41" fmla="*/ 335662 w 9020285"/>
              <a:gd name="connsiteY41" fmla="*/ 960190 h 5057627"/>
              <a:gd name="connsiteX42" fmla="*/ 5527603 w 9020285"/>
              <a:gd name="connsiteY42" fmla="*/ 960190 h 5057627"/>
              <a:gd name="connsiteX43" fmla="*/ 5977934 w 9020285"/>
              <a:gd name="connsiteY43" fmla="*/ 960190 h 5057627"/>
              <a:gd name="connsiteX44" fmla="*/ 6793242 w 9020285"/>
              <a:gd name="connsiteY44" fmla="*/ 960190 h 5057627"/>
              <a:gd name="connsiteX45" fmla="*/ 6794157 w 9020285"/>
              <a:gd name="connsiteY45" fmla="*/ 871624 h 5057627"/>
              <a:gd name="connsiteX46" fmla="*/ 6796015 w 9020285"/>
              <a:gd name="connsiteY46" fmla="*/ 856449 h 5057627"/>
              <a:gd name="connsiteX47" fmla="*/ 6825739 w 9020285"/>
              <a:gd name="connsiteY47" fmla="*/ 785812 h 5057627"/>
              <a:gd name="connsiteX48" fmla="*/ 6833437 w 9020285"/>
              <a:gd name="connsiteY48" fmla="*/ 776482 h 5057627"/>
              <a:gd name="connsiteX49" fmla="*/ 6847057 w 9020285"/>
              <a:gd name="connsiteY49" fmla="*/ 755404 h 5057627"/>
              <a:gd name="connsiteX50" fmla="*/ 6892681 w 9020285"/>
              <a:gd name="connsiteY50" fmla="*/ 723077 h 5057627"/>
              <a:gd name="connsiteX51" fmla="*/ 6906088 w 9020285"/>
              <a:gd name="connsiteY51" fmla="*/ 717804 h 5057627"/>
              <a:gd name="connsiteX52" fmla="*/ 6912652 w 9020285"/>
              <a:gd name="connsiteY52" fmla="*/ 714241 h 5057627"/>
              <a:gd name="connsiteX53" fmla="*/ 6924504 w 9020285"/>
              <a:gd name="connsiteY53" fmla="*/ 710561 h 5057627"/>
              <a:gd name="connsiteX54" fmla="*/ 6951315 w 9020285"/>
              <a:gd name="connsiteY54" fmla="*/ 700019 h 5057627"/>
              <a:gd name="connsiteX55" fmla="*/ 7045130 w 9020285"/>
              <a:gd name="connsiteY55" fmla="*/ 683121 h 5057627"/>
              <a:gd name="connsiteX56" fmla="*/ 7185237 w 9020285"/>
              <a:gd name="connsiteY56" fmla="*/ 435998 h 5057627"/>
              <a:gd name="connsiteX57" fmla="*/ 7460054 w 9020285"/>
              <a:gd name="connsiteY57" fmla="*/ 399622 h 5057627"/>
              <a:gd name="connsiteX58" fmla="*/ 7495021 w 9020285"/>
              <a:gd name="connsiteY58" fmla="*/ 291666 h 5057627"/>
              <a:gd name="connsiteX59" fmla="*/ 7608374 w 9020285"/>
              <a:gd name="connsiteY59" fmla="*/ 256933 h 5057627"/>
              <a:gd name="connsiteX60" fmla="*/ 7635128 w 9020285"/>
              <a:gd name="connsiteY60" fmla="*/ 171977 h 5057627"/>
              <a:gd name="connsiteX61" fmla="*/ 7813254 w 9020285"/>
              <a:gd name="connsiteY61" fmla="*/ 64962 h 5057627"/>
              <a:gd name="connsiteX62" fmla="*/ 7893869 w 9020285"/>
              <a:gd name="connsiteY62"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779744 w 9020285"/>
              <a:gd name="connsiteY37" fmla="*/ 4880149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820384 w 9020285"/>
              <a:gd name="connsiteY37" fmla="*/ 4979209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820384 w 9020285"/>
              <a:gd name="connsiteY37" fmla="*/ 4979209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820384 w 9020285"/>
              <a:gd name="connsiteY37" fmla="*/ 4979209 h 5057627"/>
              <a:gd name="connsiteX38" fmla="*/ 6591402 w 9020285"/>
              <a:gd name="connsiteY38" fmla="*/ 5057627 h 5057627"/>
              <a:gd name="connsiteX39" fmla="*/ 949130 w 9020285"/>
              <a:gd name="connsiteY39" fmla="*/ 5057627 h 5057627"/>
              <a:gd name="connsiteX40" fmla="*/ 0 w 9020285"/>
              <a:gd name="connsiteY40" fmla="*/ 4108497 h 5057627"/>
              <a:gd name="connsiteX41" fmla="*/ 0 w 9020285"/>
              <a:gd name="connsiteY41" fmla="*/ 1295852 h 5057627"/>
              <a:gd name="connsiteX42" fmla="*/ 335662 w 9020285"/>
              <a:gd name="connsiteY42" fmla="*/ 960190 h 5057627"/>
              <a:gd name="connsiteX43" fmla="*/ 5527603 w 9020285"/>
              <a:gd name="connsiteY43" fmla="*/ 960190 h 5057627"/>
              <a:gd name="connsiteX44" fmla="*/ 5977934 w 9020285"/>
              <a:gd name="connsiteY44" fmla="*/ 960190 h 5057627"/>
              <a:gd name="connsiteX45" fmla="*/ 6793242 w 9020285"/>
              <a:gd name="connsiteY45" fmla="*/ 960190 h 5057627"/>
              <a:gd name="connsiteX46" fmla="*/ 6794157 w 9020285"/>
              <a:gd name="connsiteY46" fmla="*/ 871624 h 5057627"/>
              <a:gd name="connsiteX47" fmla="*/ 6796015 w 9020285"/>
              <a:gd name="connsiteY47" fmla="*/ 856449 h 5057627"/>
              <a:gd name="connsiteX48" fmla="*/ 6825739 w 9020285"/>
              <a:gd name="connsiteY48" fmla="*/ 785812 h 5057627"/>
              <a:gd name="connsiteX49" fmla="*/ 6833437 w 9020285"/>
              <a:gd name="connsiteY49" fmla="*/ 776482 h 5057627"/>
              <a:gd name="connsiteX50" fmla="*/ 6847057 w 9020285"/>
              <a:gd name="connsiteY50" fmla="*/ 755404 h 5057627"/>
              <a:gd name="connsiteX51" fmla="*/ 6892681 w 9020285"/>
              <a:gd name="connsiteY51" fmla="*/ 723077 h 5057627"/>
              <a:gd name="connsiteX52" fmla="*/ 6906088 w 9020285"/>
              <a:gd name="connsiteY52" fmla="*/ 717804 h 5057627"/>
              <a:gd name="connsiteX53" fmla="*/ 6912652 w 9020285"/>
              <a:gd name="connsiteY53" fmla="*/ 714241 h 5057627"/>
              <a:gd name="connsiteX54" fmla="*/ 6924504 w 9020285"/>
              <a:gd name="connsiteY54" fmla="*/ 710561 h 5057627"/>
              <a:gd name="connsiteX55" fmla="*/ 6951315 w 9020285"/>
              <a:gd name="connsiteY55" fmla="*/ 700019 h 5057627"/>
              <a:gd name="connsiteX56" fmla="*/ 7045130 w 9020285"/>
              <a:gd name="connsiteY56" fmla="*/ 683121 h 5057627"/>
              <a:gd name="connsiteX57" fmla="*/ 7185237 w 9020285"/>
              <a:gd name="connsiteY57" fmla="*/ 435998 h 5057627"/>
              <a:gd name="connsiteX58" fmla="*/ 7460054 w 9020285"/>
              <a:gd name="connsiteY58" fmla="*/ 399622 h 5057627"/>
              <a:gd name="connsiteX59" fmla="*/ 7495021 w 9020285"/>
              <a:gd name="connsiteY59" fmla="*/ 291666 h 5057627"/>
              <a:gd name="connsiteX60" fmla="*/ 7608374 w 9020285"/>
              <a:gd name="connsiteY60" fmla="*/ 256933 h 5057627"/>
              <a:gd name="connsiteX61" fmla="*/ 7635128 w 9020285"/>
              <a:gd name="connsiteY61" fmla="*/ 171977 h 5057627"/>
              <a:gd name="connsiteX62" fmla="*/ 7813254 w 9020285"/>
              <a:gd name="connsiteY62" fmla="*/ 64962 h 5057627"/>
              <a:gd name="connsiteX63" fmla="*/ 7893869 w 9020285"/>
              <a:gd name="connsiteY63" fmla="*/ 0 h 5057627"/>
              <a:gd name="connsiteX0" fmla="*/ 9001692 w 9020285"/>
              <a:gd name="connsiteY0" fmla="*/ 963347 h 5057627"/>
              <a:gd name="connsiteX1" fmla="*/ 9002023 w 9020285"/>
              <a:gd name="connsiteY1" fmla="*/ 977885 h 5057627"/>
              <a:gd name="connsiteX2" fmla="*/ 9001693 w 9020285"/>
              <a:gd name="connsiteY2" fmla="*/ 963809 h 5057627"/>
              <a:gd name="connsiteX3" fmla="*/ 9001692 w 9020285"/>
              <a:gd name="connsiteY3" fmla="*/ 963347 h 5057627"/>
              <a:gd name="connsiteX4" fmla="*/ 9001547 w 9020285"/>
              <a:gd name="connsiteY4" fmla="*/ 925495 h 5057627"/>
              <a:gd name="connsiteX5" fmla="*/ 9001666 w 9020285"/>
              <a:gd name="connsiteY5" fmla="*/ 944883 h 5057627"/>
              <a:gd name="connsiteX6" fmla="*/ 9001692 w 9020285"/>
              <a:gd name="connsiteY6" fmla="*/ 963347 h 5057627"/>
              <a:gd name="connsiteX7" fmla="*/ 9001285 w 9020285"/>
              <a:gd name="connsiteY7" fmla="*/ 945440 h 5057627"/>
              <a:gd name="connsiteX8" fmla="*/ 9001321 w 9020285"/>
              <a:gd name="connsiteY8" fmla="*/ 941928 h 5057627"/>
              <a:gd name="connsiteX9" fmla="*/ 9001547 w 9020285"/>
              <a:gd name="connsiteY9" fmla="*/ 925495 h 5057627"/>
              <a:gd name="connsiteX10" fmla="*/ 7893869 w 9020285"/>
              <a:gd name="connsiteY10" fmla="*/ 0 h 5057627"/>
              <a:gd name="connsiteX11" fmla="*/ 7974484 w 9020285"/>
              <a:gd name="connsiteY11" fmla="*/ 64962 h 5057627"/>
              <a:gd name="connsiteX12" fmla="*/ 8152610 w 9020285"/>
              <a:gd name="connsiteY12" fmla="*/ 171978 h 5057627"/>
              <a:gd name="connsiteX13" fmla="*/ 8179364 w 9020285"/>
              <a:gd name="connsiteY13" fmla="*/ 256934 h 5057627"/>
              <a:gd name="connsiteX14" fmla="*/ 8292717 w 9020285"/>
              <a:gd name="connsiteY14" fmla="*/ 291667 h 5057627"/>
              <a:gd name="connsiteX15" fmla="*/ 8327684 w 9020285"/>
              <a:gd name="connsiteY15" fmla="*/ 399622 h 5057627"/>
              <a:gd name="connsiteX16" fmla="*/ 8602501 w 9020285"/>
              <a:gd name="connsiteY16" fmla="*/ 435998 h 5057627"/>
              <a:gd name="connsiteX17" fmla="*/ 8742607 w 9020285"/>
              <a:gd name="connsiteY17" fmla="*/ 683122 h 5057627"/>
              <a:gd name="connsiteX18" fmla="*/ 8836423 w 9020285"/>
              <a:gd name="connsiteY18" fmla="*/ 700019 h 5057627"/>
              <a:gd name="connsiteX19" fmla="*/ 8846530 w 9020285"/>
              <a:gd name="connsiteY19" fmla="*/ 703994 h 5057627"/>
              <a:gd name="connsiteX20" fmla="*/ 8879541 w 9020285"/>
              <a:gd name="connsiteY20" fmla="*/ 714241 h 5057627"/>
              <a:gd name="connsiteX21" fmla="*/ 8913096 w 9020285"/>
              <a:gd name="connsiteY21" fmla="*/ 732454 h 5057627"/>
              <a:gd name="connsiteX22" fmla="*/ 8918609 w 9020285"/>
              <a:gd name="connsiteY22" fmla="*/ 737002 h 5057627"/>
              <a:gd name="connsiteX23" fmla="*/ 8920472 w 9020285"/>
              <a:gd name="connsiteY23" fmla="*/ 738104 h 5057627"/>
              <a:gd name="connsiteX24" fmla="*/ 8934525 w 9020285"/>
              <a:gd name="connsiteY24" fmla="*/ 750134 h 5057627"/>
              <a:gd name="connsiteX25" fmla="*/ 8942332 w 9020285"/>
              <a:gd name="connsiteY25" fmla="*/ 756576 h 5057627"/>
              <a:gd name="connsiteX26" fmla="*/ 9000192 w 9020285"/>
              <a:gd name="connsiteY26" fmla="*/ 896261 h 5057627"/>
              <a:gd name="connsiteX27" fmla="*/ 9000192 w 9020285"/>
              <a:gd name="connsiteY27" fmla="*/ 897369 h 5057627"/>
              <a:gd name="connsiteX28" fmla="*/ 9001285 w 9020285"/>
              <a:gd name="connsiteY28" fmla="*/ 945440 h 5057627"/>
              <a:gd name="connsiteX29" fmla="*/ 9001136 w 9020285"/>
              <a:gd name="connsiteY29" fmla="*/ 960372 h 5057627"/>
              <a:gd name="connsiteX30" fmla="*/ 9000192 w 9020285"/>
              <a:gd name="connsiteY30" fmla="*/ 1069284 h 5057627"/>
              <a:gd name="connsiteX31" fmla="*/ 9000192 w 9020285"/>
              <a:gd name="connsiteY31" fmla="*/ 1147766 h 5057627"/>
              <a:gd name="connsiteX32" fmla="*/ 9020285 w 9020285"/>
              <a:gd name="connsiteY32" fmla="*/ 1247289 h 5057627"/>
              <a:gd name="connsiteX33" fmla="*/ 9020285 w 9020285"/>
              <a:gd name="connsiteY33" fmla="*/ 4281228 h 5057627"/>
              <a:gd name="connsiteX34" fmla="*/ 8733186 w 9020285"/>
              <a:gd name="connsiteY34" fmla="*/ 4568327 h 5057627"/>
              <a:gd name="connsiteX35" fmla="*/ 7247104 w 9020285"/>
              <a:gd name="connsiteY35" fmla="*/ 4565189 h 5057627"/>
              <a:gd name="connsiteX36" fmla="*/ 7031204 w 9020285"/>
              <a:gd name="connsiteY36" fmla="*/ 4659767 h 5057627"/>
              <a:gd name="connsiteX37" fmla="*/ 6820384 w 9020285"/>
              <a:gd name="connsiteY37" fmla="*/ 4979209 h 5057627"/>
              <a:gd name="connsiteX38" fmla="*/ 6591402 w 9020285"/>
              <a:gd name="connsiteY38" fmla="*/ 5057627 h 5057627"/>
              <a:gd name="connsiteX39" fmla="*/ 6525744 w 9020285"/>
              <a:gd name="connsiteY39" fmla="*/ 5055409 h 5057627"/>
              <a:gd name="connsiteX40" fmla="*/ 949130 w 9020285"/>
              <a:gd name="connsiteY40" fmla="*/ 5057627 h 5057627"/>
              <a:gd name="connsiteX41" fmla="*/ 0 w 9020285"/>
              <a:gd name="connsiteY41" fmla="*/ 4108497 h 5057627"/>
              <a:gd name="connsiteX42" fmla="*/ 0 w 9020285"/>
              <a:gd name="connsiteY42" fmla="*/ 1295852 h 5057627"/>
              <a:gd name="connsiteX43" fmla="*/ 335662 w 9020285"/>
              <a:gd name="connsiteY43" fmla="*/ 960190 h 5057627"/>
              <a:gd name="connsiteX44" fmla="*/ 5527603 w 9020285"/>
              <a:gd name="connsiteY44" fmla="*/ 960190 h 5057627"/>
              <a:gd name="connsiteX45" fmla="*/ 5977934 w 9020285"/>
              <a:gd name="connsiteY45" fmla="*/ 960190 h 5057627"/>
              <a:gd name="connsiteX46" fmla="*/ 6793242 w 9020285"/>
              <a:gd name="connsiteY46" fmla="*/ 960190 h 5057627"/>
              <a:gd name="connsiteX47" fmla="*/ 6794157 w 9020285"/>
              <a:gd name="connsiteY47" fmla="*/ 871624 h 5057627"/>
              <a:gd name="connsiteX48" fmla="*/ 6796015 w 9020285"/>
              <a:gd name="connsiteY48" fmla="*/ 856449 h 5057627"/>
              <a:gd name="connsiteX49" fmla="*/ 6825739 w 9020285"/>
              <a:gd name="connsiteY49" fmla="*/ 785812 h 5057627"/>
              <a:gd name="connsiteX50" fmla="*/ 6833437 w 9020285"/>
              <a:gd name="connsiteY50" fmla="*/ 776482 h 5057627"/>
              <a:gd name="connsiteX51" fmla="*/ 6847057 w 9020285"/>
              <a:gd name="connsiteY51" fmla="*/ 755404 h 5057627"/>
              <a:gd name="connsiteX52" fmla="*/ 6892681 w 9020285"/>
              <a:gd name="connsiteY52" fmla="*/ 723077 h 5057627"/>
              <a:gd name="connsiteX53" fmla="*/ 6906088 w 9020285"/>
              <a:gd name="connsiteY53" fmla="*/ 717804 h 5057627"/>
              <a:gd name="connsiteX54" fmla="*/ 6912652 w 9020285"/>
              <a:gd name="connsiteY54" fmla="*/ 714241 h 5057627"/>
              <a:gd name="connsiteX55" fmla="*/ 6924504 w 9020285"/>
              <a:gd name="connsiteY55" fmla="*/ 710561 h 5057627"/>
              <a:gd name="connsiteX56" fmla="*/ 6951315 w 9020285"/>
              <a:gd name="connsiteY56" fmla="*/ 700019 h 5057627"/>
              <a:gd name="connsiteX57" fmla="*/ 7045130 w 9020285"/>
              <a:gd name="connsiteY57" fmla="*/ 683121 h 5057627"/>
              <a:gd name="connsiteX58" fmla="*/ 7185237 w 9020285"/>
              <a:gd name="connsiteY58" fmla="*/ 435998 h 5057627"/>
              <a:gd name="connsiteX59" fmla="*/ 7460054 w 9020285"/>
              <a:gd name="connsiteY59" fmla="*/ 399622 h 5057627"/>
              <a:gd name="connsiteX60" fmla="*/ 7495021 w 9020285"/>
              <a:gd name="connsiteY60" fmla="*/ 291666 h 5057627"/>
              <a:gd name="connsiteX61" fmla="*/ 7608374 w 9020285"/>
              <a:gd name="connsiteY61" fmla="*/ 256933 h 5057627"/>
              <a:gd name="connsiteX62" fmla="*/ 7635128 w 9020285"/>
              <a:gd name="connsiteY62" fmla="*/ 171977 h 5057627"/>
              <a:gd name="connsiteX63" fmla="*/ 7813254 w 9020285"/>
              <a:gd name="connsiteY63" fmla="*/ 64962 h 5057627"/>
              <a:gd name="connsiteX64" fmla="*/ 7893869 w 9020285"/>
              <a:gd name="connsiteY64" fmla="*/ 0 h 5057627"/>
              <a:gd name="connsiteX0" fmla="*/ 9001692 w 9020285"/>
              <a:gd name="connsiteY0" fmla="*/ 963347 h 5059361"/>
              <a:gd name="connsiteX1" fmla="*/ 9002023 w 9020285"/>
              <a:gd name="connsiteY1" fmla="*/ 977885 h 5059361"/>
              <a:gd name="connsiteX2" fmla="*/ 9001693 w 9020285"/>
              <a:gd name="connsiteY2" fmla="*/ 963809 h 5059361"/>
              <a:gd name="connsiteX3" fmla="*/ 9001692 w 9020285"/>
              <a:gd name="connsiteY3" fmla="*/ 963347 h 5059361"/>
              <a:gd name="connsiteX4" fmla="*/ 9001547 w 9020285"/>
              <a:gd name="connsiteY4" fmla="*/ 925495 h 5059361"/>
              <a:gd name="connsiteX5" fmla="*/ 9001666 w 9020285"/>
              <a:gd name="connsiteY5" fmla="*/ 944883 h 5059361"/>
              <a:gd name="connsiteX6" fmla="*/ 9001692 w 9020285"/>
              <a:gd name="connsiteY6" fmla="*/ 963347 h 5059361"/>
              <a:gd name="connsiteX7" fmla="*/ 9001285 w 9020285"/>
              <a:gd name="connsiteY7" fmla="*/ 945440 h 5059361"/>
              <a:gd name="connsiteX8" fmla="*/ 9001321 w 9020285"/>
              <a:gd name="connsiteY8" fmla="*/ 941928 h 5059361"/>
              <a:gd name="connsiteX9" fmla="*/ 9001547 w 9020285"/>
              <a:gd name="connsiteY9" fmla="*/ 925495 h 5059361"/>
              <a:gd name="connsiteX10" fmla="*/ 7893869 w 9020285"/>
              <a:gd name="connsiteY10" fmla="*/ 0 h 5059361"/>
              <a:gd name="connsiteX11" fmla="*/ 7974484 w 9020285"/>
              <a:gd name="connsiteY11" fmla="*/ 64962 h 5059361"/>
              <a:gd name="connsiteX12" fmla="*/ 8152610 w 9020285"/>
              <a:gd name="connsiteY12" fmla="*/ 171978 h 5059361"/>
              <a:gd name="connsiteX13" fmla="*/ 8179364 w 9020285"/>
              <a:gd name="connsiteY13" fmla="*/ 256934 h 5059361"/>
              <a:gd name="connsiteX14" fmla="*/ 8292717 w 9020285"/>
              <a:gd name="connsiteY14" fmla="*/ 291667 h 5059361"/>
              <a:gd name="connsiteX15" fmla="*/ 8327684 w 9020285"/>
              <a:gd name="connsiteY15" fmla="*/ 399622 h 5059361"/>
              <a:gd name="connsiteX16" fmla="*/ 8602501 w 9020285"/>
              <a:gd name="connsiteY16" fmla="*/ 435998 h 5059361"/>
              <a:gd name="connsiteX17" fmla="*/ 8742607 w 9020285"/>
              <a:gd name="connsiteY17" fmla="*/ 683122 h 5059361"/>
              <a:gd name="connsiteX18" fmla="*/ 8836423 w 9020285"/>
              <a:gd name="connsiteY18" fmla="*/ 700019 h 5059361"/>
              <a:gd name="connsiteX19" fmla="*/ 8846530 w 9020285"/>
              <a:gd name="connsiteY19" fmla="*/ 703994 h 5059361"/>
              <a:gd name="connsiteX20" fmla="*/ 8879541 w 9020285"/>
              <a:gd name="connsiteY20" fmla="*/ 714241 h 5059361"/>
              <a:gd name="connsiteX21" fmla="*/ 8913096 w 9020285"/>
              <a:gd name="connsiteY21" fmla="*/ 732454 h 5059361"/>
              <a:gd name="connsiteX22" fmla="*/ 8918609 w 9020285"/>
              <a:gd name="connsiteY22" fmla="*/ 737002 h 5059361"/>
              <a:gd name="connsiteX23" fmla="*/ 8920472 w 9020285"/>
              <a:gd name="connsiteY23" fmla="*/ 738104 h 5059361"/>
              <a:gd name="connsiteX24" fmla="*/ 8934525 w 9020285"/>
              <a:gd name="connsiteY24" fmla="*/ 750134 h 5059361"/>
              <a:gd name="connsiteX25" fmla="*/ 8942332 w 9020285"/>
              <a:gd name="connsiteY25" fmla="*/ 756576 h 5059361"/>
              <a:gd name="connsiteX26" fmla="*/ 9000192 w 9020285"/>
              <a:gd name="connsiteY26" fmla="*/ 896261 h 5059361"/>
              <a:gd name="connsiteX27" fmla="*/ 9000192 w 9020285"/>
              <a:gd name="connsiteY27" fmla="*/ 897369 h 5059361"/>
              <a:gd name="connsiteX28" fmla="*/ 9001285 w 9020285"/>
              <a:gd name="connsiteY28" fmla="*/ 945440 h 5059361"/>
              <a:gd name="connsiteX29" fmla="*/ 9001136 w 9020285"/>
              <a:gd name="connsiteY29" fmla="*/ 960372 h 5059361"/>
              <a:gd name="connsiteX30" fmla="*/ 9000192 w 9020285"/>
              <a:gd name="connsiteY30" fmla="*/ 1069284 h 5059361"/>
              <a:gd name="connsiteX31" fmla="*/ 9000192 w 9020285"/>
              <a:gd name="connsiteY31" fmla="*/ 1147766 h 5059361"/>
              <a:gd name="connsiteX32" fmla="*/ 9020285 w 9020285"/>
              <a:gd name="connsiteY32" fmla="*/ 1247289 h 5059361"/>
              <a:gd name="connsiteX33" fmla="*/ 9020285 w 9020285"/>
              <a:gd name="connsiteY33" fmla="*/ 4281228 h 5059361"/>
              <a:gd name="connsiteX34" fmla="*/ 8733186 w 9020285"/>
              <a:gd name="connsiteY34" fmla="*/ 4568327 h 5059361"/>
              <a:gd name="connsiteX35" fmla="*/ 7247104 w 9020285"/>
              <a:gd name="connsiteY35" fmla="*/ 4565189 h 5059361"/>
              <a:gd name="connsiteX36" fmla="*/ 7031204 w 9020285"/>
              <a:gd name="connsiteY36" fmla="*/ 4659767 h 5059361"/>
              <a:gd name="connsiteX37" fmla="*/ 6820384 w 9020285"/>
              <a:gd name="connsiteY37" fmla="*/ 4979209 h 5059361"/>
              <a:gd name="connsiteX38" fmla="*/ 6591402 w 9020285"/>
              <a:gd name="connsiteY38" fmla="*/ 5057627 h 5059361"/>
              <a:gd name="connsiteX39" fmla="*/ 6525744 w 9020285"/>
              <a:gd name="connsiteY39" fmla="*/ 5055409 h 5059361"/>
              <a:gd name="connsiteX40" fmla="*/ 949130 w 9020285"/>
              <a:gd name="connsiteY40" fmla="*/ 5057627 h 5059361"/>
              <a:gd name="connsiteX41" fmla="*/ 0 w 9020285"/>
              <a:gd name="connsiteY41" fmla="*/ 4108497 h 5059361"/>
              <a:gd name="connsiteX42" fmla="*/ 0 w 9020285"/>
              <a:gd name="connsiteY42" fmla="*/ 1295852 h 5059361"/>
              <a:gd name="connsiteX43" fmla="*/ 335662 w 9020285"/>
              <a:gd name="connsiteY43" fmla="*/ 960190 h 5059361"/>
              <a:gd name="connsiteX44" fmla="*/ 5527603 w 9020285"/>
              <a:gd name="connsiteY44" fmla="*/ 960190 h 5059361"/>
              <a:gd name="connsiteX45" fmla="*/ 5977934 w 9020285"/>
              <a:gd name="connsiteY45" fmla="*/ 960190 h 5059361"/>
              <a:gd name="connsiteX46" fmla="*/ 6793242 w 9020285"/>
              <a:gd name="connsiteY46" fmla="*/ 960190 h 5059361"/>
              <a:gd name="connsiteX47" fmla="*/ 6794157 w 9020285"/>
              <a:gd name="connsiteY47" fmla="*/ 871624 h 5059361"/>
              <a:gd name="connsiteX48" fmla="*/ 6796015 w 9020285"/>
              <a:gd name="connsiteY48" fmla="*/ 856449 h 5059361"/>
              <a:gd name="connsiteX49" fmla="*/ 6825739 w 9020285"/>
              <a:gd name="connsiteY49" fmla="*/ 785812 h 5059361"/>
              <a:gd name="connsiteX50" fmla="*/ 6833437 w 9020285"/>
              <a:gd name="connsiteY50" fmla="*/ 776482 h 5059361"/>
              <a:gd name="connsiteX51" fmla="*/ 6847057 w 9020285"/>
              <a:gd name="connsiteY51" fmla="*/ 755404 h 5059361"/>
              <a:gd name="connsiteX52" fmla="*/ 6892681 w 9020285"/>
              <a:gd name="connsiteY52" fmla="*/ 723077 h 5059361"/>
              <a:gd name="connsiteX53" fmla="*/ 6906088 w 9020285"/>
              <a:gd name="connsiteY53" fmla="*/ 717804 h 5059361"/>
              <a:gd name="connsiteX54" fmla="*/ 6912652 w 9020285"/>
              <a:gd name="connsiteY54" fmla="*/ 714241 h 5059361"/>
              <a:gd name="connsiteX55" fmla="*/ 6924504 w 9020285"/>
              <a:gd name="connsiteY55" fmla="*/ 710561 h 5059361"/>
              <a:gd name="connsiteX56" fmla="*/ 6951315 w 9020285"/>
              <a:gd name="connsiteY56" fmla="*/ 700019 h 5059361"/>
              <a:gd name="connsiteX57" fmla="*/ 7045130 w 9020285"/>
              <a:gd name="connsiteY57" fmla="*/ 683121 h 5059361"/>
              <a:gd name="connsiteX58" fmla="*/ 7185237 w 9020285"/>
              <a:gd name="connsiteY58" fmla="*/ 435998 h 5059361"/>
              <a:gd name="connsiteX59" fmla="*/ 7460054 w 9020285"/>
              <a:gd name="connsiteY59" fmla="*/ 399622 h 5059361"/>
              <a:gd name="connsiteX60" fmla="*/ 7495021 w 9020285"/>
              <a:gd name="connsiteY60" fmla="*/ 291666 h 5059361"/>
              <a:gd name="connsiteX61" fmla="*/ 7608374 w 9020285"/>
              <a:gd name="connsiteY61" fmla="*/ 256933 h 5059361"/>
              <a:gd name="connsiteX62" fmla="*/ 7635128 w 9020285"/>
              <a:gd name="connsiteY62" fmla="*/ 171977 h 5059361"/>
              <a:gd name="connsiteX63" fmla="*/ 7813254 w 9020285"/>
              <a:gd name="connsiteY63" fmla="*/ 64962 h 5059361"/>
              <a:gd name="connsiteX64" fmla="*/ 7893869 w 9020285"/>
              <a:gd name="connsiteY64" fmla="*/ 0 h 5059361"/>
              <a:gd name="connsiteX0" fmla="*/ 9001692 w 9020285"/>
              <a:gd name="connsiteY0" fmla="*/ 963347 h 5059361"/>
              <a:gd name="connsiteX1" fmla="*/ 9002023 w 9020285"/>
              <a:gd name="connsiteY1" fmla="*/ 977885 h 5059361"/>
              <a:gd name="connsiteX2" fmla="*/ 9001693 w 9020285"/>
              <a:gd name="connsiteY2" fmla="*/ 963809 h 5059361"/>
              <a:gd name="connsiteX3" fmla="*/ 9001692 w 9020285"/>
              <a:gd name="connsiteY3" fmla="*/ 963347 h 5059361"/>
              <a:gd name="connsiteX4" fmla="*/ 9001547 w 9020285"/>
              <a:gd name="connsiteY4" fmla="*/ 925495 h 5059361"/>
              <a:gd name="connsiteX5" fmla="*/ 9001666 w 9020285"/>
              <a:gd name="connsiteY5" fmla="*/ 944883 h 5059361"/>
              <a:gd name="connsiteX6" fmla="*/ 9001692 w 9020285"/>
              <a:gd name="connsiteY6" fmla="*/ 963347 h 5059361"/>
              <a:gd name="connsiteX7" fmla="*/ 9001285 w 9020285"/>
              <a:gd name="connsiteY7" fmla="*/ 945440 h 5059361"/>
              <a:gd name="connsiteX8" fmla="*/ 9001321 w 9020285"/>
              <a:gd name="connsiteY8" fmla="*/ 941928 h 5059361"/>
              <a:gd name="connsiteX9" fmla="*/ 9001547 w 9020285"/>
              <a:gd name="connsiteY9" fmla="*/ 925495 h 5059361"/>
              <a:gd name="connsiteX10" fmla="*/ 7893869 w 9020285"/>
              <a:gd name="connsiteY10" fmla="*/ 0 h 5059361"/>
              <a:gd name="connsiteX11" fmla="*/ 7974484 w 9020285"/>
              <a:gd name="connsiteY11" fmla="*/ 64962 h 5059361"/>
              <a:gd name="connsiteX12" fmla="*/ 8152610 w 9020285"/>
              <a:gd name="connsiteY12" fmla="*/ 171978 h 5059361"/>
              <a:gd name="connsiteX13" fmla="*/ 8179364 w 9020285"/>
              <a:gd name="connsiteY13" fmla="*/ 256934 h 5059361"/>
              <a:gd name="connsiteX14" fmla="*/ 8292717 w 9020285"/>
              <a:gd name="connsiteY14" fmla="*/ 291667 h 5059361"/>
              <a:gd name="connsiteX15" fmla="*/ 8327684 w 9020285"/>
              <a:gd name="connsiteY15" fmla="*/ 399622 h 5059361"/>
              <a:gd name="connsiteX16" fmla="*/ 8602501 w 9020285"/>
              <a:gd name="connsiteY16" fmla="*/ 435998 h 5059361"/>
              <a:gd name="connsiteX17" fmla="*/ 8742607 w 9020285"/>
              <a:gd name="connsiteY17" fmla="*/ 683122 h 5059361"/>
              <a:gd name="connsiteX18" fmla="*/ 8836423 w 9020285"/>
              <a:gd name="connsiteY18" fmla="*/ 700019 h 5059361"/>
              <a:gd name="connsiteX19" fmla="*/ 8846530 w 9020285"/>
              <a:gd name="connsiteY19" fmla="*/ 703994 h 5059361"/>
              <a:gd name="connsiteX20" fmla="*/ 8879541 w 9020285"/>
              <a:gd name="connsiteY20" fmla="*/ 714241 h 5059361"/>
              <a:gd name="connsiteX21" fmla="*/ 8913096 w 9020285"/>
              <a:gd name="connsiteY21" fmla="*/ 732454 h 5059361"/>
              <a:gd name="connsiteX22" fmla="*/ 8918609 w 9020285"/>
              <a:gd name="connsiteY22" fmla="*/ 737002 h 5059361"/>
              <a:gd name="connsiteX23" fmla="*/ 8920472 w 9020285"/>
              <a:gd name="connsiteY23" fmla="*/ 738104 h 5059361"/>
              <a:gd name="connsiteX24" fmla="*/ 8934525 w 9020285"/>
              <a:gd name="connsiteY24" fmla="*/ 750134 h 5059361"/>
              <a:gd name="connsiteX25" fmla="*/ 8942332 w 9020285"/>
              <a:gd name="connsiteY25" fmla="*/ 756576 h 5059361"/>
              <a:gd name="connsiteX26" fmla="*/ 9000192 w 9020285"/>
              <a:gd name="connsiteY26" fmla="*/ 896261 h 5059361"/>
              <a:gd name="connsiteX27" fmla="*/ 9000192 w 9020285"/>
              <a:gd name="connsiteY27" fmla="*/ 897369 h 5059361"/>
              <a:gd name="connsiteX28" fmla="*/ 9001285 w 9020285"/>
              <a:gd name="connsiteY28" fmla="*/ 945440 h 5059361"/>
              <a:gd name="connsiteX29" fmla="*/ 9001136 w 9020285"/>
              <a:gd name="connsiteY29" fmla="*/ 960372 h 5059361"/>
              <a:gd name="connsiteX30" fmla="*/ 9000192 w 9020285"/>
              <a:gd name="connsiteY30" fmla="*/ 1069284 h 5059361"/>
              <a:gd name="connsiteX31" fmla="*/ 9000192 w 9020285"/>
              <a:gd name="connsiteY31" fmla="*/ 1147766 h 5059361"/>
              <a:gd name="connsiteX32" fmla="*/ 9020285 w 9020285"/>
              <a:gd name="connsiteY32" fmla="*/ 1247289 h 5059361"/>
              <a:gd name="connsiteX33" fmla="*/ 9020285 w 9020285"/>
              <a:gd name="connsiteY33" fmla="*/ 4281228 h 5059361"/>
              <a:gd name="connsiteX34" fmla="*/ 8733186 w 9020285"/>
              <a:gd name="connsiteY34" fmla="*/ 4568327 h 5059361"/>
              <a:gd name="connsiteX35" fmla="*/ 7247104 w 9020285"/>
              <a:gd name="connsiteY35" fmla="*/ 4565189 h 5059361"/>
              <a:gd name="connsiteX36" fmla="*/ 7031204 w 9020285"/>
              <a:gd name="connsiteY36" fmla="*/ 4659767 h 5059361"/>
              <a:gd name="connsiteX37" fmla="*/ 6820384 w 9020285"/>
              <a:gd name="connsiteY37" fmla="*/ 4979209 h 5059361"/>
              <a:gd name="connsiteX38" fmla="*/ 6591402 w 9020285"/>
              <a:gd name="connsiteY38" fmla="*/ 5057627 h 5059361"/>
              <a:gd name="connsiteX39" fmla="*/ 6525744 w 9020285"/>
              <a:gd name="connsiteY39" fmla="*/ 5055409 h 5059361"/>
              <a:gd name="connsiteX40" fmla="*/ 949130 w 9020285"/>
              <a:gd name="connsiteY40" fmla="*/ 5057627 h 5059361"/>
              <a:gd name="connsiteX41" fmla="*/ 0 w 9020285"/>
              <a:gd name="connsiteY41" fmla="*/ 4108497 h 5059361"/>
              <a:gd name="connsiteX42" fmla="*/ 0 w 9020285"/>
              <a:gd name="connsiteY42" fmla="*/ 1295852 h 5059361"/>
              <a:gd name="connsiteX43" fmla="*/ 335662 w 9020285"/>
              <a:gd name="connsiteY43" fmla="*/ 960190 h 5059361"/>
              <a:gd name="connsiteX44" fmla="*/ 5527603 w 9020285"/>
              <a:gd name="connsiteY44" fmla="*/ 960190 h 5059361"/>
              <a:gd name="connsiteX45" fmla="*/ 5977934 w 9020285"/>
              <a:gd name="connsiteY45" fmla="*/ 960190 h 5059361"/>
              <a:gd name="connsiteX46" fmla="*/ 6793242 w 9020285"/>
              <a:gd name="connsiteY46" fmla="*/ 960190 h 5059361"/>
              <a:gd name="connsiteX47" fmla="*/ 6794157 w 9020285"/>
              <a:gd name="connsiteY47" fmla="*/ 871624 h 5059361"/>
              <a:gd name="connsiteX48" fmla="*/ 6796015 w 9020285"/>
              <a:gd name="connsiteY48" fmla="*/ 856449 h 5059361"/>
              <a:gd name="connsiteX49" fmla="*/ 6825739 w 9020285"/>
              <a:gd name="connsiteY49" fmla="*/ 785812 h 5059361"/>
              <a:gd name="connsiteX50" fmla="*/ 6833437 w 9020285"/>
              <a:gd name="connsiteY50" fmla="*/ 776482 h 5059361"/>
              <a:gd name="connsiteX51" fmla="*/ 6847057 w 9020285"/>
              <a:gd name="connsiteY51" fmla="*/ 755404 h 5059361"/>
              <a:gd name="connsiteX52" fmla="*/ 6892681 w 9020285"/>
              <a:gd name="connsiteY52" fmla="*/ 723077 h 5059361"/>
              <a:gd name="connsiteX53" fmla="*/ 6906088 w 9020285"/>
              <a:gd name="connsiteY53" fmla="*/ 717804 h 5059361"/>
              <a:gd name="connsiteX54" fmla="*/ 6912652 w 9020285"/>
              <a:gd name="connsiteY54" fmla="*/ 714241 h 5059361"/>
              <a:gd name="connsiteX55" fmla="*/ 6924504 w 9020285"/>
              <a:gd name="connsiteY55" fmla="*/ 710561 h 5059361"/>
              <a:gd name="connsiteX56" fmla="*/ 6951315 w 9020285"/>
              <a:gd name="connsiteY56" fmla="*/ 700019 h 5059361"/>
              <a:gd name="connsiteX57" fmla="*/ 7045130 w 9020285"/>
              <a:gd name="connsiteY57" fmla="*/ 683121 h 5059361"/>
              <a:gd name="connsiteX58" fmla="*/ 7185237 w 9020285"/>
              <a:gd name="connsiteY58" fmla="*/ 435998 h 5059361"/>
              <a:gd name="connsiteX59" fmla="*/ 7460054 w 9020285"/>
              <a:gd name="connsiteY59" fmla="*/ 399622 h 5059361"/>
              <a:gd name="connsiteX60" fmla="*/ 7495021 w 9020285"/>
              <a:gd name="connsiteY60" fmla="*/ 291666 h 5059361"/>
              <a:gd name="connsiteX61" fmla="*/ 7608374 w 9020285"/>
              <a:gd name="connsiteY61" fmla="*/ 256933 h 5059361"/>
              <a:gd name="connsiteX62" fmla="*/ 7635128 w 9020285"/>
              <a:gd name="connsiteY62" fmla="*/ 171977 h 5059361"/>
              <a:gd name="connsiteX63" fmla="*/ 7813254 w 9020285"/>
              <a:gd name="connsiteY63" fmla="*/ 64962 h 5059361"/>
              <a:gd name="connsiteX64" fmla="*/ 7893869 w 9020285"/>
              <a:gd name="connsiteY64" fmla="*/ 0 h 5059361"/>
              <a:gd name="connsiteX0" fmla="*/ 9001692 w 9020285"/>
              <a:gd name="connsiteY0" fmla="*/ 963347 h 5059361"/>
              <a:gd name="connsiteX1" fmla="*/ 9002023 w 9020285"/>
              <a:gd name="connsiteY1" fmla="*/ 977885 h 5059361"/>
              <a:gd name="connsiteX2" fmla="*/ 9001693 w 9020285"/>
              <a:gd name="connsiteY2" fmla="*/ 963809 h 5059361"/>
              <a:gd name="connsiteX3" fmla="*/ 9001692 w 9020285"/>
              <a:gd name="connsiteY3" fmla="*/ 963347 h 5059361"/>
              <a:gd name="connsiteX4" fmla="*/ 9001547 w 9020285"/>
              <a:gd name="connsiteY4" fmla="*/ 925495 h 5059361"/>
              <a:gd name="connsiteX5" fmla="*/ 9001666 w 9020285"/>
              <a:gd name="connsiteY5" fmla="*/ 944883 h 5059361"/>
              <a:gd name="connsiteX6" fmla="*/ 9001692 w 9020285"/>
              <a:gd name="connsiteY6" fmla="*/ 963347 h 5059361"/>
              <a:gd name="connsiteX7" fmla="*/ 9001285 w 9020285"/>
              <a:gd name="connsiteY7" fmla="*/ 945440 h 5059361"/>
              <a:gd name="connsiteX8" fmla="*/ 9001321 w 9020285"/>
              <a:gd name="connsiteY8" fmla="*/ 941928 h 5059361"/>
              <a:gd name="connsiteX9" fmla="*/ 9001547 w 9020285"/>
              <a:gd name="connsiteY9" fmla="*/ 925495 h 5059361"/>
              <a:gd name="connsiteX10" fmla="*/ 7893869 w 9020285"/>
              <a:gd name="connsiteY10" fmla="*/ 0 h 5059361"/>
              <a:gd name="connsiteX11" fmla="*/ 7974484 w 9020285"/>
              <a:gd name="connsiteY11" fmla="*/ 64962 h 5059361"/>
              <a:gd name="connsiteX12" fmla="*/ 8152610 w 9020285"/>
              <a:gd name="connsiteY12" fmla="*/ 171978 h 5059361"/>
              <a:gd name="connsiteX13" fmla="*/ 8179364 w 9020285"/>
              <a:gd name="connsiteY13" fmla="*/ 256934 h 5059361"/>
              <a:gd name="connsiteX14" fmla="*/ 8292717 w 9020285"/>
              <a:gd name="connsiteY14" fmla="*/ 291667 h 5059361"/>
              <a:gd name="connsiteX15" fmla="*/ 8327684 w 9020285"/>
              <a:gd name="connsiteY15" fmla="*/ 399622 h 5059361"/>
              <a:gd name="connsiteX16" fmla="*/ 8602501 w 9020285"/>
              <a:gd name="connsiteY16" fmla="*/ 435998 h 5059361"/>
              <a:gd name="connsiteX17" fmla="*/ 8742607 w 9020285"/>
              <a:gd name="connsiteY17" fmla="*/ 683122 h 5059361"/>
              <a:gd name="connsiteX18" fmla="*/ 8836423 w 9020285"/>
              <a:gd name="connsiteY18" fmla="*/ 700019 h 5059361"/>
              <a:gd name="connsiteX19" fmla="*/ 8846530 w 9020285"/>
              <a:gd name="connsiteY19" fmla="*/ 703994 h 5059361"/>
              <a:gd name="connsiteX20" fmla="*/ 8879541 w 9020285"/>
              <a:gd name="connsiteY20" fmla="*/ 714241 h 5059361"/>
              <a:gd name="connsiteX21" fmla="*/ 8913096 w 9020285"/>
              <a:gd name="connsiteY21" fmla="*/ 732454 h 5059361"/>
              <a:gd name="connsiteX22" fmla="*/ 8918609 w 9020285"/>
              <a:gd name="connsiteY22" fmla="*/ 737002 h 5059361"/>
              <a:gd name="connsiteX23" fmla="*/ 8920472 w 9020285"/>
              <a:gd name="connsiteY23" fmla="*/ 738104 h 5059361"/>
              <a:gd name="connsiteX24" fmla="*/ 8934525 w 9020285"/>
              <a:gd name="connsiteY24" fmla="*/ 750134 h 5059361"/>
              <a:gd name="connsiteX25" fmla="*/ 8942332 w 9020285"/>
              <a:gd name="connsiteY25" fmla="*/ 756576 h 5059361"/>
              <a:gd name="connsiteX26" fmla="*/ 9000192 w 9020285"/>
              <a:gd name="connsiteY26" fmla="*/ 896261 h 5059361"/>
              <a:gd name="connsiteX27" fmla="*/ 9000192 w 9020285"/>
              <a:gd name="connsiteY27" fmla="*/ 897369 h 5059361"/>
              <a:gd name="connsiteX28" fmla="*/ 9001285 w 9020285"/>
              <a:gd name="connsiteY28" fmla="*/ 945440 h 5059361"/>
              <a:gd name="connsiteX29" fmla="*/ 9001136 w 9020285"/>
              <a:gd name="connsiteY29" fmla="*/ 960372 h 5059361"/>
              <a:gd name="connsiteX30" fmla="*/ 9000192 w 9020285"/>
              <a:gd name="connsiteY30" fmla="*/ 1069284 h 5059361"/>
              <a:gd name="connsiteX31" fmla="*/ 9000192 w 9020285"/>
              <a:gd name="connsiteY31" fmla="*/ 1147766 h 5059361"/>
              <a:gd name="connsiteX32" fmla="*/ 9020285 w 9020285"/>
              <a:gd name="connsiteY32" fmla="*/ 1247289 h 5059361"/>
              <a:gd name="connsiteX33" fmla="*/ 9020285 w 9020285"/>
              <a:gd name="connsiteY33" fmla="*/ 4281228 h 5059361"/>
              <a:gd name="connsiteX34" fmla="*/ 8733186 w 9020285"/>
              <a:gd name="connsiteY34" fmla="*/ 4568327 h 5059361"/>
              <a:gd name="connsiteX35" fmla="*/ 7247104 w 9020285"/>
              <a:gd name="connsiteY35" fmla="*/ 4565189 h 5059361"/>
              <a:gd name="connsiteX36" fmla="*/ 7031204 w 9020285"/>
              <a:gd name="connsiteY36" fmla="*/ 4659767 h 5059361"/>
              <a:gd name="connsiteX37" fmla="*/ 6820384 w 9020285"/>
              <a:gd name="connsiteY37" fmla="*/ 4979209 h 5059361"/>
              <a:gd name="connsiteX38" fmla="*/ 6591402 w 9020285"/>
              <a:gd name="connsiteY38" fmla="*/ 5057627 h 5059361"/>
              <a:gd name="connsiteX39" fmla="*/ 6525744 w 9020285"/>
              <a:gd name="connsiteY39" fmla="*/ 5055409 h 5059361"/>
              <a:gd name="connsiteX40" fmla="*/ 949130 w 9020285"/>
              <a:gd name="connsiteY40" fmla="*/ 5057627 h 5059361"/>
              <a:gd name="connsiteX41" fmla="*/ 0 w 9020285"/>
              <a:gd name="connsiteY41" fmla="*/ 4108497 h 5059361"/>
              <a:gd name="connsiteX42" fmla="*/ 0 w 9020285"/>
              <a:gd name="connsiteY42" fmla="*/ 1295852 h 5059361"/>
              <a:gd name="connsiteX43" fmla="*/ 335662 w 9020285"/>
              <a:gd name="connsiteY43" fmla="*/ 960190 h 5059361"/>
              <a:gd name="connsiteX44" fmla="*/ 5527603 w 9020285"/>
              <a:gd name="connsiteY44" fmla="*/ 960190 h 5059361"/>
              <a:gd name="connsiteX45" fmla="*/ 5977934 w 9020285"/>
              <a:gd name="connsiteY45" fmla="*/ 960190 h 5059361"/>
              <a:gd name="connsiteX46" fmla="*/ 6793242 w 9020285"/>
              <a:gd name="connsiteY46" fmla="*/ 960190 h 5059361"/>
              <a:gd name="connsiteX47" fmla="*/ 6794157 w 9020285"/>
              <a:gd name="connsiteY47" fmla="*/ 871624 h 5059361"/>
              <a:gd name="connsiteX48" fmla="*/ 6796015 w 9020285"/>
              <a:gd name="connsiteY48" fmla="*/ 856449 h 5059361"/>
              <a:gd name="connsiteX49" fmla="*/ 6825739 w 9020285"/>
              <a:gd name="connsiteY49" fmla="*/ 785812 h 5059361"/>
              <a:gd name="connsiteX50" fmla="*/ 6833437 w 9020285"/>
              <a:gd name="connsiteY50" fmla="*/ 776482 h 5059361"/>
              <a:gd name="connsiteX51" fmla="*/ 6847057 w 9020285"/>
              <a:gd name="connsiteY51" fmla="*/ 755404 h 5059361"/>
              <a:gd name="connsiteX52" fmla="*/ 6892681 w 9020285"/>
              <a:gd name="connsiteY52" fmla="*/ 723077 h 5059361"/>
              <a:gd name="connsiteX53" fmla="*/ 6906088 w 9020285"/>
              <a:gd name="connsiteY53" fmla="*/ 717804 h 5059361"/>
              <a:gd name="connsiteX54" fmla="*/ 6912652 w 9020285"/>
              <a:gd name="connsiteY54" fmla="*/ 714241 h 5059361"/>
              <a:gd name="connsiteX55" fmla="*/ 6924504 w 9020285"/>
              <a:gd name="connsiteY55" fmla="*/ 710561 h 5059361"/>
              <a:gd name="connsiteX56" fmla="*/ 6951315 w 9020285"/>
              <a:gd name="connsiteY56" fmla="*/ 700019 h 5059361"/>
              <a:gd name="connsiteX57" fmla="*/ 7045130 w 9020285"/>
              <a:gd name="connsiteY57" fmla="*/ 683121 h 5059361"/>
              <a:gd name="connsiteX58" fmla="*/ 7185237 w 9020285"/>
              <a:gd name="connsiteY58" fmla="*/ 435998 h 5059361"/>
              <a:gd name="connsiteX59" fmla="*/ 7460054 w 9020285"/>
              <a:gd name="connsiteY59" fmla="*/ 399622 h 5059361"/>
              <a:gd name="connsiteX60" fmla="*/ 7495021 w 9020285"/>
              <a:gd name="connsiteY60" fmla="*/ 291666 h 5059361"/>
              <a:gd name="connsiteX61" fmla="*/ 7608374 w 9020285"/>
              <a:gd name="connsiteY61" fmla="*/ 256933 h 5059361"/>
              <a:gd name="connsiteX62" fmla="*/ 7635128 w 9020285"/>
              <a:gd name="connsiteY62" fmla="*/ 171977 h 5059361"/>
              <a:gd name="connsiteX63" fmla="*/ 7813254 w 9020285"/>
              <a:gd name="connsiteY63" fmla="*/ 64962 h 5059361"/>
              <a:gd name="connsiteX64" fmla="*/ 7893869 w 9020285"/>
              <a:gd name="connsiteY64" fmla="*/ 0 h 5059361"/>
              <a:gd name="connsiteX0" fmla="*/ 9001692 w 9020285"/>
              <a:gd name="connsiteY0" fmla="*/ 963347 h 5058106"/>
              <a:gd name="connsiteX1" fmla="*/ 9002023 w 9020285"/>
              <a:gd name="connsiteY1" fmla="*/ 977885 h 5058106"/>
              <a:gd name="connsiteX2" fmla="*/ 9001693 w 9020285"/>
              <a:gd name="connsiteY2" fmla="*/ 963809 h 5058106"/>
              <a:gd name="connsiteX3" fmla="*/ 9001692 w 9020285"/>
              <a:gd name="connsiteY3" fmla="*/ 963347 h 5058106"/>
              <a:gd name="connsiteX4" fmla="*/ 9001547 w 9020285"/>
              <a:gd name="connsiteY4" fmla="*/ 925495 h 5058106"/>
              <a:gd name="connsiteX5" fmla="*/ 9001666 w 9020285"/>
              <a:gd name="connsiteY5" fmla="*/ 944883 h 5058106"/>
              <a:gd name="connsiteX6" fmla="*/ 9001692 w 9020285"/>
              <a:gd name="connsiteY6" fmla="*/ 963347 h 5058106"/>
              <a:gd name="connsiteX7" fmla="*/ 9001285 w 9020285"/>
              <a:gd name="connsiteY7" fmla="*/ 945440 h 5058106"/>
              <a:gd name="connsiteX8" fmla="*/ 9001321 w 9020285"/>
              <a:gd name="connsiteY8" fmla="*/ 941928 h 5058106"/>
              <a:gd name="connsiteX9" fmla="*/ 9001547 w 9020285"/>
              <a:gd name="connsiteY9" fmla="*/ 925495 h 5058106"/>
              <a:gd name="connsiteX10" fmla="*/ 7893869 w 9020285"/>
              <a:gd name="connsiteY10" fmla="*/ 0 h 5058106"/>
              <a:gd name="connsiteX11" fmla="*/ 7974484 w 9020285"/>
              <a:gd name="connsiteY11" fmla="*/ 64962 h 5058106"/>
              <a:gd name="connsiteX12" fmla="*/ 8152610 w 9020285"/>
              <a:gd name="connsiteY12" fmla="*/ 171978 h 5058106"/>
              <a:gd name="connsiteX13" fmla="*/ 8179364 w 9020285"/>
              <a:gd name="connsiteY13" fmla="*/ 256934 h 5058106"/>
              <a:gd name="connsiteX14" fmla="*/ 8292717 w 9020285"/>
              <a:gd name="connsiteY14" fmla="*/ 291667 h 5058106"/>
              <a:gd name="connsiteX15" fmla="*/ 8327684 w 9020285"/>
              <a:gd name="connsiteY15" fmla="*/ 399622 h 5058106"/>
              <a:gd name="connsiteX16" fmla="*/ 8602501 w 9020285"/>
              <a:gd name="connsiteY16" fmla="*/ 435998 h 5058106"/>
              <a:gd name="connsiteX17" fmla="*/ 8742607 w 9020285"/>
              <a:gd name="connsiteY17" fmla="*/ 683122 h 5058106"/>
              <a:gd name="connsiteX18" fmla="*/ 8836423 w 9020285"/>
              <a:gd name="connsiteY18" fmla="*/ 700019 h 5058106"/>
              <a:gd name="connsiteX19" fmla="*/ 8846530 w 9020285"/>
              <a:gd name="connsiteY19" fmla="*/ 703994 h 5058106"/>
              <a:gd name="connsiteX20" fmla="*/ 8879541 w 9020285"/>
              <a:gd name="connsiteY20" fmla="*/ 714241 h 5058106"/>
              <a:gd name="connsiteX21" fmla="*/ 8913096 w 9020285"/>
              <a:gd name="connsiteY21" fmla="*/ 732454 h 5058106"/>
              <a:gd name="connsiteX22" fmla="*/ 8918609 w 9020285"/>
              <a:gd name="connsiteY22" fmla="*/ 737002 h 5058106"/>
              <a:gd name="connsiteX23" fmla="*/ 8920472 w 9020285"/>
              <a:gd name="connsiteY23" fmla="*/ 738104 h 5058106"/>
              <a:gd name="connsiteX24" fmla="*/ 8934525 w 9020285"/>
              <a:gd name="connsiteY24" fmla="*/ 750134 h 5058106"/>
              <a:gd name="connsiteX25" fmla="*/ 8942332 w 9020285"/>
              <a:gd name="connsiteY25" fmla="*/ 756576 h 5058106"/>
              <a:gd name="connsiteX26" fmla="*/ 9000192 w 9020285"/>
              <a:gd name="connsiteY26" fmla="*/ 896261 h 5058106"/>
              <a:gd name="connsiteX27" fmla="*/ 9000192 w 9020285"/>
              <a:gd name="connsiteY27" fmla="*/ 897369 h 5058106"/>
              <a:gd name="connsiteX28" fmla="*/ 9001285 w 9020285"/>
              <a:gd name="connsiteY28" fmla="*/ 945440 h 5058106"/>
              <a:gd name="connsiteX29" fmla="*/ 9001136 w 9020285"/>
              <a:gd name="connsiteY29" fmla="*/ 960372 h 5058106"/>
              <a:gd name="connsiteX30" fmla="*/ 9000192 w 9020285"/>
              <a:gd name="connsiteY30" fmla="*/ 1069284 h 5058106"/>
              <a:gd name="connsiteX31" fmla="*/ 9000192 w 9020285"/>
              <a:gd name="connsiteY31" fmla="*/ 1147766 h 5058106"/>
              <a:gd name="connsiteX32" fmla="*/ 9020285 w 9020285"/>
              <a:gd name="connsiteY32" fmla="*/ 1247289 h 5058106"/>
              <a:gd name="connsiteX33" fmla="*/ 9020285 w 9020285"/>
              <a:gd name="connsiteY33" fmla="*/ 4281228 h 5058106"/>
              <a:gd name="connsiteX34" fmla="*/ 8733186 w 9020285"/>
              <a:gd name="connsiteY34" fmla="*/ 4568327 h 5058106"/>
              <a:gd name="connsiteX35" fmla="*/ 7247104 w 9020285"/>
              <a:gd name="connsiteY35" fmla="*/ 4565189 h 5058106"/>
              <a:gd name="connsiteX36" fmla="*/ 7031204 w 9020285"/>
              <a:gd name="connsiteY36" fmla="*/ 4659767 h 5058106"/>
              <a:gd name="connsiteX37" fmla="*/ 6820384 w 9020285"/>
              <a:gd name="connsiteY37" fmla="*/ 4979209 h 5058106"/>
              <a:gd name="connsiteX38" fmla="*/ 6591402 w 9020285"/>
              <a:gd name="connsiteY38" fmla="*/ 5057627 h 5058106"/>
              <a:gd name="connsiteX39" fmla="*/ 6525744 w 9020285"/>
              <a:gd name="connsiteY39" fmla="*/ 5055409 h 5058106"/>
              <a:gd name="connsiteX40" fmla="*/ 949130 w 9020285"/>
              <a:gd name="connsiteY40" fmla="*/ 5057627 h 5058106"/>
              <a:gd name="connsiteX41" fmla="*/ 0 w 9020285"/>
              <a:gd name="connsiteY41" fmla="*/ 4108497 h 5058106"/>
              <a:gd name="connsiteX42" fmla="*/ 0 w 9020285"/>
              <a:gd name="connsiteY42" fmla="*/ 1295852 h 5058106"/>
              <a:gd name="connsiteX43" fmla="*/ 335662 w 9020285"/>
              <a:gd name="connsiteY43" fmla="*/ 960190 h 5058106"/>
              <a:gd name="connsiteX44" fmla="*/ 5527603 w 9020285"/>
              <a:gd name="connsiteY44" fmla="*/ 960190 h 5058106"/>
              <a:gd name="connsiteX45" fmla="*/ 5977934 w 9020285"/>
              <a:gd name="connsiteY45" fmla="*/ 960190 h 5058106"/>
              <a:gd name="connsiteX46" fmla="*/ 6793242 w 9020285"/>
              <a:gd name="connsiteY46" fmla="*/ 960190 h 5058106"/>
              <a:gd name="connsiteX47" fmla="*/ 6794157 w 9020285"/>
              <a:gd name="connsiteY47" fmla="*/ 871624 h 5058106"/>
              <a:gd name="connsiteX48" fmla="*/ 6796015 w 9020285"/>
              <a:gd name="connsiteY48" fmla="*/ 856449 h 5058106"/>
              <a:gd name="connsiteX49" fmla="*/ 6825739 w 9020285"/>
              <a:gd name="connsiteY49" fmla="*/ 785812 h 5058106"/>
              <a:gd name="connsiteX50" fmla="*/ 6833437 w 9020285"/>
              <a:gd name="connsiteY50" fmla="*/ 776482 h 5058106"/>
              <a:gd name="connsiteX51" fmla="*/ 6847057 w 9020285"/>
              <a:gd name="connsiteY51" fmla="*/ 755404 h 5058106"/>
              <a:gd name="connsiteX52" fmla="*/ 6892681 w 9020285"/>
              <a:gd name="connsiteY52" fmla="*/ 723077 h 5058106"/>
              <a:gd name="connsiteX53" fmla="*/ 6906088 w 9020285"/>
              <a:gd name="connsiteY53" fmla="*/ 717804 h 5058106"/>
              <a:gd name="connsiteX54" fmla="*/ 6912652 w 9020285"/>
              <a:gd name="connsiteY54" fmla="*/ 714241 h 5058106"/>
              <a:gd name="connsiteX55" fmla="*/ 6924504 w 9020285"/>
              <a:gd name="connsiteY55" fmla="*/ 710561 h 5058106"/>
              <a:gd name="connsiteX56" fmla="*/ 6951315 w 9020285"/>
              <a:gd name="connsiteY56" fmla="*/ 700019 h 5058106"/>
              <a:gd name="connsiteX57" fmla="*/ 7045130 w 9020285"/>
              <a:gd name="connsiteY57" fmla="*/ 683121 h 5058106"/>
              <a:gd name="connsiteX58" fmla="*/ 7185237 w 9020285"/>
              <a:gd name="connsiteY58" fmla="*/ 435998 h 5058106"/>
              <a:gd name="connsiteX59" fmla="*/ 7460054 w 9020285"/>
              <a:gd name="connsiteY59" fmla="*/ 399622 h 5058106"/>
              <a:gd name="connsiteX60" fmla="*/ 7495021 w 9020285"/>
              <a:gd name="connsiteY60" fmla="*/ 291666 h 5058106"/>
              <a:gd name="connsiteX61" fmla="*/ 7608374 w 9020285"/>
              <a:gd name="connsiteY61" fmla="*/ 256933 h 5058106"/>
              <a:gd name="connsiteX62" fmla="*/ 7635128 w 9020285"/>
              <a:gd name="connsiteY62" fmla="*/ 171977 h 5058106"/>
              <a:gd name="connsiteX63" fmla="*/ 7813254 w 9020285"/>
              <a:gd name="connsiteY63" fmla="*/ 64962 h 5058106"/>
              <a:gd name="connsiteX64" fmla="*/ 7893869 w 9020285"/>
              <a:gd name="connsiteY64" fmla="*/ 0 h 5058106"/>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7031204 w 9020285"/>
              <a:gd name="connsiteY36" fmla="*/ 4659767 h 5063639"/>
              <a:gd name="connsiteX37" fmla="*/ 6815304 w 9020285"/>
              <a:gd name="connsiteY37" fmla="*/ 4969049 h 5063639"/>
              <a:gd name="connsiteX38" fmla="*/ 6591402 w 9020285"/>
              <a:gd name="connsiteY38" fmla="*/ 5057627 h 5063639"/>
              <a:gd name="connsiteX39" fmla="*/ 6525744 w 9020285"/>
              <a:gd name="connsiteY39" fmla="*/ 5055409 h 5063639"/>
              <a:gd name="connsiteX40" fmla="*/ 949130 w 9020285"/>
              <a:gd name="connsiteY40" fmla="*/ 5057627 h 5063639"/>
              <a:gd name="connsiteX41" fmla="*/ 0 w 9020285"/>
              <a:gd name="connsiteY41" fmla="*/ 4108497 h 5063639"/>
              <a:gd name="connsiteX42" fmla="*/ 0 w 9020285"/>
              <a:gd name="connsiteY42" fmla="*/ 1295852 h 5063639"/>
              <a:gd name="connsiteX43" fmla="*/ 335662 w 9020285"/>
              <a:gd name="connsiteY43" fmla="*/ 960190 h 5063639"/>
              <a:gd name="connsiteX44" fmla="*/ 5527603 w 9020285"/>
              <a:gd name="connsiteY44" fmla="*/ 960190 h 5063639"/>
              <a:gd name="connsiteX45" fmla="*/ 5977934 w 9020285"/>
              <a:gd name="connsiteY45" fmla="*/ 960190 h 5063639"/>
              <a:gd name="connsiteX46" fmla="*/ 6793242 w 9020285"/>
              <a:gd name="connsiteY46" fmla="*/ 960190 h 5063639"/>
              <a:gd name="connsiteX47" fmla="*/ 6794157 w 9020285"/>
              <a:gd name="connsiteY47" fmla="*/ 871624 h 5063639"/>
              <a:gd name="connsiteX48" fmla="*/ 6796015 w 9020285"/>
              <a:gd name="connsiteY48" fmla="*/ 856449 h 5063639"/>
              <a:gd name="connsiteX49" fmla="*/ 6825739 w 9020285"/>
              <a:gd name="connsiteY49" fmla="*/ 785812 h 5063639"/>
              <a:gd name="connsiteX50" fmla="*/ 6833437 w 9020285"/>
              <a:gd name="connsiteY50" fmla="*/ 776482 h 5063639"/>
              <a:gd name="connsiteX51" fmla="*/ 6847057 w 9020285"/>
              <a:gd name="connsiteY51" fmla="*/ 755404 h 5063639"/>
              <a:gd name="connsiteX52" fmla="*/ 6892681 w 9020285"/>
              <a:gd name="connsiteY52" fmla="*/ 723077 h 5063639"/>
              <a:gd name="connsiteX53" fmla="*/ 6906088 w 9020285"/>
              <a:gd name="connsiteY53" fmla="*/ 717804 h 5063639"/>
              <a:gd name="connsiteX54" fmla="*/ 6912652 w 9020285"/>
              <a:gd name="connsiteY54" fmla="*/ 714241 h 5063639"/>
              <a:gd name="connsiteX55" fmla="*/ 6924504 w 9020285"/>
              <a:gd name="connsiteY55" fmla="*/ 710561 h 5063639"/>
              <a:gd name="connsiteX56" fmla="*/ 6951315 w 9020285"/>
              <a:gd name="connsiteY56" fmla="*/ 700019 h 5063639"/>
              <a:gd name="connsiteX57" fmla="*/ 7045130 w 9020285"/>
              <a:gd name="connsiteY57" fmla="*/ 683121 h 5063639"/>
              <a:gd name="connsiteX58" fmla="*/ 7185237 w 9020285"/>
              <a:gd name="connsiteY58" fmla="*/ 435998 h 5063639"/>
              <a:gd name="connsiteX59" fmla="*/ 7460054 w 9020285"/>
              <a:gd name="connsiteY59" fmla="*/ 399622 h 5063639"/>
              <a:gd name="connsiteX60" fmla="*/ 7495021 w 9020285"/>
              <a:gd name="connsiteY60" fmla="*/ 291666 h 5063639"/>
              <a:gd name="connsiteX61" fmla="*/ 7608374 w 9020285"/>
              <a:gd name="connsiteY61" fmla="*/ 256933 h 5063639"/>
              <a:gd name="connsiteX62" fmla="*/ 7635128 w 9020285"/>
              <a:gd name="connsiteY62" fmla="*/ 171977 h 5063639"/>
              <a:gd name="connsiteX63" fmla="*/ 7813254 w 9020285"/>
              <a:gd name="connsiteY63" fmla="*/ 64962 h 5063639"/>
              <a:gd name="connsiteX64" fmla="*/ 7893869 w 9020285"/>
              <a:gd name="connsiteY64"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793242 w 9020285"/>
              <a:gd name="connsiteY45" fmla="*/ 960190 h 5063639"/>
              <a:gd name="connsiteX46" fmla="*/ 6794157 w 9020285"/>
              <a:gd name="connsiteY46" fmla="*/ 871624 h 5063639"/>
              <a:gd name="connsiteX47" fmla="*/ 6796015 w 9020285"/>
              <a:gd name="connsiteY47" fmla="*/ 856449 h 5063639"/>
              <a:gd name="connsiteX48" fmla="*/ 6825739 w 9020285"/>
              <a:gd name="connsiteY48" fmla="*/ 785812 h 5063639"/>
              <a:gd name="connsiteX49" fmla="*/ 6833437 w 9020285"/>
              <a:gd name="connsiteY49" fmla="*/ 776482 h 5063639"/>
              <a:gd name="connsiteX50" fmla="*/ 6847057 w 9020285"/>
              <a:gd name="connsiteY50" fmla="*/ 755404 h 5063639"/>
              <a:gd name="connsiteX51" fmla="*/ 6892681 w 9020285"/>
              <a:gd name="connsiteY51" fmla="*/ 723077 h 5063639"/>
              <a:gd name="connsiteX52" fmla="*/ 6906088 w 9020285"/>
              <a:gd name="connsiteY52" fmla="*/ 717804 h 5063639"/>
              <a:gd name="connsiteX53" fmla="*/ 6912652 w 9020285"/>
              <a:gd name="connsiteY53" fmla="*/ 714241 h 5063639"/>
              <a:gd name="connsiteX54" fmla="*/ 6924504 w 9020285"/>
              <a:gd name="connsiteY54" fmla="*/ 710561 h 5063639"/>
              <a:gd name="connsiteX55" fmla="*/ 6951315 w 9020285"/>
              <a:gd name="connsiteY55" fmla="*/ 700019 h 5063639"/>
              <a:gd name="connsiteX56" fmla="*/ 7045130 w 9020285"/>
              <a:gd name="connsiteY56" fmla="*/ 683121 h 5063639"/>
              <a:gd name="connsiteX57" fmla="*/ 7185237 w 9020285"/>
              <a:gd name="connsiteY57" fmla="*/ 435998 h 5063639"/>
              <a:gd name="connsiteX58" fmla="*/ 7460054 w 9020285"/>
              <a:gd name="connsiteY58" fmla="*/ 399622 h 5063639"/>
              <a:gd name="connsiteX59" fmla="*/ 7495021 w 9020285"/>
              <a:gd name="connsiteY59" fmla="*/ 291666 h 5063639"/>
              <a:gd name="connsiteX60" fmla="*/ 7608374 w 9020285"/>
              <a:gd name="connsiteY60" fmla="*/ 256933 h 5063639"/>
              <a:gd name="connsiteX61" fmla="*/ 7635128 w 9020285"/>
              <a:gd name="connsiteY61" fmla="*/ 171977 h 5063639"/>
              <a:gd name="connsiteX62" fmla="*/ 7813254 w 9020285"/>
              <a:gd name="connsiteY62" fmla="*/ 64962 h 5063639"/>
              <a:gd name="connsiteX63" fmla="*/ 7893869 w 9020285"/>
              <a:gd name="connsiteY63"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3242 w 9020285"/>
              <a:gd name="connsiteY46" fmla="*/ 960190 h 5063639"/>
              <a:gd name="connsiteX47" fmla="*/ 6794157 w 9020285"/>
              <a:gd name="connsiteY47" fmla="*/ 871624 h 5063639"/>
              <a:gd name="connsiteX48" fmla="*/ 6796015 w 9020285"/>
              <a:gd name="connsiteY48" fmla="*/ 856449 h 5063639"/>
              <a:gd name="connsiteX49" fmla="*/ 6825739 w 9020285"/>
              <a:gd name="connsiteY49" fmla="*/ 785812 h 5063639"/>
              <a:gd name="connsiteX50" fmla="*/ 6833437 w 9020285"/>
              <a:gd name="connsiteY50" fmla="*/ 776482 h 5063639"/>
              <a:gd name="connsiteX51" fmla="*/ 6847057 w 9020285"/>
              <a:gd name="connsiteY51" fmla="*/ 755404 h 5063639"/>
              <a:gd name="connsiteX52" fmla="*/ 6892681 w 9020285"/>
              <a:gd name="connsiteY52" fmla="*/ 723077 h 5063639"/>
              <a:gd name="connsiteX53" fmla="*/ 6906088 w 9020285"/>
              <a:gd name="connsiteY53" fmla="*/ 717804 h 5063639"/>
              <a:gd name="connsiteX54" fmla="*/ 6912652 w 9020285"/>
              <a:gd name="connsiteY54" fmla="*/ 714241 h 5063639"/>
              <a:gd name="connsiteX55" fmla="*/ 6924504 w 9020285"/>
              <a:gd name="connsiteY55" fmla="*/ 710561 h 5063639"/>
              <a:gd name="connsiteX56" fmla="*/ 6951315 w 9020285"/>
              <a:gd name="connsiteY56" fmla="*/ 700019 h 5063639"/>
              <a:gd name="connsiteX57" fmla="*/ 7045130 w 9020285"/>
              <a:gd name="connsiteY57" fmla="*/ 683121 h 5063639"/>
              <a:gd name="connsiteX58" fmla="*/ 7185237 w 9020285"/>
              <a:gd name="connsiteY58" fmla="*/ 435998 h 5063639"/>
              <a:gd name="connsiteX59" fmla="*/ 7460054 w 9020285"/>
              <a:gd name="connsiteY59" fmla="*/ 399622 h 5063639"/>
              <a:gd name="connsiteX60" fmla="*/ 7495021 w 9020285"/>
              <a:gd name="connsiteY60" fmla="*/ 291666 h 5063639"/>
              <a:gd name="connsiteX61" fmla="*/ 7608374 w 9020285"/>
              <a:gd name="connsiteY61" fmla="*/ 256933 h 5063639"/>
              <a:gd name="connsiteX62" fmla="*/ 7635128 w 9020285"/>
              <a:gd name="connsiteY62" fmla="*/ 171977 h 5063639"/>
              <a:gd name="connsiteX63" fmla="*/ 7813254 w 9020285"/>
              <a:gd name="connsiteY63" fmla="*/ 64962 h 5063639"/>
              <a:gd name="connsiteX64" fmla="*/ 7893869 w 9020285"/>
              <a:gd name="connsiteY64"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4157 w 9020285"/>
              <a:gd name="connsiteY46" fmla="*/ 871624 h 5063639"/>
              <a:gd name="connsiteX47" fmla="*/ 6796015 w 9020285"/>
              <a:gd name="connsiteY47" fmla="*/ 856449 h 5063639"/>
              <a:gd name="connsiteX48" fmla="*/ 6825739 w 9020285"/>
              <a:gd name="connsiteY48" fmla="*/ 785812 h 5063639"/>
              <a:gd name="connsiteX49" fmla="*/ 6833437 w 9020285"/>
              <a:gd name="connsiteY49" fmla="*/ 776482 h 5063639"/>
              <a:gd name="connsiteX50" fmla="*/ 6847057 w 9020285"/>
              <a:gd name="connsiteY50" fmla="*/ 755404 h 5063639"/>
              <a:gd name="connsiteX51" fmla="*/ 6892681 w 9020285"/>
              <a:gd name="connsiteY51" fmla="*/ 723077 h 5063639"/>
              <a:gd name="connsiteX52" fmla="*/ 6906088 w 9020285"/>
              <a:gd name="connsiteY52" fmla="*/ 717804 h 5063639"/>
              <a:gd name="connsiteX53" fmla="*/ 6912652 w 9020285"/>
              <a:gd name="connsiteY53" fmla="*/ 714241 h 5063639"/>
              <a:gd name="connsiteX54" fmla="*/ 6924504 w 9020285"/>
              <a:gd name="connsiteY54" fmla="*/ 710561 h 5063639"/>
              <a:gd name="connsiteX55" fmla="*/ 6951315 w 9020285"/>
              <a:gd name="connsiteY55" fmla="*/ 700019 h 5063639"/>
              <a:gd name="connsiteX56" fmla="*/ 7045130 w 9020285"/>
              <a:gd name="connsiteY56" fmla="*/ 683121 h 5063639"/>
              <a:gd name="connsiteX57" fmla="*/ 7185237 w 9020285"/>
              <a:gd name="connsiteY57" fmla="*/ 435998 h 5063639"/>
              <a:gd name="connsiteX58" fmla="*/ 7460054 w 9020285"/>
              <a:gd name="connsiteY58" fmla="*/ 399622 h 5063639"/>
              <a:gd name="connsiteX59" fmla="*/ 7495021 w 9020285"/>
              <a:gd name="connsiteY59" fmla="*/ 291666 h 5063639"/>
              <a:gd name="connsiteX60" fmla="*/ 7608374 w 9020285"/>
              <a:gd name="connsiteY60" fmla="*/ 256933 h 5063639"/>
              <a:gd name="connsiteX61" fmla="*/ 7635128 w 9020285"/>
              <a:gd name="connsiteY61" fmla="*/ 171977 h 5063639"/>
              <a:gd name="connsiteX62" fmla="*/ 7813254 w 9020285"/>
              <a:gd name="connsiteY62" fmla="*/ 64962 h 5063639"/>
              <a:gd name="connsiteX63" fmla="*/ 7893869 w 9020285"/>
              <a:gd name="connsiteY63"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4157 w 9020285"/>
              <a:gd name="connsiteY46" fmla="*/ 871624 h 5063639"/>
              <a:gd name="connsiteX47" fmla="*/ 6796015 w 9020285"/>
              <a:gd name="connsiteY47" fmla="*/ 856449 h 5063639"/>
              <a:gd name="connsiteX48" fmla="*/ 6825739 w 9020285"/>
              <a:gd name="connsiteY48" fmla="*/ 785812 h 5063639"/>
              <a:gd name="connsiteX49" fmla="*/ 6847057 w 9020285"/>
              <a:gd name="connsiteY49" fmla="*/ 755404 h 5063639"/>
              <a:gd name="connsiteX50" fmla="*/ 6892681 w 9020285"/>
              <a:gd name="connsiteY50" fmla="*/ 723077 h 5063639"/>
              <a:gd name="connsiteX51" fmla="*/ 6906088 w 9020285"/>
              <a:gd name="connsiteY51" fmla="*/ 717804 h 5063639"/>
              <a:gd name="connsiteX52" fmla="*/ 6912652 w 9020285"/>
              <a:gd name="connsiteY52" fmla="*/ 714241 h 5063639"/>
              <a:gd name="connsiteX53" fmla="*/ 6924504 w 9020285"/>
              <a:gd name="connsiteY53" fmla="*/ 710561 h 5063639"/>
              <a:gd name="connsiteX54" fmla="*/ 6951315 w 9020285"/>
              <a:gd name="connsiteY54" fmla="*/ 700019 h 5063639"/>
              <a:gd name="connsiteX55" fmla="*/ 7045130 w 9020285"/>
              <a:gd name="connsiteY55" fmla="*/ 683121 h 5063639"/>
              <a:gd name="connsiteX56" fmla="*/ 7185237 w 9020285"/>
              <a:gd name="connsiteY56" fmla="*/ 435998 h 5063639"/>
              <a:gd name="connsiteX57" fmla="*/ 7460054 w 9020285"/>
              <a:gd name="connsiteY57" fmla="*/ 399622 h 5063639"/>
              <a:gd name="connsiteX58" fmla="*/ 7495021 w 9020285"/>
              <a:gd name="connsiteY58" fmla="*/ 291666 h 5063639"/>
              <a:gd name="connsiteX59" fmla="*/ 7608374 w 9020285"/>
              <a:gd name="connsiteY59" fmla="*/ 256933 h 5063639"/>
              <a:gd name="connsiteX60" fmla="*/ 7635128 w 9020285"/>
              <a:gd name="connsiteY60" fmla="*/ 171977 h 5063639"/>
              <a:gd name="connsiteX61" fmla="*/ 7813254 w 9020285"/>
              <a:gd name="connsiteY61" fmla="*/ 64962 h 5063639"/>
              <a:gd name="connsiteX62" fmla="*/ 7893869 w 9020285"/>
              <a:gd name="connsiteY62"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4157 w 9020285"/>
              <a:gd name="connsiteY46" fmla="*/ 871624 h 5063639"/>
              <a:gd name="connsiteX47" fmla="*/ 6796015 w 9020285"/>
              <a:gd name="connsiteY47" fmla="*/ 856449 h 5063639"/>
              <a:gd name="connsiteX48" fmla="*/ 6847057 w 9020285"/>
              <a:gd name="connsiteY48" fmla="*/ 755404 h 5063639"/>
              <a:gd name="connsiteX49" fmla="*/ 6892681 w 9020285"/>
              <a:gd name="connsiteY49" fmla="*/ 723077 h 5063639"/>
              <a:gd name="connsiteX50" fmla="*/ 6906088 w 9020285"/>
              <a:gd name="connsiteY50" fmla="*/ 717804 h 5063639"/>
              <a:gd name="connsiteX51" fmla="*/ 6912652 w 9020285"/>
              <a:gd name="connsiteY51" fmla="*/ 714241 h 5063639"/>
              <a:gd name="connsiteX52" fmla="*/ 6924504 w 9020285"/>
              <a:gd name="connsiteY52" fmla="*/ 710561 h 5063639"/>
              <a:gd name="connsiteX53" fmla="*/ 6951315 w 9020285"/>
              <a:gd name="connsiteY53" fmla="*/ 700019 h 5063639"/>
              <a:gd name="connsiteX54" fmla="*/ 7045130 w 9020285"/>
              <a:gd name="connsiteY54" fmla="*/ 683121 h 5063639"/>
              <a:gd name="connsiteX55" fmla="*/ 7185237 w 9020285"/>
              <a:gd name="connsiteY55" fmla="*/ 435998 h 5063639"/>
              <a:gd name="connsiteX56" fmla="*/ 7460054 w 9020285"/>
              <a:gd name="connsiteY56" fmla="*/ 399622 h 5063639"/>
              <a:gd name="connsiteX57" fmla="*/ 7495021 w 9020285"/>
              <a:gd name="connsiteY57" fmla="*/ 291666 h 5063639"/>
              <a:gd name="connsiteX58" fmla="*/ 7608374 w 9020285"/>
              <a:gd name="connsiteY58" fmla="*/ 256933 h 5063639"/>
              <a:gd name="connsiteX59" fmla="*/ 7635128 w 9020285"/>
              <a:gd name="connsiteY59" fmla="*/ 171977 h 5063639"/>
              <a:gd name="connsiteX60" fmla="*/ 7813254 w 9020285"/>
              <a:gd name="connsiteY60" fmla="*/ 64962 h 5063639"/>
              <a:gd name="connsiteX61" fmla="*/ 7893869 w 9020285"/>
              <a:gd name="connsiteY61"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4157 w 9020285"/>
              <a:gd name="connsiteY46" fmla="*/ 871624 h 5063639"/>
              <a:gd name="connsiteX47" fmla="*/ 6796015 w 9020285"/>
              <a:gd name="connsiteY47" fmla="*/ 856449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4157 w 9020285"/>
              <a:gd name="connsiteY46" fmla="*/ 871624 h 5063639"/>
              <a:gd name="connsiteX47" fmla="*/ 6892681 w 9020285"/>
              <a:gd name="connsiteY47" fmla="*/ 723077 h 5063639"/>
              <a:gd name="connsiteX48" fmla="*/ 6906088 w 9020285"/>
              <a:gd name="connsiteY48" fmla="*/ 717804 h 5063639"/>
              <a:gd name="connsiteX49" fmla="*/ 6912652 w 9020285"/>
              <a:gd name="connsiteY49" fmla="*/ 714241 h 5063639"/>
              <a:gd name="connsiteX50" fmla="*/ 6924504 w 9020285"/>
              <a:gd name="connsiteY50" fmla="*/ 710561 h 5063639"/>
              <a:gd name="connsiteX51" fmla="*/ 6951315 w 9020285"/>
              <a:gd name="connsiteY51" fmla="*/ 700019 h 5063639"/>
              <a:gd name="connsiteX52" fmla="*/ 7045130 w 9020285"/>
              <a:gd name="connsiteY52" fmla="*/ 683121 h 5063639"/>
              <a:gd name="connsiteX53" fmla="*/ 7185237 w 9020285"/>
              <a:gd name="connsiteY53" fmla="*/ 435998 h 5063639"/>
              <a:gd name="connsiteX54" fmla="*/ 7460054 w 9020285"/>
              <a:gd name="connsiteY54" fmla="*/ 399622 h 5063639"/>
              <a:gd name="connsiteX55" fmla="*/ 7495021 w 9020285"/>
              <a:gd name="connsiteY55" fmla="*/ 291666 h 5063639"/>
              <a:gd name="connsiteX56" fmla="*/ 7608374 w 9020285"/>
              <a:gd name="connsiteY56" fmla="*/ 256933 h 5063639"/>
              <a:gd name="connsiteX57" fmla="*/ 7635128 w 9020285"/>
              <a:gd name="connsiteY57" fmla="*/ 171977 h 5063639"/>
              <a:gd name="connsiteX58" fmla="*/ 7813254 w 9020285"/>
              <a:gd name="connsiteY58" fmla="*/ 64962 h 5063639"/>
              <a:gd name="connsiteX59" fmla="*/ 7893869 w 9020285"/>
              <a:gd name="connsiteY59"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63677 w 9020285"/>
              <a:gd name="connsiteY46" fmla="*/ 770024 h 5063639"/>
              <a:gd name="connsiteX47" fmla="*/ 6892681 w 9020285"/>
              <a:gd name="connsiteY47" fmla="*/ 723077 h 5063639"/>
              <a:gd name="connsiteX48" fmla="*/ 6906088 w 9020285"/>
              <a:gd name="connsiteY48" fmla="*/ 717804 h 5063639"/>
              <a:gd name="connsiteX49" fmla="*/ 6912652 w 9020285"/>
              <a:gd name="connsiteY49" fmla="*/ 714241 h 5063639"/>
              <a:gd name="connsiteX50" fmla="*/ 6924504 w 9020285"/>
              <a:gd name="connsiteY50" fmla="*/ 710561 h 5063639"/>
              <a:gd name="connsiteX51" fmla="*/ 6951315 w 9020285"/>
              <a:gd name="connsiteY51" fmla="*/ 700019 h 5063639"/>
              <a:gd name="connsiteX52" fmla="*/ 7045130 w 9020285"/>
              <a:gd name="connsiteY52" fmla="*/ 683121 h 5063639"/>
              <a:gd name="connsiteX53" fmla="*/ 7185237 w 9020285"/>
              <a:gd name="connsiteY53" fmla="*/ 435998 h 5063639"/>
              <a:gd name="connsiteX54" fmla="*/ 7460054 w 9020285"/>
              <a:gd name="connsiteY54" fmla="*/ 399622 h 5063639"/>
              <a:gd name="connsiteX55" fmla="*/ 7495021 w 9020285"/>
              <a:gd name="connsiteY55" fmla="*/ 291666 h 5063639"/>
              <a:gd name="connsiteX56" fmla="*/ 7608374 w 9020285"/>
              <a:gd name="connsiteY56" fmla="*/ 256933 h 5063639"/>
              <a:gd name="connsiteX57" fmla="*/ 7635128 w 9020285"/>
              <a:gd name="connsiteY57" fmla="*/ 171977 h 5063639"/>
              <a:gd name="connsiteX58" fmla="*/ 7813254 w 9020285"/>
              <a:gd name="connsiteY58" fmla="*/ 64962 h 5063639"/>
              <a:gd name="connsiteX59" fmla="*/ 7893869 w 9020285"/>
              <a:gd name="connsiteY59"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673064 w 9020285"/>
              <a:gd name="connsiteY46" fmla="*/ 866949 h 5063639"/>
              <a:gd name="connsiteX47" fmla="*/ 6763677 w 9020285"/>
              <a:gd name="connsiteY47" fmla="*/ 7700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34024 w 9020285"/>
              <a:gd name="connsiteY46" fmla="*/ 907589 h 5063639"/>
              <a:gd name="connsiteX47" fmla="*/ 6763677 w 9020285"/>
              <a:gd name="connsiteY47" fmla="*/ 7700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34024 w 9020285"/>
              <a:gd name="connsiteY46" fmla="*/ 90758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34024 w 9020285"/>
              <a:gd name="connsiteY46" fmla="*/ 90758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1617 w 9020285"/>
              <a:gd name="connsiteY46" fmla="*/ 782724 h 5063639"/>
              <a:gd name="connsiteX47" fmla="*/ 6892681 w 9020285"/>
              <a:gd name="connsiteY47" fmla="*/ 723077 h 5063639"/>
              <a:gd name="connsiteX48" fmla="*/ 6906088 w 9020285"/>
              <a:gd name="connsiteY48" fmla="*/ 717804 h 5063639"/>
              <a:gd name="connsiteX49" fmla="*/ 6912652 w 9020285"/>
              <a:gd name="connsiteY49" fmla="*/ 714241 h 5063639"/>
              <a:gd name="connsiteX50" fmla="*/ 6924504 w 9020285"/>
              <a:gd name="connsiteY50" fmla="*/ 710561 h 5063639"/>
              <a:gd name="connsiteX51" fmla="*/ 6951315 w 9020285"/>
              <a:gd name="connsiteY51" fmla="*/ 700019 h 5063639"/>
              <a:gd name="connsiteX52" fmla="*/ 7045130 w 9020285"/>
              <a:gd name="connsiteY52" fmla="*/ 683121 h 5063639"/>
              <a:gd name="connsiteX53" fmla="*/ 7185237 w 9020285"/>
              <a:gd name="connsiteY53" fmla="*/ 435998 h 5063639"/>
              <a:gd name="connsiteX54" fmla="*/ 7460054 w 9020285"/>
              <a:gd name="connsiteY54" fmla="*/ 399622 h 5063639"/>
              <a:gd name="connsiteX55" fmla="*/ 7495021 w 9020285"/>
              <a:gd name="connsiteY55" fmla="*/ 291666 h 5063639"/>
              <a:gd name="connsiteX56" fmla="*/ 7608374 w 9020285"/>
              <a:gd name="connsiteY56" fmla="*/ 256933 h 5063639"/>
              <a:gd name="connsiteX57" fmla="*/ 7635128 w 9020285"/>
              <a:gd name="connsiteY57" fmla="*/ 171977 h 5063639"/>
              <a:gd name="connsiteX58" fmla="*/ 7813254 w 9020285"/>
              <a:gd name="connsiteY58" fmla="*/ 64962 h 5063639"/>
              <a:gd name="connsiteX59" fmla="*/ 7893869 w 9020285"/>
              <a:gd name="connsiteY59"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24504 w 9020285"/>
              <a:gd name="connsiteY51" fmla="*/ 7105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42284 w 9020285"/>
              <a:gd name="connsiteY51" fmla="*/ 748661 h 5063639"/>
              <a:gd name="connsiteX52" fmla="*/ 6951315 w 9020285"/>
              <a:gd name="connsiteY52" fmla="*/ 700019 h 5063639"/>
              <a:gd name="connsiteX53" fmla="*/ 7045130 w 9020285"/>
              <a:gd name="connsiteY53" fmla="*/ 683121 h 5063639"/>
              <a:gd name="connsiteX54" fmla="*/ 7185237 w 9020285"/>
              <a:gd name="connsiteY54" fmla="*/ 435998 h 5063639"/>
              <a:gd name="connsiteX55" fmla="*/ 7460054 w 9020285"/>
              <a:gd name="connsiteY55" fmla="*/ 399622 h 5063639"/>
              <a:gd name="connsiteX56" fmla="*/ 7495021 w 9020285"/>
              <a:gd name="connsiteY56" fmla="*/ 291666 h 5063639"/>
              <a:gd name="connsiteX57" fmla="*/ 7608374 w 9020285"/>
              <a:gd name="connsiteY57" fmla="*/ 256933 h 5063639"/>
              <a:gd name="connsiteX58" fmla="*/ 7635128 w 9020285"/>
              <a:gd name="connsiteY58" fmla="*/ 171977 h 5063639"/>
              <a:gd name="connsiteX59" fmla="*/ 7813254 w 9020285"/>
              <a:gd name="connsiteY59" fmla="*/ 64962 h 5063639"/>
              <a:gd name="connsiteX60" fmla="*/ 7893869 w 9020285"/>
              <a:gd name="connsiteY60"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12652 w 9020285"/>
              <a:gd name="connsiteY50" fmla="*/ 714241 h 5063639"/>
              <a:gd name="connsiteX51" fmla="*/ 6951315 w 9020285"/>
              <a:gd name="connsiteY51" fmla="*/ 700019 h 5063639"/>
              <a:gd name="connsiteX52" fmla="*/ 7045130 w 9020285"/>
              <a:gd name="connsiteY52" fmla="*/ 683121 h 5063639"/>
              <a:gd name="connsiteX53" fmla="*/ 7185237 w 9020285"/>
              <a:gd name="connsiteY53" fmla="*/ 435998 h 5063639"/>
              <a:gd name="connsiteX54" fmla="*/ 7460054 w 9020285"/>
              <a:gd name="connsiteY54" fmla="*/ 399622 h 5063639"/>
              <a:gd name="connsiteX55" fmla="*/ 7495021 w 9020285"/>
              <a:gd name="connsiteY55" fmla="*/ 291666 h 5063639"/>
              <a:gd name="connsiteX56" fmla="*/ 7608374 w 9020285"/>
              <a:gd name="connsiteY56" fmla="*/ 256933 h 5063639"/>
              <a:gd name="connsiteX57" fmla="*/ 7635128 w 9020285"/>
              <a:gd name="connsiteY57" fmla="*/ 171977 h 5063639"/>
              <a:gd name="connsiteX58" fmla="*/ 7813254 w 9020285"/>
              <a:gd name="connsiteY58" fmla="*/ 64962 h 5063639"/>
              <a:gd name="connsiteX59" fmla="*/ 7893869 w 9020285"/>
              <a:gd name="connsiteY59"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06088 w 9020285"/>
              <a:gd name="connsiteY49" fmla="*/ 717804 h 5063639"/>
              <a:gd name="connsiteX50" fmla="*/ 6951315 w 9020285"/>
              <a:gd name="connsiteY50" fmla="*/ 700019 h 5063639"/>
              <a:gd name="connsiteX51" fmla="*/ 7045130 w 9020285"/>
              <a:gd name="connsiteY51" fmla="*/ 683121 h 5063639"/>
              <a:gd name="connsiteX52" fmla="*/ 7185237 w 9020285"/>
              <a:gd name="connsiteY52" fmla="*/ 435998 h 5063639"/>
              <a:gd name="connsiteX53" fmla="*/ 7460054 w 9020285"/>
              <a:gd name="connsiteY53" fmla="*/ 399622 h 5063639"/>
              <a:gd name="connsiteX54" fmla="*/ 7495021 w 9020285"/>
              <a:gd name="connsiteY54" fmla="*/ 291666 h 5063639"/>
              <a:gd name="connsiteX55" fmla="*/ 7608374 w 9020285"/>
              <a:gd name="connsiteY55" fmla="*/ 256933 h 5063639"/>
              <a:gd name="connsiteX56" fmla="*/ 7635128 w 9020285"/>
              <a:gd name="connsiteY56" fmla="*/ 171977 h 5063639"/>
              <a:gd name="connsiteX57" fmla="*/ 7813254 w 9020285"/>
              <a:gd name="connsiteY57" fmla="*/ 64962 h 5063639"/>
              <a:gd name="connsiteX58" fmla="*/ 7893869 w 9020285"/>
              <a:gd name="connsiteY58"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51315 w 9020285"/>
              <a:gd name="connsiteY49" fmla="*/ 700019 h 5063639"/>
              <a:gd name="connsiteX50" fmla="*/ 7045130 w 9020285"/>
              <a:gd name="connsiteY50" fmla="*/ 683121 h 5063639"/>
              <a:gd name="connsiteX51" fmla="*/ 7185237 w 9020285"/>
              <a:gd name="connsiteY51" fmla="*/ 435998 h 5063639"/>
              <a:gd name="connsiteX52" fmla="*/ 7460054 w 9020285"/>
              <a:gd name="connsiteY52" fmla="*/ 399622 h 5063639"/>
              <a:gd name="connsiteX53" fmla="*/ 7495021 w 9020285"/>
              <a:gd name="connsiteY53" fmla="*/ 291666 h 5063639"/>
              <a:gd name="connsiteX54" fmla="*/ 7608374 w 9020285"/>
              <a:gd name="connsiteY54" fmla="*/ 256933 h 5063639"/>
              <a:gd name="connsiteX55" fmla="*/ 7635128 w 9020285"/>
              <a:gd name="connsiteY55" fmla="*/ 171977 h 5063639"/>
              <a:gd name="connsiteX56" fmla="*/ 7813254 w 9020285"/>
              <a:gd name="connsiteY56" fmla="*/ 64962 h 5063639"/>
              <a:gd name="connsiteX57" fmla="*/ 7893869 w 9020285"/>
              <a:gd name="connsiteY57"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892681 w 9020285"/>
              <a:gd name="connsiteY48" fmla="*/ 723077 h 5063639"/>
              <a:gd name="connsiteX49" fmla="*/ 6951315 w 9020285"/>
              <a:gd name="connsiteY49" fmla="*/ 700019 h 5063639"/>
              <a:gd name="connsiteX50" fmla="*/ 7045130 w 9020285"/>
              <a:gd name="connsiteY50" fmla="*/ 683121 h 5063639"/>
              <a:gd name="connsiteX51" fmla="*/ 7185237 w 9020285"/>
              <a:gd name="connsiteY51" fmla="*/ 435998 h 5063639"/>
              <a:gd name="connsiteX52" fmla="*/ 7460054 w 9020285"/>
              <a:gd name="connsiteY52" fmla="*/ 399622 h 5063639"/>
              <a:gd name="connsiteX53" fmla="*/ 7495021 w 9020285"/>
              <a:gd name="connsiteY53" fmla="*/ 291666 h 5063639"/>
              <a:gd name="connsiteX54" fmla="*/ 7608374 w 9020285"/>
              <a:gd name="connsiteY54" fmla="*/ 256933 h 5063639"/>
              <a:gd name="connsiteX55" fmla="*/ 7635128 w 9020285"/>
              <a:gd name="connsiteY55" fmla="*/ 171977 h 5063639"/>
              <a:gd name="connsiteX56" fmla="*/ 7813254 w 9020285"/>
              <a:gd name="connsiteY56" fmla="*/ 64962 h 5063639"/>
              <a:gd name="connsiteX57" fmla="*/ 7893869 w 9020285"/>
              <a:gd name="connsiteY57"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951315 w 9020285"/>
              <a:gd name="connsiteY48" fmla="*/ 700019 h 5063639"/>
              <a:gd name="connsiteX49" fmla="*/ 7045130 w 9020285"/>
              <a:gd name="connsiteY49" fmla="*/ 683121 h 5063639"/>
              <a:gd name="connsiteX50" fmla="*/ 7185237 w 9020285"/>
              <a:gd name="connsiteY50" fmla="*/ 435998 h 5063639"/>
              <a:gd name="connsiteX51" fmla="*/ 7460054 w 9020285"/>
              <a:gd name="connsiteY51" fmla="*/ 399622 h 5063639"/>
              <a:gd name="connsiteX52" fmla="*/ 7495021 w 9020285"/>
              <a:gd name="connsiteY52" fmla="*/ 291666 h 5063639"/>
              <a:gd name="connsiteX53" fmla="*/ 7608374 w 9020285"/>
              <a:gd name="connsiteY53" fmla="*/ 256933 h 5063639"/>
              <a:gd name="connsiteX54" fmla="*/ 7635128 w 9020285"/>
              <a:gd name="connsiteY54" fmla="*/ 171977 h 5063639"/>
              <a:gd name="connsiteX55" fmla="*/ 7813254 w 9020285"/>
              <a:gd name="connsiteY55" fmla="*/ 64962 h 5063639"/>
              <a:gd name="connsiteX56" fmla="*/ 7893869 w 9020285"/>
              <a:gd name="connsiteY56"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951315 w 9020285"/>
              <a:gd name="connsiteY48" fmla="*/ 700019 h 5063639"/>
              <a:gd name="connsiteX49" fmla="*/ 7045130 w 9020285"/>
              <a:gd name="connsiteY49" fmla="*/ 683121 h 5063639"/>
              <a:gd name="connsiteX50" fmla="*/ 7185237 w 9020285"/>
              <a:gd name="connsiteY50" fmla="*/ 435998 h 5063639"/>
              <a:gd name="connsiteX51" fmla="*/ 7460054 w 9020285"/>
              <a:gd name="connsiteY51" fmla="*/ 399622 h 5063639"/>
              <a:gd name="connsiteX52" fmla="*/ 7495021 w 9020285"/>
              <a:gd name="connsiteY52" fmla="*/ 291666 h 5063639"/>
              <a:gd name="connsiteX53" fmla="*/ 7608374 w 9020285"/>
              <a:gd name="connsiteY53" fmla="*/ 256933 h 5063639"/>
              <a:gd name="connsiteX54" fmla="*/ 7635128 w 9020285"/>
              <a:gd name="connsiteY54" fmla="*/ 171977 h 5063639"/>
              <a:gd name="connsiteX55" fmla="*/ 7813254 w 9020285"/>
              <a:gd name="connsiteY55" fmla="*/ 64962 h 5063639"/>
              <a:gd name="connsiteX56" fmla="*/ 7893869 w 9020285"/>
              <a:gd name="connsiteY56"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6951315 w 9020285"/>
              <a:gd name="connsiteY48" fmla="*/ 700019 h 5063639"/>
              <a:gd name="connsiteX49" fmla="*/ 7045130 w 9020285"/>
              <a:gd name="connsiteY49" fmla="*/ 683121 h 5063639"/>
              <a:gd name="connsiteX50" fmla="*/ 7185237 w 9020285"/>
              <a:gd name="connsiteY50" fmla="*/ 435998 h 5063639"/>
              <a:gd name="connsiteX51" fmla="*/ 7460054 w 9020285"/>
              <a:gd name="connsiteY51" fmla="*/ 399622 h 5063639"/>
              <a:gd name="connsiteX52" fmla="*/ 7495021 w 9020285"/>
              <a:gd name="connsiteY52" fmla="*/ 291666 h 5063639"/>
              <a:gd name="connsiteX53" fmla="*/ 7608374 w 9020285"/>
              <a:gd name="connsiteY53" fmla="*/ 256933 h 5063639"/>
              <a:gd name="connsiteX54" fmla="*/ 7635128 w 9020285"/>
              <a:gd name="connsiteY54" fmla="*/ 171977 h 5063639"/>
              <a:gd name="connsiteX55" fmla="*/ 7813254 w 9020285"/>
              <a:gd name="connsiteY55" fmla="*/ 64962 h 5063639"/>
              <a:gd name="connsiteX56" fmla="*/ 7893869 w 9020285"/>
              <a:gd name="connsiteY56"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7045130 w 9020285"/>
              <a:gd name="connsiteY48" fmla="*/ 683121 h 5063639"/>
              <a:gd name="connsiteX49" fmla="*/ 7185237 w 9020285"/>
              <a:gd name="connsiteY49" fmla="*/ 435998 h 5063639"/>
              <a:gd name="connsiteX50" fmla="*/ 7460054 w 9020285"/>
              <a:gd name="connsiteY50" fmla="*/ 399622 h 5063639"/>
              <a:gd name="connsiteX51" fmla="*/ 7495021 w 9020285"/>
              <a:gd name="connsiteY51" fmla="*/ 291666 h 5063639"/>
              <a:gd name="connsiteX52" fmla="*/ 7608374 w 9020285"/>
              <a:gd name="connsiteY52" fmla="*/ 256933 h 5063639"/>
              <a:gd name="connsiteX53" fmla="*/ 7635128 w 9020285"/>
              <a:gd name="connsiteY53" fmla="*/ 171977 h 5063639"/>
              <a:gd name="connsiteX54" fmla="*/ 7813254 w 9020285"/>
              <a:gd name="connsiteY54" fmla="*/ 64962 h 5063639"/>
              <a:gd name="connsiteX55" fmla="*/ 7893869 w 9020285"/>
              <a:gd name="connsiteY55"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7045130 w 9020285"/>
              <a:gd name="connsiteY48" fmla="*/ 683121 h 5063639"/>
              <a:gd name="connsiteX49" fmla="*/ 7185237 w 9020285"/>
              <a:gd name="connsiteY49" fmla="*/ 435998 h 5063639"/>
              <a:gd name="connsiteX50" fmla="*/ 7460054 w 9020285"/>
              <a:gd name="connsiteY50" fmla="*/ 399622 h 5063639"/>
              <a:gd name="connsiteX51" fmla="*/ 7495021 w 9020285"/>
              <a:gd name="connsiteY51" fmla="*/ 291666 h 5063639"/>
              <a:gd name="connsiteX52" fmla="*/ 7608374 w 9020285"/>
              <a:gd name="connsiteY52" fmla="*/ 256933 h 5063639"/>
              <a:gd name="connsiteX53" fmla="*/ 7635128 w 9020285"/>
              <a:gd name="connsiteY53" fmla="*/ 171977 h 5063639"/>
              <a:gd name="connsiteX54" fmla="*/ 7813254 w 9020285"/>
              <a:gd name="connsiteY54" fmla="*/ 64962 h 5063639"/>
              <a:gd name="connsiteX55" fmla="*/ 7893869 w 9020285"/>
              <a:gd name="connsiteY55"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7045130 w 9020285"/>
              <a:gd name="connsiteY48" fmla="*/ 683121 h 5063639"/>
              <a:gd name="connsiteX49" fmla="*/ 7185237 w 9020285"/>
              <a:gd name="connsiteY49" fmla="*/ 435998 h 5063639"/>
              <a:gd name="connsiteX50" fmla="*/ 7460054 w 9020285"/>
              <a:gd name="connsiteY50" fmla="*/ 399622 h 5063639"/>
              <a:gd name="connsiteX51" fmla="*/ 7495021 w 9020285"/>
              <a:gd name="connsiteY51" fmla="*/ 291666 h 5063639"/>
              <a:gd name="connsiteX52" fmla="*/ 7608374 w 9020285"/>
              <a:gd name="connsiteY52" fmla="*/ 256933 h 5063639"/>
              <a:gd name="connsiteX53" fmla="*/ 7635128 w 9020285"/>
              <a:gd name="connsiteY53" fmla="*/ 171977 h 5063639"/>
              <a:gd name="connsiteX54" fmla="*/ 7813254 w 9020285"/>
              <a:gd name="connsiteY54" fmla="*/ 64962 h 5063639"/>
              <a:gd name="connsiteX55" fmla="*/ 7893869 w 9020285"/>
              <a:gd name="connsiteY55"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7065450 w 9020285"/>
              <a:gd name="connsiteY48" fmla="*/ 693281 h 5063639"/>
              <a:gd name="connsiteX49" fmla="*/ 7185237 w 9020285"/>
              <a:gd name="connsiteY49" fmla="*/ 435998 h 5063639"/>
              <a:gd name="connsiteX50" fmla="*/ 7460054 w 9020285"/>
              <a:gd name="connsiteY50" fmla="*/ 399622 h 5063639"/>
              <a:gd name="connsiteX51" fmla="*/ 7495021 w 9020285"/>
              <a:gd name="connsiteY51" fmla="*/ 291666 h 5063639"/>
              <a:gd name="connsiteX52" fmla="*/ 7608374 w 9020285"/>
              <a:gd name="connsiteY52" fmla="*/ 256933 h 5063639"/>
              <a:gd name="connsiteX53" fmla="*/ 7635128 w 9020285"/>
              <a:gd name="connsiteY53" fmla="*/ 171977 h 5063639"/>
              <a:gd name="connsiteX54" fmla="*/ 7813254 w 9020285"/>
              <a:gd name="connsiteY54" fmla="*/ 64962 h 5063639"/>
              <a:gd name="connsiteX55" fmla="*/ 7893869 w 9020285"/>
              <a:gd name="connsiteY55"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38444 w 9020285"/>
              <a:gd name="connsiteY45" fmla="*/ 958389 h 5063639"/>
              <a:gd name="connsiteX46" fmla="*/ 6599404 w 9020285"/>
              <a:gd name="connsiteY46" fmla="*/ 955849 h 5063639"/>
              <a:gd name="connsiteX47" fmla="*/ 6791617 w 9020285"/>
              <a:gd name="connsiteY47" fmla="*/ 782724 h 5063639"/>
              <a:gd name="connsiteX48" fmla="*/ 7065450 w 9020285"/>
              <a:gd name="connsiteY48" fmla="*/ 693281 h 5063639"/>
              <a:gd name="connsiteX49" fmla="*/ 7185237 w 9020285"/>
              <a:gd name="connsiteY49" fmla="*/ 435998 h 5063639"/>
              <a:gd name="connsiteX50" fmla="*/ 7460054 w 9020285"/>
              <a:gd name="connsiteY50" fmla="*/ 399622 h 5063639"/>
              <a:gd name="connsiteX51" fmla="*/ 7495021 w 9020285"/>
              <a:gd name="connsiteY51" fmla="*/ 291666 h 5063639"/>
              <a:gd name="connsiteX52" fmla="*/ 7608374 w 9020285"/>
              <a:gd name="connsiteY52" fmla="*/ 256933 h 5063639"/>
              <a:gd name="connsiteX53" fmla="*/ 7635128 w 9020285"/>
              <a:gd name="connsiteY53" fmla="*/ 171977 h 5063639"/>
              <a:gd name="connsiteX54" fmla="*/ 7813254 w 9020285"/>
              <a:gd name="connsiteY54" fmla="*/ 64962 h 5063639"/>
              <a:gd name="connsiteX55" fmla="*/ 7893869 w 9020285"/>
              <a:gd name="connsiteY55"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5849 h 5063639"/>
              <a:gd name="connsiteX46" fmla="*/ 6791617 w 9020285"/>
              <a:gd name="connsiteY46" fmla="*/ 782724 h 5063639"/>
              <a:gd name="connsiteX47" fmla="*/ 7065450 w 9020285"/>
              <a:gd name="connsiteY47" fmla="*/ 693281 h 5063639"/>
              <a:gd name="connsiteX48" fmla="*/ 7185237 w 9020285"/>
              <a:gd name="connsiteY48" fmla="*/ 435998 h 5063639"/>
              <a:gd name="connsiteX49" fmla="*/ 7460054 w 9020285"/>
              <a:gd name="connsiteY49" fmla="*/ 399622 h 5063639"/>
              <a:gd name="connsiteX50" fmla="*/ 7495021 w 9020285"/>
              <a:gd name="connsiteY50" fmla="*/ 291666 h 5063639"/>
              <a:gd name="connsiteX51" fmla="*/ 7608374 w 9020285"/>
              <a:gd name="connsiteY51" fmla="*/ 256933 h 5063639"/>
              <a:gd name="connsiteX52" fmla="*/ 7635128 w 9020285"/>
              <a:gd name="connsiteY52" fmla="*/ 171977 h 5063639"/>
              <a:gd name="connsiteX53" fmla="*/ 7813254 w 9020285"/>
              <a:gd name="connsiteY53" fmla="*/ 64962 h 5063639"/>
              <a:gd name="connsiteX54" fmla="*/ 7893869 w 9020285"/>
              <a:gd name="connsiteY54"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7754 h 5063639"/>
              <a:gd name="connsiteX46" fmla="*/ 6791617 w 9020285"/>
              <a:gd name="connsiteY46" fmla="*/ 782724 h 5063639"/>
              <a:gd name="connsiteX47" fmla="*/ 7065450 w 9020285"/>
              <a:gd name="connsiteY47" fmla="*/ 693281 h 5063639"/>
              <a:gd name="connsiteX48" fmla="*/ 7185237 w 9020285"/>
              <a:gd name="connsiteY48" fmla="*/ 435998 h 5063639"/>
              <a:gd name="connsiteX49" fmla="*/ 7460054 w 9020285"/>
              <a:gd name="connsiteY49" fmla="*/ 399622 h 5063639"/>
              <a:gd name="connsiteX50" fmla="*/ 7495021 w 9020285"/>
              <a:gd name="connsiteY50" fmla="*/ 291666 h 5063639"/>
              <a:gd name="connsiteX51" fmla="*/ 7608374 w 9020285"/>
              <a:gd name="connsiteY51" fmla="*/ 256933 h 5063639"/>
              <a:gd name="connsiteX52" fmla="*/ 7635128 w 9020285"/>
              <a:gd name="connsiteY52" fmla="*/ 171977 h 5063639"/>
              <a:gd name="connsiteX53" fmla="*/ 7813254 w 9020285"/>
              <a:gd name="connsiteY53" fmla="*/ 64962 h 5063639"/>
              <a:gd name="connsiteX54" fmla="*/ 7893869 w 9020285"/>
              <a:gd name="connsiteY54" fmla="*/ 0 h 5063639"/>
              <a:gd name="connsiteX0" fmla="*/ 9001692 w 9020285"/>
              <a:gd name="connsiteY0" fmla="*/ 963347 h 5063639"/>
              <a:gd name="connsiteX1" fmla="*/ 9002023 w 9020285"/>
              <a:gd name="connsiteY1" fmla="*/ 977885 h 5063639"/>
              <a:gd name="connsiteX2" fmla="*/ 9001693 w 9020285"/>
              <a:gd name="connsiteY2" fmla="*/ 963809 h 5063639"/>
              <a:gd name="connsiteX3" fmla="*/ 9001692 w 9020285"/>
              <a:gd name="connsiteY3" fmla="*/ 963347 h 5063639"/>
              <a:gd name="connsiteX4" fmla="*/ 9001547 w 9020285"/>
              <a:gd name="connsiteY4" fmla="*/ 925495 h 5063639"/>
              <a:gd name="connsiteX5" fmla="*/ 9001666 w 9020285"/>
              <a:gd name="connsiteY5" fmla="*/ 944883 h 5063639"/>
              <a:gd name="connsiteX6" fmla="*/ 9001692 w 9020285"/>
              <a:gd name="connsiteY6" fmla="*/ 963347 h 5063639"/>
              <a:gd name="connsiteX7" fmla="*/ 9001285 w 9020285"/>
              <a:gd name="connsiteY7" fmla="*/ 945440 h 5063639"/>
              <a:gd name="connsiteX8" fmla="*/ 9001321 w 9020285"/>
              <a:gd name="connsiteY8" fmla="*/ 941928 h 5063639"/>
              <a:gd name="connsiteX9" fmla="*/ 9001547 w 9020285"/>
              <a:gd name="connsiteY9" fmla="*/ 925495 h 5063639"/>
              <a:gd name="connsiteX10" fmla="*/ 7893869 w 9020285"/>
              <a:gd name="connsiteY10" fmla="*/ 0 h 5063639"/>
              <a:gd name="connsiteX11" fmla="*/ 7974484 w 9020285"/>
              <a:gd name="connsiteY11" fmla="*/ 64962 h 5063639"/>
              <a:gd name="connsiteX12" fmla="*/ 8152610 w 9020285"/>
              <a:gd name="connsiteY12" fmla="*/ 171978 h 5063639"/>
              <a:gd name="connsiteX13" fmla="*/ 8179364 w 9020285"/>
              <a:gd name="connsiteY13" fmla="*/ 256934 h 5063639"/>
              <a:gd name="connsiteX14" fmla="*/ 8292717 w 9020285"/>
              <a:gd name="connsiteY14" fmla="*/ 291667 h 5063639"/>
              <a:gd name="connsiteX15" fmla="*/ 8327684 w 9020285"/>
              <a:gd name="connsiteY15" fmla="*/ 399622 h 5063639"/>
              <a:gd name="connsiteX16" fmla="*/ 8602501 w 9020285"/>
              <a:gd name="connsiteY16" fmla="*/ 435998 h 5063639"/>
              <a:gd name="connsiteX17" fmla="*/ 8742607 w 9020285"/>
              <a:gd name="connsiteY17" fmla="*/ 683122 h 5063639"/>
              <a:gd name="connsiteX18" fmla="*/ 8836423 w 9020285"/>
              <a:gd name="connsiteY18" fmla="*/ 700019 h 5063639"/>
              <a:gd name="connsiteX19" fmla="*/ 8846530 w 9020285"/>
              <a:gd name="connsiteY19" fmla="*/ 703994 h 5063639"/>
              <a:gd name="connsiteX20" fmla="*/ 8879541 w 9020285"/>
              <a:gd name="connsiteY20" fmla="*/ 714241 h 5063639"/>
              <a:gd name="connsiteX21" fmla="*/ 8913096 w 9020285"/>
              <a:gd name="connsiteY21" fmla="*/ 732454 h 5063639"/>
              <a:gd name="connsiteX22" fmla="*/ 8918609 w 9020285"/>
              <a:gd name="connsiteY22" fmla="*/ 737002 h 5063639"/>
              <a:gd name="connsiteX23" fmla="*/ 8920472 w 9020285"/>
              <a:gd name="connsiteY23" fmla="*/ 738104 h 5063639"/>
              <a:gd name="connsiteX24" fmla="*/ 8934525 w 9020285"/>
              <a:gd name="connsiteY24" fmla="*/ 750134 h 5063639"/>
              <a:gd name="connsiteX25" fmla="*/ 8942332 w 9020285"/>
              <a:gd name="connsiteY25" fmla="*/ 756576 h 5063639"/>
              <a:gd name="connsiteX26" fmla="*/ 9000192 w 9020285"/>
              <a:gd name="connsiteY26" fmla="*/ 896261 h 5063639"/>
              <a:gd name="connsiteX27" fmla="*/ 9000192 w 9020285"/>
              <a:gd name="connsiteY27" fmla="*/ 897369 h 5063639"/>
              <a:gd name="connsiteX28" fmla="*/ 9001285 w 9020285"/>
              <a:gd name="connsiteY28" fmla="*/ 945440 h 5063639"/>
              <a:gd name="connsiteX29" fmla="*/ 9001136 w 9020285"/>
              <a:gd name="connsiteY29" fmla="*/ 960372 h 5063639"/>
              <a:gd name="connsiteX30" fmla="*/ 9000192 w 9020285"/>
              <a:gd name="connsiteY30" fmla="*/ 1069284 h 5063639"/>
              <a:gd name="connsiteX31" fmla="*/ 9000192 w 9020285"/>
              <a:gd name="connsiteY31" fmla="*/ 1147766 h 5063639"/>
              <a:gd name="connsiteX32" fmla="*/ 9020285 w 9020285"/>
              <a:gd name="connsiteY32" fmla="*/ 1247289 h 5063639"/>
              <a:gd name="connsiteX33" fmla="*/ 9020285 w 9020285"/>
              <a:gd name="connsiteY33" fmla="*/ 4281228 h 5063639"/>
              <a:gd name="connsiteX34" fmla="*/ 8733186 w 9020285"/>
              <a:gd name="connsiteY34" fmla="*/ 4568327 h 5063639"/>
              <a:gd name="connsiteX35" fmla="*/ 7247104 w 9020285"/>
              <a:gd name="connsiteY35" fmla="*/ 4565189 h 5063639"/>
              <a:gd name="connsiteX36" fmla="*/ 6815304 w 9020285"/>
              <a:gd name="connsiteY36" fmla="*/ 4969049 h 5063639"/>
              <a:gd name="connsiteX37" fmla="*/ 6591402 w 9020285"/>
              <a:gd name="connsiteY37" fmla="*/ 5057627 h 5063639"/>
              <a:gd name="connsiteX38" fmla="*/ 6525744 w 9020285"/>
              <a:gd name="connsiteY38" fmla="*/ 5055409 h 5063639"/>
              <a:gd name="connsiteX39" fmla="*/ 949130 w 9020285"/>
              <a:gd name="connsiteY39" fmla="*/ 5057627 h 5063639"/>
              <a:gd name="connsiteX40" fmla="*/ 0 w 9020285"/>
              <a:gd name="connsiteY40" fmla="*/ 4108497 h 5063639"/>
              <a:gd name="connsiteX41" fmla="*/ 0 w 9020285"/>
              <a:gd name="connsiteY41" fmla="*/ 1295852 h 5063639"/>
              <a:gd name="connsiteX42" fmla="*/ 335662 w 9020285"/>
              <a:gd name="connsiteY42" fmla="*/ 960190 h 5063639"/>
              <a:gd name="connsiteX43" fmla="*/ 5527603 w 9020285"/>
              <a:gd name="connsiteY43" fmla="*/ 960190 h 5063639"/>
              <a:gd name="connsiteX44" fmla="*/ 5977934 w 9020285"/>
              <a:gd name="connsiteY44" fmla="*/ 960190 h 5063639"/>
              <a:gd name="connsiteX45" fmla="*/ 6599404 w 9020285"/>
              <a:gd name="connsiteY45" fmla="*/ 959659 h 5063639"/>
              <a:gd name="connsiteX46" fmla="*/ 6791617 w 9020285"/>
              <a:gd name="connsiteY46" fmla="*/ 782724 h 5063639"/>
              <a:gd name="connsiteX47" fmla="*/ 7065450 w 9020285"/>
              <a:gd name="connsiteY47" fmla="*/ 693281 h 5063639"/>
              <a:gd name="connsiteX48" fmla="*/ 7185237 w 9020285"/>
              <a:gd name="connsiteY48" fmla="*/ 435998 h 5063639"/>
              <a:gd name="connsiteX49" fmla="*/ 7460054 w 9020285"/>
              <a:gd name="connsiteY49" fmla="*/ 399622 h 5063639"/>
              <a:gd name="connsiteX50" fmla="*/ 7495021 w 9020285"/>
              <a:gd name="connsiteY50" fmla="*/ 291666 h 5063639"/>
              <a:gd name="connsiteX51" fmla="*/ 7608374 w 9020285"/>
              <a:gd name="connsiteY51" fmla="*/ 256933 h 5063639"/>
              <a:gd name="connsiteX52" fmla="*/ 7635128 w 9020285"/>
              <a:gd name="connsiteY52" fmla="*/ 171977 h 5063639"/>
              <a:gd name="connsiteX53" fmla="*/ 7813254 w 9020285"/>
              <a:gd name="connsiteY53" fmla="*/ 64962 h 5063639"/>
              <a:gd name="connsiteX54" fmla="*/ 7893869 w 9020285"/>
              <a:gd name="connsiteY54" fmla="*/ 0 h 5063639"/>
              <a:gd name="connsiteX0" fmla="*/ 9001692 w 9020285"/>
              <a:gd name="connsiteY0" fmla="*/ 963347 h 5059448"/>
              <a:gd name="connsiteX1" fmla="*/ 9002023 w 9020285"/>
              <a:gd name="connsiteY1" fmla="*/ 977885 h 5059448"/>
              <a:gd name="connsiteX2" fmla="*/ 9001693 w 9020285"/>
              <a:gd name="connsiteY2" fmla="*/ 963809 h 5059448"/>
              <a:gd name="connsiteX3" fmla="*/ 9001692 w 9020285"/>
              <a:gd name="connsiteY3" fmla="*/ 963347 h 5059448"/>
              <a:gd name="connsiteX4" fmla="*/ 9001547 w 9020285"/>
              <a:gd name="connsiteY4" fmla="*/ 925495 h 5059448"/>
              <a:gd name="connsiteX5" fmla="*/ 9001666 w 9020285"/>
              <a:gd name="connsiteY5" fmla="*/ 944883 h 5059448"/>
              <a:gd name="connsiteX6" fmla="*/ 9001692 w 9020285"/>
              <a:gd name="connsiteY6" fmla="*/ 963347 h 5059448"/>
              <a:gd name="connsiteX7" fmla="*/ 9001285 w 9020285"/>
              <a:gd name="connsiteY7" fmla="*/ 945440 h 5059448"/>
              <a:gd name="connsiteX8" fmla="*/ 9001321 w 9020285"/>
              <a:gd name="connsiteY8" fmla="*/ 941928 h 5059448"/>
              <a:gd name="connsiteX9" fmla="*/ 9001547 w 9020285"/>
              <a:gd name="connsiteY9" fmla="*/ 925495 h 5059448"/>
              <a:gd name="connsiteX10" fmla="*/ 7893869 w 9020285"/>
              <a:gd name="connsiteY10" fmla="*/ 0 h 5059448"/>
              <a:gd name="connsiteX11" fmla="*/ 7974484 w 9020285"/>
              <a:gd name="connsiteY11" fmla="*/ 64962 h 5059448"/>
              <a:gd name="connsiteX12" fmla="*/ 8152610 w 9020285"/>
              <a:gd name="connsiteY12" fmla="*/ 171978 h 5059448"/>
              <a:gd name="connsiteX13" fmla="*/ 8179364 w 9020285"/>
              <a:gd name="connsiteY13" fmla="*/ 256934 h 5059448"/>
              <a:gd name="connsiteX14" fmla="*/ 8292717 w 9020285"/>
              <a:gd name="connsiteY14" fmla="*/ 291667 h 5059448"/>
              <a:gd name="connsiteX15" fmla="*/ 8327684 w 9020285"/>
              <a:gd name="connsiteY15" fmla="*/ 399622 h 5059448"/>
              <a:gd name="connsiteX16" fmla="*/ 8602501 w 9020285"/>
              <a:gd name="connsiteY16" fmla="*/ 435998 h 5059448"/>
              <a:gd name="connsiteX17" fmla="*/ 8742607 w 9020285"/>
              <a:gd name="connsiteY17" fmla="*/ 683122 h 5059448"/>
              <a:gd name="connsiteX18" fmla="*/ 8836423 w 9020285"/>
              <a:gd name="connsiteY18" fmla="*/ 700019 h 5059448"/>
              <a:gd name="connsiteX19" fmla="*/ 8846530 w 9020285"/>
              <a:gd name="connsiteY19" fmla="*/ 703994 h 5059448"/>
              <a:gd name="connsiteX20" fmla="*/ 8879541 w 9020285"/>
              <a:gd name="connsiteY20" fmla="*/ 714241 h 5059448"/>
              <a:gd name="connsiteX21" fmla="*/ 8913096 w 9020285"/>
              <a:gd name="connsiteY21" fmla="*/ 732454 h 5059448"/>
              <a:gd name="connsiteX22" fmla="*/ 8918609 w 9020285"/>
              <a:gd name="connsiteY22" fmla="*/ 737002 h 5059448"/>
              <a:gd name="connsiteX23" fmla="*/ 8920472 w 9020285"/>
              <a:gd name="connsiteY23" fmla="*/ 738104 h 5059448"/>
              <a:gd name="connsiteX24" fmla="*/ 8934525 w 9020285"/>
              <a:gd name="connsiteY24" fmla="*/ 750134 h 5059448"/>
              <a:gd name="connsiteX25" fmla="*/ 8942332 w 9020285"/>
              <a:gd name="connsiteY25" fmla="*/ 756576 h 5059448"/>
              <a:gd name="connsiteX26" fmla="*/ 9000192 w 9020285"/>
              <a:gd name="connsiteY26" fmla="*/ 896261 h 5059448"/>
              <a:gd name="connsiteX27" fmla="*/ 9000192 w 9020285"/>
              <a:gd name="connsiteY27" fmla="*/ 897369 h 5059448"/>
              <a:gd name="connsiteX28" fmla="*/ 9001285 w 9020285"/>
              <a:gd name="connsiteY28" fmla="*/ 945440 h 5059448"/>
              <a:gd name="connsiteX29" fmla="*/ 9001136 w 9020285"/>
              <a:gd name="connsiteY29" fmla="*/ 960372 h 5059448"/>
              <a:gd name="connsiteX30" fmla="*/ 9000192 w 9020285"/>
              <a:gd name="connsiteY30" fmla="*/ 1069284 h 5059448"/>
              <a:gd name="connsiteX31" fmla="*/ 9000192 w 9020285"/>
              <a:gd name="connsiteY31" fmla="*/ 1147766 h 5059448"/>
              <a:gd name="connsiteX32" fmla="*/ 9020285 w 9020285"/>
              <a:gd name="connsiteY32" fmla="*/ 1247289 h 5059448"/>
              <a:gd name="connsiteX33" fmla="*/ 9020285 w 9020285"/>
              <a:gd name="connsiteY33" fmla="*/ 4281228 h 5059448"/>
              <a:gd name="connsiteX34" fmla="*/ 8733186 w 9020285"/>
              <a:gd name="connsiteY34" fmla="*/ 4568327 h 5059448"/>
              <a:gd name="connsiteX35" fmla="*/ 7247104 w 9020285"/>
              <a:gd name="connsiteY35" fmla="*/ 4565189 h 5059448"/>
              <a:gd name="connsiteX36" fmla="*/ 6815304 w 9020285"/>
              <a:gd name="connsiteY36" fmla="*/ 4969049 h 5059448"/>
              <a:gd name="connsiteX37" fmla="*/ 6591402 w 9020285"/>
              <a:gd name="connsiteY37" fmla="*/ 5057627 h 5059448"/>
              <a:gd name="connsiteX38" fmla="*/ 6525744 w 9020285"/>
              <a:gd name="connsiteY38" fmla="*/ 5055409 h 5059448"/>
              <a:gd name="connsiteX39" fmla="*/ 949130 w 9020285"/>
              <a:gd name="connsiteY39" fmla="*/ 5057627 h 5059448"/>
              <a:gd name="connsiteX40" fmla="*/ 0 w 9020285"/>
              <a:gd name="connsiteY40" fmla="*/ 4108497 h 5059448"/>
              <a:gd name="connsiteX41" fmla="*/ 0 w 9020285"/>
              <a:gd name="connsiteY41" fmla="*/ 1295852 h 5059448"/>
              <a:gd name="connsiteX42" fmla="*/ 335662 w 9020285"/>
              <a:gd name="connsiteY42" fmla="*/ 960190 h 5059448"/>
              <a:gd name="connsiteX43" fmla="*/ 5527603 w 9020285"/>
              <a:gd name="connsiteY43" fmla="*/ 960190 h 5059448"/>
              <a:gd name="connsiteX44" fmla="*/ 5977934 w 9020285"/>
              <a:gd name="connsiteY44" fmla="*/ 960190 h 5059448"/>
              <a:gd name="connsiteX45" fmla="*/ 6599404 w 9020285"/>
              <a:gd name="connsiteY45" fmla="*/ 959659 h 5059448"/>
              <a:gd name="connsiteX46" fmla="*/ 6791617 w 9020285"/>
              <a:gd name="connsiteY46" fmla="*/ 782724 h 5059448"/>
              <a:gd name="connsiteX47" fmla="*/ 7065450 w 9020285"/>
              <a:gd name="connsiteY47" fmla="*/ 693281 h 5059448"/>
              <a:gd name="connsiteX48" fmla="*/ 7185237 w 9020285"/>
              <a:gd name="connsiteY48" fmla="*/ 435998 h 5059448"/>
              <a:gd name="connsiteX49" fmla="*/ 7460054 w 9020285"/>
              <a:gd name="connsiteY49" fmla="*/ 399622 h 5059448"/>
              <a:gd name="connsiteX50" fmla="*/ 7495021 w 9020285"/>
              <a:gd name="connsiteY50" fmla="*/ 291666 h 5059448"/>
              <a:gd name="connsiteX51" fmla="*/ 7608374 w 9020285"/>
              <a:gd name="connsiteY51" fmla="*/ 256933 h 5059448"/>
              <a:gd name="connsiteX52" fmla="*/ 7635128 w 9020285"/>
              <a:gd name="connsiteY52" fmla="*/ 171977 h 5059448"/>
              <a:gd name="connsiteX53" fmla="*/ 7813254 w 9020285"/>
              <a:gd name="connsiteY53" fmla="*/ 64962 h 5059448"/>
              <a:gd name="connsiteX54" fmla="*/ 7893869 w 9020285"/>
              <a:gd name="connsiteY54" fmla="*/ 0 h 5059448"/>
              <a:gd name="connsiteX0" fmla="*/ 9001692 w 9020285"/>
              <a:gd name="connsiteY0" fmla="*/ 963347 h 5057690"/>
              <a:gd name="connsiteX1" fmla="*/ 9002023 w 9020285"/>
              <a:gd name="connsiteY1" fmla="*/ 977885 h 5057690"/>
              <a:gd name="connsiteX2" fmla="*/ 9001693 w 9020285"/>
              <a:gd name="connsiteY2" fmla="*/ 963809 h 5057690"/>
              <a:gd name="connsiteX3" fmla="*/ 9001692 w 9020285"/>
              <a:gd name="connsiteY3" fmla="*/ 963347 h 5057690"/>
              <a:gd name="connsiteX4" fmla="*/ 9001547 w 9020285"/>
              <a:gd name="connsiteY4" fmla="*/ 925495 h 5057690"/>
              <a:gd name="connsiteX5" fmla="*/ 9001666 w 9020285"/>
              <a:gd name="connsiteY5" fmla="*/ 944883 h 5057690"/>
              <a:gd name="connsiteX6" fmla="*/ 9001692 w 9020285"/>
              <a:gd name="connsiteY6" fmla="*/ 963347 h 5057690"/>
              <a:gd name="connsiteX7" fmla="*/ 9001285 w 9020285"/>
              <a:gd name="connsiteY7" fmla="*/ 945440 h 5057690"/>
              <a:gd name="connsiteX8" fmla="*/ 9001321 w 9020285"/>
              <a:gd name="connsiteY8" fmla="*/ 941928 h 5057690"/>
              <a:gd name="connsiteX9" fmla="*/ 9001547 w 9020285"/>
              <a:gd name="connsiteY9" fmla="*/ 925495 h 5057690"/>
              <a:gd name="connsiteX10" fmla="*/ 7893869 w 9020285"/>
              <a:gd name="connsiteY10" fmla="*/ 0 h 5057690"/>
              <a:gd name="connsiteX11" fmla="*/ 7974484 w 9020285"/>
              <a:gd name="connsiteY11" fmla="*/ 64962 h 5057690"/>
              <a:gd name="connsiteX12" fmla="*/ 8152610 w 9020285"/>
              <a:gd name="connsiteY12" fmla="*/ 171978 h 5057690"/>
              <a:gd name="connsiteX13" fmla="*/ 8179364 w 9020285"/>
              <a:gd name="connsiteY13" fmla="*/ 256934 h 5057690"/>
              <a:gd name="connsiteX14" fmla="*/ 8292717 w 9020285"/>
              <a:gd name="connsiteY14" fmla="*/ 291667 h 5057690"/>
              <a:gd name="connsiteX15" fmla="*/ 8327684 w 9020285"/>
              <a:gd name="connsiteY15" fmla="*/ 399622 h 5057690"/>
              <a:gd name="connsiteX16" fmla="*/ 8602501 w 9020285"/>
              <a:gd name="connsiteY16" fmla="*/ 435998 h 5057690"/>
              <a:gd name="connsiteX17" fmla="*/ 8742607 w 9020285"/>
              <a:gd name="connsiteY17" fmla="*/ 683122 h 5057690"/>
              <a:gd name="connsiteX18" fmla="*/ 8836423 w 9020285"/>
              <a:gd name="connsiteY18" fmla="*/ 700019 h 5057690"/>
              <a:gd name="connsiteX19" fmla="*/ 8846530 w 9020285"/>
              <a:gd name="connsiteY19" fmla="*/ 703994 h 5057690"/>
              <a:gd name="connsiteX20" fmla="*/ 8879541 w 9020285"/>
              <a:gd name="connsiteY20" fmla="*/ 714241 h 5057690"/>
              <a:gd name="connsiteX21" fmla="*/ 8913096 w 9020285"/>
              <a:gd name="connsiteY21" fmla="*/ 732454 h 5057690"/>
              <a:gd name="connsiteX22" fmla="*/ 8918609 w 9020285"/>
              <a:gd name="connsiteY22" fmla="*/ 737002 h 5057690"/>
              <a:gd name="connsiteX23" fmla="*/ 8920472 w 9020285"/>
              <a:gd name="connsiteY23" fmla="*/ 738104 h 5057690"/>
              <a:gd name="connsiteX24" fmla="*/ 8934525 w 9020285"/>
              <a:gd name="connsiteY24" fmla="*/ 750134 h 5057690"/>
              <a:gd name="connsiteX25" fmla="*/ 8942332 w 9020285"/>
              <a:gd name="connsiteY25" fmla="*/ 756576 h 5057690"/>
              <a:gd name="connsiteX26" fmla="*/ 9000192 w 9020285"/>
              <a:gd name="connsiteY26" fmla="*/ 896261 h 5057690"/>
              <a:gd name="connsiteX27" fmla="*/ 9000192 w 9020285"/>
              <a:gd name="connsiteY27" fmla="*/ 897369 h 5057690"/>
              <a:gd name="connsiteX28" fmla="*/ 9001285 w 9020285"/>
              <a:gd name="connsiteY28" fmla="*/ 945440 h 5057690"/>
              <a:gd name="connsiteX29" fmla="*/ 9001136 w 9020285"/>
              <a:gd name="connsiteY29" fmla="*/ 960372 h 5057690"/>
              <a:gd name="connsiteX30" fmla="*/ 9000192 w 9020285"/>
              <a:gd name="connsiteY30" fmla="*/ 1069284 h 5057690"/>
              <a:gd name="connsiteX31" fmla="*/ 9000192 w 9020285"/>
              <a:gd name="connsiteY31" fmla="*/ 1147766 h 5057690"/>
              <a:gd name="connsiteX32" fmla="*/ 9020285 w 9020285"/>
              <a:gd name="connsiteY32" fmla="*/ 1247289 h 5057690"/>
              <a:gd name="connsiteX33" fmla="*/ 9020285 w 9020285"/>
              <a:gd name="connsiteY33" fmla="*/ 4281228 h 5057690"/>
              <a:gd name="connsiteX34" fmla="*/ 8733186 w 9020285"/>
              <a:gd name="connsiteY34" fmla="*/ 4568327 h 5057690"/>
              <a:gd name="connsiteX35" fmla="*/ 7247104 w 9020285"/>
              <a:gd name="connsiteY35" fmla="*/ 4565189 h 5057690"/>
              <a:gd name="connsiteX36" fmla="*/ 6815304 w 9020285"/>
              <a:gd name="connsiteY36" fmla="*/ 4969049 h 5057690"/>
              <a:gd name="connsiteX37" fmla="*/ 6591402 w 9020285"/>
              <a:gd name="connsiteY37" fmla="*/ 5057627 h 5057690"/>
              <a:gd name="connsiteX38" fmla="*/ 6525744 w 9020285"/>
              <a:gd name="connsiteY38" fmla="*/ 5055409 h 5057690"/>
              <a:gd name="connsiteX39" fmla="*/ 949130 w 9020285"/>
              <a:gd name="connsiteY39" fmla="*/ 5057627 h 5057690"/>
              <a:gd name="connsiteX40" fmla="*/ 0 w 9020285"/>
              <a:gd name="connsiteY40" fmla="*/ 4108497 h 5057690"/>
              <a:gd name="connsiteX41" fmla="*/ 0 w 9020285"/>
              <a:gd name="connsiteY41" fmla="*/ 1295852 h 5057690"/>
              <a:gd name="connsiteX42" fmla="*/ 335662 w 9020285"/>
              <a:gd name="connsiteY42" fmla="*/ 960190 h 5057690"/>
              <a:gd name="connsiteX43" fmla="*/ 5527603 w 9020285"/>
              <a:gd name="connsiteY43" fmla="*/ 960190 h 5057690"/>
              <a:gd name="connsiteX44" fmla="*/ 5977934 w 9020285"/>
              <a:gd name="connsiteY44" fmla="*/ 960190 h 5057690"/>
              <a:gd name="connsiteX45" fmla="*/ 6599404 w 9020285"/>
              <a:gd name="connsiteY45" fmla="*/ 959659 h 5057690"/>
              <a:gd name="connsiteX46" fmla="*/ 6791617 w 9020285"/>
              <a:gd name="connsiteY46" fmla="*/ 782724 h 5057690"/>
              <a:gd name="connsiteX47" fmla="*/ 7065450 w 9020285"/>
              <a:gd name="connsiteY47" fmla="*/ 693281 h 5057690"/>
              <a:gd name="connsiteX48" fmla="*/ 7185237 w 9020285"/>
              <a:gd name="connsiteY48" fmla="*/ 435998 h 5057690"/>
              <a:gd name="connsiteX49" fmla="*/ 7460054 w 9020285"/>
              <a:gd name="connsiteY49" fmla="*/ 399622 h 5057690"/>
              <a:gd name="connsiteX50" fmla="*/ 7495021 w 9020285"/>
              <a:gd name="connsiteY50" fmla="*/ 291666 h 5057690"/>
              <a:gd name="connsiteX51" fmla="*/ 7608374 w 9020285"/>
              <a:gd name="connsiteY51" fmla="*/ 256933 h 5057690"/>
              <a:gd name="connsiteX52" fmla="*/ 7635128 w 9020285"/>
              <a:gd name="connsiteY52" fmla="*/ 171977 h 5057690"/>
              <a:gd name="connsiteX53" fmla="*/ 7813254 w 9020285"/>
              <a:gd name="connsiteY53" fmla="*/ 64962 h 5057690"/>
              <a:gd name="connsiteX54" fmla="*/ 7893869 w 9020285"/>
              <a:gd name="connsiteY54" fmla="*/ 0 h 5057690"/>
              <a:gd name="connsiteX0" fmla="*/ 9001692 w 9020285"/>
              <a:gd name="connsiteY0" fmla="*/ 963347 h 5057690"/>
              <a:gd name="connsiteX1" fmla="*/ 9002023 w 9020285"/>
              <a:gd name="connsiteY1" fmla="*/ 977885 h 5057690"/>
              <a:gd name="connsiteX2" fmla="*/ 9001693 w 9020285"/>
              <a:gd name="connsiteY2" fmla="*/ 963809 h 5057690"/>
              <a:gd name="connsiteX3" fmla="*/ 9001692 w 9020285"/>
              <a:gd name="connsiteY3" fmla="*/ 963347 h 5057690"/>
              <a:gd name="connsiteX4" fmla="*/ 9001547 w 9020285"/>
              <a:gd name="connsiteY4" fmla="*/ 925495 h 5057690"/>
              <a:gd name="connsiteX5" fmla="*/ 9001666 w 9020285"/>
              <a:gd name="connsiteY5" fmla="*/ 944883 h 5057690"/>
              <a:gd name="connsiteX6" fmla="*/ 9001692 w 9020285"/>
              <a:gd name="connsiteY6" fmla="*/ 963347 h 5057690"/>
              <a:gd name="connsiteX7" fmla="*/ 9001285 w 9020285"/>
              <a:gd name="connsiteY7" fmla="*/ 945440 h 5057690"/>
              <a:gd name="connsiteX8" fmla="*/ 9001321 w 9020285"/>
              <a:gd name="connsiteY8" fmla="*/ 941928 h 5057690"/>
              <a:gd name="connsiteX9" fmla="*/ 9001547 w 9020285"/>
              <a:gd name="connsiteY9" fmla="*/ 925495 h 5057690"/>
              <a:gd name="connsiteX10" fmla="*/ 7893869 w 9020285"/>
              <a:gd name="connsiteY10" fmla="*/ 0 h 5057690"/>
              <a:gd name="connsiteX11" fmla="*/ 7974484 w 9020285"/>
              <a:gd name="connsiteY11" fmla="*/ 64962 h 5057690"/>
              <a:gd name="connsiteX12" fmla="*/ 8152610 w 9020285"/>
              <a:gd name="connsiteY12" fmla="*/ 171978 h 5057690"/>
              <a:gd name="connsiteX13" fmla="*/ 8179364 w 9020285"/>
              <a:gd name="connsiteY13" fmla="*/ 256934 h 5057690"/>
              <a:gd name="connsiteX14" fmla="*/ 8292717 w 9020285"/>
              <a:gd name="connsiteY14" fmla="*/ 291667 h 5057690"/>
              <a:gd name="connsiteX15" fmla="*/ 8327684 w 9020285"/>
              <a:gd name="connsiteY15" fmla="*/ 399622 h 5057690"/>
              <a:gd name="connsiteX16" fmla="*/ 8602501 w 9020285"/>
              <a:gd name="connsiteY16" fmla="*/ 435998 h 5057690"/>
              <a:gd name="connsiteX17" fmla="*/ 8742607 w 9020285"/>
              <a:gd name="connsiteY17" fmla="*/ 683122 h 5057690"/>
              <a:gd name="connsiteX18" fmla="*/ 8836423 w 9020285"/>
              <a:gd name="connsiteY18" fmla="*/ 700019 h 5057690"/>
              <a:gd name="connsiteX19" fmla="*/ 8846530 w 9020285"/>
              <a:gd name="connsiteY19" fmla="*/ 703994 h 5057690"/>
              <a:gd name="connsiteX20" fmla="*/ 8879541 w 9020285"/>
              <a:gd name="connsiteY20" fmla="*/ 714241 h 5057690"/>
              <a:gd name="connsiteX21" fmla="*/ 8913096 w 9020285"/>
              <a:gd name="connsiteY21" fmla="*/ 732454 h 5057690"/>
              <a:gd name="connsiteX22" fmla="*/ 8918609 w 9020285"/>
              <a:gd name="connsiteY22" fmla="*/ 737002 h 5057690"/>
              <a:gd name="connsiteX23" fmla="*/ 8920472 w 9020285"/>
              <a:gd name="connsiteY23" fmla="*/ 738104 h 5057690"/>
              <a:gd name="connsiteX24" fmla="*/ 8934525 w 9020285"/>
              <a:gd name="connsiteY24" fmla="*/ 750134 h 5057690"/>
              <a:gd name="connsiteX25" fmla="*/ 8942332 w 9020285"/>
              <a:gd name="connsiteY25" fmla="*/ 756576 h 5057690"/>
              <a:gd name="connsiteX26" fmla="*/ 9000192 w 9020285"/>
              <a:gd name="connsiteY26" fmla="*/ 896261 h 5057690"/>
              <a:gd name="connsiteX27" fmla="*/ 9000192 w 9020285"/>
              <a:gd name="connsiteY27" fmla="*/ 897369 h 5057690"/>
              <a:gd name="connsiteX28" fmla="*/ 9001285 w 9020285"/>
              <a:gd name="connsiteY28" fmla="*/ 945440 h 5057690"/>
              <a:gd name="connsiteX29" fmla="*/ 9001136 w 9020285"/>
              <a:gd name="connsiteY29" fmla="*/ 960372 h 5057690"/>
              <a:gd name="connsiteX30" fmla="*/ 9000192 w 9020285"/>
              <a:gd name="connsiteY30" fmla="*/ 1069284 h 5057690"/>
              <a:gd name="connsiteX31" fmla="*/ 9019242 w 9020285"/>
              <a:gd name="connsiteY31" fmla="*/ 1145861 h 5057690"/>
              <a:gd name="connsiteX32" fmla="*/ 9020285 w 9020285"/>
              <a:gd name="connsiteY32" fmla="*/ 1247289 h 5057690"/>
              <a:gd name="connsiteX33" fmla="*/ 9020285 w 9020285"/>
              <a:gd name="connsiteY33" fmla="*/ 4281228 h 5057690"/>
              <a:gd name="connsiteX34" fmla="*/ 8733186 w 9020285"/>
              <a:gd name="connsiteY34" fmla="*/ 4568327 h 5057690"/>
              <a:gd name="connsiteX35" fmla="*/ 7247104 w 9020285"/>
              <a:gd name="connsiteY35" fmla="*/ 4565189 h 5057690"/>
              <a:gd name="connsiteX36" fmla="*/ 6815304 w 9020285"/>
              <a:gd name="connsiteY36" fmla="*/ 4969049 h 5057690"/>
              <a:gd name="connsiteX37" fmla="*/ 6591402 w 9020285"/>
              <a:gd name="connsiteY37" fmla="*/ 5057627 h 5057690"/>
              <a:gd name="connsiteX38" fmla="*/ 6525744 w 9020285"/>
              <a:gd name="connsiteY38" fmla="*/ 5055409 h 5057690"/>
              <a:gd name="connsiteX39" fmla="*/ 949130 w 9020285"/>
              <a:gd name="connsiteY39" fmla="*/ 5057627 h 5057690"/>
              <a:gd name="connsiteX40" fmla="*/ 0 w 9020285"/>
              <a:gd name="connsiteY40" fmla="*/ 4108497 h 5057690"/>
              <a:gd name="connsiteX41" fmla="*/ 0 w 9020285"/>
              <a:gd name="connsiteY41" fmla="*/ 1295852 h 5057690"/>
              <a:gd name="connsiteX42" fmla="*/ 335662 w 9020285"/>
              <a:gd name="connsiteY42" fmla="*/ 960190 h 5057690"/>
              <a:gd name="connsiteX43" fmla="*/ 5527603 w 9020285"/>
              <a:gd name="connsiteY43" fmla="*/ 960190 h 5057690"/>
              <a:gd name="connsiteX44" fmla="*/ 5977934 w 9020285"/>
              <a:gd name="connsiteY44" fmla="*/ 960190 h 5057690"/>
              <a:gd name="connsiteX45" fmla="*/ 6599404 w 9020285"/>
              <a:gd name="connsiteY45" fmla="*/ 959659 h 5057690"/>
              <a:gd name="connsiteX46" fmla="*/ 6791617 w 9020285"/>
              <a:gd name="connsiteY46" fmla="*/ 782724 h 5057690"/>
              <a:gd name="connsiteX47" fmla="*/ 7065450 w 9020285"/>
              <a:gd name="connsiteY47" fmla="*/ 693281 h 5057690"/>
              <a:gd name="connsiteX48" fmla="*/ 7185237 w 9020285"/>
              <a:gd name="connsiteY48" fmla="*/ 435998 h 5057690"/>
              <a:gd name="connsiteX49" fmla="*/ 7460054 w 9020285"/>
              <a:gd name="connsiteY49" fmla="*/ 399622 h 5057690"/>
              <a:gd name="connsiteX50" fmla="*/ 7495021 w 9020285"/>
              <a:gd name="connsiteY50" fmla="*/ 291666 h 5057690"/>
              <a:gd name="connsiteX51" fmla="*/ 7608374 w 9020285"/>
              <a:gd name="connsiteY51" fmla="*/ 256933 h 5057690"/>
              <a:gd name="connsiteX52" fmla="*/ 7635128 w 9020285"/>
              <a:gd name="connsiteY52" fmla="*/ 171977 h 5057690"/>
              <a:gd name="connsiteX53" fmla="*/ 7813254 w 9020285"/>
              <a:gd name="connsiteY53" fmla="*/ 64962 h 5057690"/>
              <a:gd name="connsiteX54" fmla="*/ 7893869 w 9020285"/>
              <a:gd name="connsiteY54" fmla="*/ 0 h 5057690"/>
              <a:gd name="connsiteX0" fmla="*/ 9001692 w 9020285"/>
              <a:gd name="connsiteY0" fmla="*/ 963347 h 5057690"/>
              <a:gd name="connsiteX1" fmla="*/ 9002023 w 9020285"/>
              <a:gd name="connsiteY1" fmla="*/ 977885 h 5057690"/>
              <a:gd name="connsiteX2" fmla="*/ 9001693 w 9020285"/>
              <a:gd name="connsiteY2" fmla="*/ 963809 h 5057690"/>
              <a:gd name="connsiteX3" fmla="*/ 9001692 w 9020285"/>
              <a:gd name="connsiteY3" fmla="*/ 963347 h 5057690"/>
              <a:gd name="connsiteX4" fmla="*/ 9001547 w 9020285"/>
              <a:gd name="connsiteY4" fmla="*/ 925495 h 5057690"/>
              <a:gd name="connsiteX5" fmla="*/ 9001666 w 9020285"/>
              <a:gd name="connsiteY5" fmla="*/ 944883 h 5057690"/>
              <a:gd name="connsiteX6" fmla="*/ 9001692 w 9020285"/>
              <a:gd name="connsiteY6" fmla="*/ 963347 h 5057690"/>
              <a:gd name="connsiteX7" fmla="*/ 9001285 w 9020285"/>
              <a:gd name="connsiteY7" fmla="*/ 945440 h 5057690"/>
              <a:gd name="connsiteX8" fmla="*/ 9001321 w 9020285"/>
              <a:gd name="connsiteY8" fmla="*/ 941928 h 5057690"/>
              <a:gd name="connsiteX9" fmla="*/ 9001547 w 9020285"/>
              <a:gd name="connsiteY9" fmla="*/ 925495 h 5057690"/>
              <a:gd name="connsiteX10" fmla="*/ 7893869 w 9020285"/>
              <a:gd name="connsiteY10" fmla="*/ 0 h 5057690"/>
              <a:gd name="connsiteX11" fmla="*/ 7974484 w 9020285"/>
              <a:gd name="connsiteY11" fmla="*/ 64962 h 5057690"/>
              <a:gd name="connsiteX12" fmla="*/ 8152610 w 9020285"/>
              <a:gd name="connsiteY12" fmla="*/ 171978 h 5057690"/>
              <a:gd name="connsiteX13" fmla="*/ 8179364 w 9020285"/>
              <a:gd name="connsiteY13" fmla="*/ 256934 h 5057690"/>
              <a:gd name="connsiteX14" fmla="*/ 8292717 w 9020285"/>
              <a:gd name="connsiteY14" fmla="*/ 291667 h 5057690"/>
              <a:gd name="connsiteX15" fmla="*/ 8327684 w 9020285"/>
              <a:gd name="connsiteY15" fmla="*/ 399622 h 5057690"/>
              <a:gd name="connsiteX16" fmla="*/ 8602501 w 9020285"/>
              <a:gd name="connsiteY16" fmla="*/ 435998 h 5057690"/>
              <a:gd name="connsiteX17" fmla="*/ 8742607 w 9020285"/>
              <a:gd name="connsiteY17" fmla="*/ 683122 h 5057690"/>
              <a:gd name="connsiteX18" fmla="*/ 8836423 w 9020285"/>
              <a:gd name="connsiteY18" fmla="*/ 700019 h 5057690"/>
              <a:gd name="connsiteX19" fmla="*/ 8846530 w 9020285"/>
              <a:gd name="connsiteY19" fmla="*/ 703994 h 5057690"/>
              <a:gd name="connsiteX20" fmla="*/ 8879541 w 9020285"/>
              <a:gd name="connsiteY20" fmla="*/ 714241 h 5057690"/>
              <a:gd name="connsiteX21" fmla="*/ 8913096 w 9020285"/>
              <a:gd name="connsiteY21" fmla="*/ 732454 h 5057690"/>
              <a:gd name="connsiteX22" fmla="*/ 8918609 w 9020285"/>
              <a:gd name="connsiteY22" fmla="*/ 737002 h 5057690"/>
              <a:gd name="connsiteX23" fmla="*/ 8920472 w 9020285"/>
              <a:gd name="connsiteY23" fmla="*/ 738104 h 5057690"/>
              <a:gd name="connsiteX24" fmla="*/ 8934525 w 9020285"/>
              <a:gd name="connsiteY24" fmla="*/ 750134 h 5057690"/>
              <a:gd name="connsiteX25" fmla="*/ 8942332 w 9020285"/>
              <a:gd name="connsiteY25" fmla="*/ 756576 h 5057690"/>
              <a:gd name="connsiteX26" fmla="*/ 9000192 w 9020285"/>
              <a:gd name="connsiteY26" fmla="*/ 896261 h 5057690"/>
              <a:gd name="connsiteX27" fmla="*/ 9000192 w 9020285"/>
              <a:gd name="connsiteY27" fmla="*/ 897369 h 5057690"/>
              <a:gd name="connsiteX28" fmla="*/ 9001285 w 9020285"/>
              <a:gd name="connsiteY28" fmla="*/ 945440 h 5057690"/>
              <a:gd name="connsiteX29" fmla="*/ 9001136 w 9020285"/>
              <a:gd name="connsiteY29" fmla="*/ 960372 h 5057690"/>
              <a:gd name="connsiteX30" fmla="*/ 9015432 w 9020285"/>
              <a:gd name="connsiteY30" fmla="*/ 1067379 h 5057690"/>
              <a:gd name="connsiteX31" fmla="*/ 9019242 w 9020285"/>
              <a:gd name="connsiteY31" fmla="*/ 1145861 h 5057690"/>
              <a:gd name="connsiteX32" fmla="*/ 9020285 w 9020285"/>
              <a:gd name="connsiteY32" fmla="*/ 1247289 h 5057690"/>
              <a:gd name="connsiteX33" fmla="*/ 9020285 w 9020285"/>
              <a:gd name="connsiteY33" fmla="*/ 4281228 h 5057690"/>
              <a:gd name="connsiteX34" fmla="*/ 8733186 w 9020285"/>
              <a:gd name="connsiteY34" fmla="*/ 4568327 h 5057690"/>
              <a:gd name="connsiteX35" fmla="*/ 7247104 w 9020285"/>
              <a:gd name="connsiteY35" fmla="*/ 4565189 h 5057690"/>
              <a:gd name="connsiteX36" fmla="*/ 6815304 w 9020285"/>
              <a:gd name="connsiteY36" fmla="*/ 4969049 h 5057690"/>
              <a:gd name="connsiteX37" fmla="*/ 6591402 w 9020285"/>
              <a:gd name="connsiteY37" fmla="*/ 5057627 h 5057690"/>
              <a:gd name="connsiteX38" fmla="*/ 6525744 w 9020285"/>
              <a:gd name="connsiteY38" fmla="*/ 5055409 h 5057690"/>
              <a:gd name="connsiteX39" fmla="*/ 949130 w 9020285"/>
              <a:gd name="connsiteY39" fmla="*/ 5057627 h 5057690"/>
              <a:gd name="connsiteX40" fmla="*/ 0 w 9020285"/>
              <a:gd name="connsiteY40" fmla="*/ 4108497 h 5057690"/>
              <a:gd name="connsiteX41" fmla="*/ 0 w 9020285"/>
              <a:gd name="connsiteY41" fmla="*/ 1295852 h 5057690"/>
              <a:gd name="connsiteX42" fmla="*/ 335662 w 9020285"/>
              <a:gd name="connsiteY42" fmla="*/ 960190 h 5057690"/>
              <a:gd name="connsiteX43" fmla="*/ 5527603 w 9020285"/>
              <a:gd name="connsiteY43" fmla="*/ 960190 h 5057690"/>
              <a:gd name="connsiteX44" fmla="*/ 5977934 w 9020285"/>
              <a:gd name="connsiteY44" fmla="*/ 960190 h 5057690"/>
              <a:gd name="connsiteX45" fmla="*/ 6599404 w 9020285"/>
              <a:gd name="connsiteY45" fmla="*/ 959659 h 5057690"/>
              <a:gd name="connsiteX46" fmla="*/ 6791617 w 9020285"/>
              <a:gd name="connsiteY46" fmla="*/ 782724 h 5057690"/>
              <a:gd name="connsiteX47" fmla="*/ 7065450 w 9020285"/>
              <a:gd name="connsiteY47" fmla="*/ 693281 h 5057690"/>
              <a:gd name="connsiteX48" fmla="*/ 7185237 w 9020285"/>
              <a:gd name="connsiteY48" fmla="*/ 435998 h 5057690"/>
              <a:gd name="connsiteX49" fmla="*/ 7460054 w 9020285"/>
              <a:gd name="connsiteY49" fmla="*/ 399622 h 5057690"/>
              <a:gd name="connsiteX50" fmla="*/ 7495021 w 9020285"/>
              <a:gd name="connsiteY50" fmla="*/ 291666 h 5057690"/>
              <a:gd name="connsiteX51" fmla="*/ 7608374 w 9020285"/>
              <a:gd name="connsiteY51" fmla="*/ 256933 h 5057690"/>
              <a:gd name="connsiteX52" fmla="*/ 7635128 w 9020285"/>
              <a:gd name="connsiteY52" fmla="*/ 171977 h 5057690"/>
              <a:gd name="connsiteX53" fmla="*/ 7813254 w 9020285"/>
              <a:gd name="connsiteY53" fmla="*/ 64962 h 5057690"/>
              <a:gd name="connsiteX54" fmla="*/ 7893869 w 9020285"/>
              <a:gd name="connsiteY54" fmla="*/ 0 h 5057690"/>
              <a:gd name="connsiteX0" fmla="*/ 9001692 w 9020285"/>
              <a:gd name="connsiteY0" fmla="*/ 963347 h 5057690"/>
              <a:gd name="connsiteX1" fmla="*/ 9001693 w 9020285"/>
              <a:gd name="connsiteY1" fmla="*/ 963809 h 5057690"/>
              <a:gd name="connsiteX2" fmla="*/ 9001692 w 9020285"/>
              <a:gd name="connsiteY2" fmla="*/ 963347 h 5057690"/>
              <a:gd name="connsiteX3" fmla="*/ 9001547 w 9020285"/>
              <a:gd name="connsiteY3" fmla="*/ 925495 h 5057690"/>
              <a:gd name="connsiteX4" fmla="*/ 9001666 w 9020285"/>
              <a:gd name="connsiteY4" fmla="*/ 944883 h 5057690"/>
              <a:gd name="connsiteX5" fmla="*/ 9001692 w 9020285"/>
              <a:gd name="connsiteY5" fmla="*/ 963347 h 5057690"/>
              <a:gd name="connsiteX6" fmla="*/ 9001285 w 9020285"/>
              <a:gd name="connsiteY6" fmla="*/ 945440 h 5057690"/>
              <a:gd name="connsiteX7" fmla="*/ 9001321 w 9020285"/>
              <a:gd name="connsiteY7" fmla="*/ 941928 h 5057690"/>
              <a:gd name="connsiteX8" fmla="*/ 9001547 w 9020285"/>
              <a:gd name="connsiteY8" fmla="*/ 925495 h 5057690"/>
              <a:gd name="connsiteX9" fmla="*/ 7893869 w 9020285"/>
              <a:gd name="connsiteY9" fmla="*/ 0 h 5057690"/>
              <a:gd name="connsiteX10" fmla="*/ 7974484 w 9020285"/>
              <a:gd name="connsiteY10" fmla="*/ 64962 h 5057690"/>
              <a:gd name="connsiteX11" fmla="*/ 8152610 w 9020285"/>
              <a:gd name="connsiteY11" fmla="*/ 171978 h 5057690"/>
              <a:gd name="connsiteX12" fmla="*/ 8179364 w 9020285"/>
              <a:gd name="connsiteY12" fmla="*/ 256934 h 5057690"/>
              <a:gd name="connsiteX13" fmla="*/ 8292717 w 9020285"/>
              <a:gd name="connsiteY13" fmla="*/ 291667 h 5057690"/>
              <a:gd name="connsiteX14" fmla="*/ 8327684 w 9020285"/>
              <a:gd name="connsiteY14" fmla="*/ 399622 h 5057690"/>
              <a:gd name="connsiteX15" fmla="*/ 8602501 w 9020285"/>
              <a:gd name="connsiteY15" fmla="*/ 435998 h 5057690"/>
              <a:gd name="connsiteX16" fmla="*/ 8742607 w 9020285"/>
              <a:gd name="connsiteY16" fmla="*/ 683122 h 5057690"/>
              <a:gd name="connsiteX17" fmla="*/ 8836423 w 9020285"/>
              <a:gd name="connsiteY17" fmla="*/ 700019 h 5057690"/>
              <a:gd name="connsiteX18" fmla="*/ 8846530 w 9020285"/>
              <a:gd name="connsiteY18" fmla="*/ 703994 h 5057690"/>
              <a:gd name="connsiteX19" fmla="*/ 8879541 w 9020285"/>
              <a:gd name="connsiteY19" fmla="*/ 714241 h 5057690"/>
              <a:gd name="connsiteX20" fmla="*/ 8913096 w 9020285"/>
              <a:gd name="connsiteY20" fmla="*/ 732454 h 5057690"/>
              <a:gd name="connsiteX21" fmla="*/ 8918609 w 9020285"/>
              <a:gd name="connsiteY21" fmla="*/ 737002 h 5057690"/>
              <a:gd name="connsiteX22" fmla="*/ 8920472 w 9020285"/>
              <a:gd name="connsiteY22" fmla="*/ 738104 h 5057690"/>
              <a:gd name="connsiteX23" fmla="*/ 8934525 w 9020285"/>
              <a:gd name="connsiteY23" fmla="*/ 750134 h 5057690"/>
              <a:gd name="connsiteX24" fmla="*/ 8942332 w 9020285"/>
              <a:gd name="connsiteY24" fmla="*/ 756576 h 5057690"/>
              <a:gd name="connsiteX25" fmla="*/ 9000192 w 9020285"/>
              <a:gd name="connsiteY25" fmla="*/ 896261 h 5057690"/>
              <a:gd name="connsiteX26" fmla="*/ 9000192 w 9020285"/>
              <a:gd name="connsiteY26" fmla="*/ 897369 h 5057690"/>
              <a:gd name="connsiteX27" fmla="*/ 9001285 w 9020285"/>
              <a:gd name="connsiteY27" fmla="*/ 945440 h 5057690"/>
              <a:gd name="connsiteX28" fmla="*/ 9001136 w 9020285"/>
              <a:gd name="connsiteY28" fmla="*/ 960372 h 5057690"/>
              <a:gd name="connsiteX29" fmla="*/ 9015432 w 9020285"/>
              <a:gd name="connsiteY29" fmla="*/ 1067379 h 5057690"/>
              <a:gd name="connsiteX30" fmla="*/ 9019242 w 9020285"/>
              <a:gd name="connsiteY30" fmla="*/ 1145861 h 5057690"/>
              <a:gd name="connsiteX31" fmla="*/ 9020285 w 9020285"/>
              <a:gd name="connsiteY31" fmla="*/ 1247289 h 5057690"/>
              <a:gd name="connsiteX32" fmla="*/ 9020285 w 9020285"/>
              <a:gd name="connsiteY32" fmla="*/ 4281228 h 5057690"/>
              <a:gd name="connsiteX33" fmla="*/ 8733186 w 9020285"/>
              <a:gd name="connsiteY33" fmla="*/ 4568327 h 5057690"/>
              <a:gd name="connsiteX34" fmla="*/ 7247104 w 9020285"/>
              <a:gd name="connsiteY34" fmla="*/ 4565189 h 5057690"/>
              <a:gd name="connsiteX35" fmla="*/ 6815304 w 9020285"/>
              <a:gd name="connsiteY35" fmla="*/ 4969049 h 5057690"/>
              <a:gd name="connsiteX36" fmla="*/ 6591402 w 9020285"/>
              <a:gd name="connsiteY36" fmla="*/ 5057627 h 5057690"/>
              <a:gd name="connsiteX37" fmla="*/ 6525744 w 9020285"/>
              <a:gd name="connsiteY37" fmla="*/ 5055409 h 5057690"/>
              <a:gd name="connsiteX38" fmla="*/ 949130 w 9020285"/>
              <a:gd name="connsiteY38" fmla="*/ 5057627 h 5057690"/>
              <a:gd name="connsiteX39" fmla="*/ 0 w 9020285"/>
              <a:gd name="connsiteY39" fmla="*/ 4108497 h 5057690"/>
              <a:gd name="connsiteX40" fmla="*/ 0 w 9020285"/>
              <a:gd name="connsiteY40" fmla="*/ 1295852 h 5057690"/>
              <a:gd name="connsiteX41" fmla="*/ 335662 w 9020285"/>
              <a:gd name="connsiteY41" fmla="*/ 960190 h 5057690"/>
              <a:gd name="connsiteX42" fmla="*/ 5527603 w 9020285"/>
              <a:gd name="connsiteY42" fmla="*/ 960190 h 5057690"/>
              <a:gd name="connsiteX43" fmla="*/ 5977934 w 9020285"/>
              <a:gd name="connsiteY43" fmla="*/ 960190 h 5057690"/>
              <a:gd name="connsiteX44" fmla="*/ 6599404 w 9020285"/>
              <a:gd name="connsiteY44" fmla="*/ 959659 h 5057690"/>
              <a:gd name="connsiteX45" fmla="*/ 6791617 w 9020285"/>
              <a:gd name="connsiteY45" fmla="*/ 782724 h 5057690"/>
              <a:gd name="connsiteX46" fmla="*/ 7065450 w 9020285"/>
              <a:gd name="connsiteY46" fmla="*/ 693281 h 5057690"/>
              <a:gd name="connsiteX47" fmla="*/ 7185237 w 9020285"/>
              <a:gd name="connsiteY47" fmla="*/ 435998 h 5057690"/>
              <a:gd name="connsiteX48" fmla="*/ 7460054 w 9020285"/>
              <a:gd name="connsiteY48" fmla="*/ 399622 h 5057690"/>
              <a:gd name="connsiteX49" fmla="*/ 7495021 w 9020285"/>
              <a:gd name="connsiteY49" fmla="*/ 291666 h 5057690"/>
              <a:gd name="connsiteX50" fmla="*/ 7608374 w 9020285"/>
              <a:gd name="connsiteY50" fmla="*/ 256933 h 5057690"/>
              <a:gd name="connsiteX51" fmla="*/ 7635128 w 9020285"/>
              <a:gd name="connsiteY51" fmla="*/ 171977 h 5057690"/>
              <a:gd name="connsiteX52" fmla="*/ 7813254 w 9020285"/>
              <a:gd name="connsiteY52" fmla="*/ 64962 h 5057690"/>
              <a:gd name="connsiteX53" fmla="*/ 7893869 w 9020285"/>
              <a:gd name="connsiteY53" fmla="*/ 0 h 5057690"/>
              <a:gd name="connsiteX0" fmla="*/ 9001692 w 9020285"/>
              <a:gd name="connsiteY0" fmla="*/ 963347 h 5057690"/>
              <a:gd name="connsiteX1" fmla="*/ 9001693 w 9020285"/>
              <a:gd name="connsiteY1" fmla="*/ 963809 h 5057690"/>
              <a:gd name="connsiteX2" fmla="*/ 9001692 w 9020285"/>
              <a:gd name="connsiteY2" fmla="*/ 963347 h 5057690"/>
              <a:gd name="connsiteX3" fmla="*/ 9001547 w 9020285"/>
              <a:gd name="connsiteY3" fmla="*/ 925495 h 5057690"/>
              <a:gd name="connsiteX4" fmla="*/ 9001666 w 9020285"/>
              <a:gd name="connsiteY4" fmla="*/ 944883 h 5057690"/>
              <a:gd name="connsiteX5" fmla="*/ 9001692 w 9020285"/>
              <a:gd name="connsiteY5" fmla="*/ 963347 h 5057690"/>
              <a:gd name="connsiteX6" fmla="*/ 9001285 w 9020285"/>
              <a:gd name="connsiteY6" fmla="*/ 945440 h 5057690"/>
              <a:gd name="connsiteX7" fmla="*/ 9001321 w 9020285"/>
              <a:gd name="connsiteY7" fmla="*/ 941928 h 5057690"/>
              <a:gd name="connsiteX8" fmla="*/ 9001547 w 9020285"/>
              <a:gd name="connsiteY8" fmla="*/ 925495 h 5057690"/>
              <a:gd name="connsiteX9" fmla="*/ 7893869 w 9020285"/>
              <a:gd name="connsiteY9" fmla="*/ 0 h 5057690"/>
              <a:gd name="connsiteX10" fmla="*/ 7974484 w 9020285"/>
              <a:gd name="connsiteY10" fmla="*/ 64962 h 5057690"/>
              <a:gd name="connsiteX11" fmla="*/ 8152610 w 9020285"/>
              <a:gd name="connsiteY11" fmla="*/ 171978 h 5057690"/>
              <a:gd name="connsiteX12" fmla="*/ 8179364 w 9020285"/>
              <a:gd name="connsiteY12" fmla="*/ 256934 h 5057690"/>
              <a:gd name="connsiteX13" fmla="*/ 8292717 w 9020285"/>
              <a:gd name="connsiteY13" fmla="*/ 291667 h 5057690"/>
              <a:gd name="connsiteX14" fmla="*/ 8327684 w 9020285"/>
              <a:gd name="connsiteY14" fmla="*/ 399622 h 5057690"/>
              <a:gd name="connsiteX15" fmla="*/ 8602501 w 9020285"/>
              <a:gd name="connsiteY15" fmla="*/ 435998 h 5057690"/>
              <a:gd name="connsiteX16" fmla="*/ 8742607 w 9020285"/>
              <a:gd name="connsiteY16" fmla="*/ 683122 h 5057690"/>
              <a:gd name="connsiteX17" fmla="*/ 8836423 w 9020285"/>
              <a:gd name="connsiteY17" fmla="*/ 700019 h 5057690"/>
              <a:gd name="connsiteX18" fmla="*/ 8846530 w 9020285"/>
              <a:gd name="connsiteY18" fmla="*/ 703994 h 5057690"/>
              <a:gd name="connsiteX19" fmla="*/ 8879541 w 9020285"/>
              <a:gd name="connsiteY19" fmla="*/ 714241 h 5057690"/>
              <a:gd name="connsiteX20" fmla="*/ 8913096 w 9020285"/>
              <a:gd name="connsiteY20" fmla="*/ 732454 h 5057690"/>
              <a:gd name="connsiteX21" fmla="*/ 8918609 w 9020285"/>
              <a:gd name="connsiteY21" fmla="*/ 737002 h 5057690"/>
              <a:gd name="connsiteX22" fmla="*/ 8920472 w 9020285"/>
              <a:gd name="connsiteY22" fmla="*/ 738104 h 5057690"/>
              <a:gd name="connsiteX23" fmla="*/ 8934525 w 9020285"/>
              <a:gd name="connsiteY23" fmla="*/ 750134 h 5057690"/>
              <a:gd name="connsiteX24" fmla="*/ 8942332 w 9020285"/>
              <a:gd name="connsiteY24" fmla="*/ 756576 h 5057690"/>
              <a:gd name="connsiteX25" fmla="*/ 9000192 w 9020285"/>
              <a:gd name="connsiteY25" fmla="*/ 896261 h 5057690"/>
              <a:gd name="connsiteX26" fmla="*/ 9000192 w 9020285"/>
              <a:gd name="connsiteY26" fmla="*/ 897369 h 5057690"/>
              <a:gd name="connsiteX27" fmla="*/ 9001285 w 9020285"/>
              <a:gd name="connsiteY27" fmla="*/ 945440 h 5057690"/>
              <a:gd name="connsiteX28" fmla="*/ 9015432 w 9020285"/>
              <a:gd name="connsiteY28" fmla="*/ 1067379 h 5057690"/>
              <a:gd name="connsiteX29" fmla="*/ 9019242 w 9020285"/>
              <a:gd name="connsiteY29" fmla="*/ 1145861 h 5057690"/>
              <a:gd name="connsiteX30" fmla="*/ 9020285 w 9020285"/>
              <a:gd name="connsiteY30" fmla="*/ 1247289 h 5057690"/>
              <a:gd name="connsiteX31" fmla="*/ 9020285 w 9020285"/>
              <a:gd name="connsiteY31" fmla="*/ 4281228 h 5057690"/>
              <a:gd name="connsiteX32" fmla="*/ 8733186 w 9020285"/>
              <a:gd name="connsiteY32" fmla="*/ 4568327 h 5057690"/>
              <a:gd name="connsiteX33" fmla="*/ 7247104 w 9020285"/>
              <a:gd name="connsiteY33" fmla="*/ 4565189 h 5057690"/>
              <a:gd name="connsiteX34" fmla="*/ 6815304 w 9020285"/>
              <a:gd name="connsiteY34" fmla="*/ 4969049 h 5057690"/>
              <a:gd name="connsiteX35" fmla="*/ 6591402 w 9020285"/>
              <a:gd name="connsiteY35" fmla="*/ 5057627 h 5057690"/>
              <a:gd name="connsiteX36" fmla="*/ 6525744 w 9020285"/>
              <a:gd name="connsiteY36" fmla="*/ 5055409 h 5057690"/>
              <a:gd name="connsiteX37" fmla="*/ 949130 w 9020285"/>
              <a:gd name="connsiteY37" fmla="*/ 5057627 h 5057690"/>
              <a:gd name="connsiteX38" fmla="*/ 0 w 9020285"/>
              <a:gd name="connsiteY38" fmla="*/ 4108497 h 5057690"/>
              <a:gd name="connsiteX39" fmla="*/ 0 w 9020285"/>
              <a:gd name="connsiteY39" fmla="*/ 1295852 h 5057690"/>
              <a:gd name="connsiteX40" fmla="*/ 335662 w 9020285"/>
              <a:gd name="connsiteY40" fmla="*/ 960190 h 5057690"/>
              <a:gd name="connsiteX41" fmla="*/ 5527603 w 9020285"/>
              <a:gd name="connsiteY41" fmla="*/ 960190 h 5057690"/>
              <a:gd name="connsiteX42" fmla="*/ 5977934 w 9020285"/>
              <a:gd name="connsiteY42" fmla="*/ 960190 h 5057690"/>
              <a:gd name="connsiteX43" fmla="*/ 6599404 w 9020285"/>
              <a:gd name="connsiteY43" fmla="*/ 959659 h 5057690"/>
              <a:gd name="connsiteX44" fmla="*/ 6791617 w 9020285"/>
              <a:gd name="connsiteY44" fmla="*/ 782724 h 5057690"/>
              <a:gd name="connsiteX45" fmla="*/ 7065450 w 9020285"/>
              <a:gd name="connsiteY45" fmla="*/ 693281 h 5057690"/>
              <a:gd name="connsiteX46" fmla="*/ 7185237 w 9020285"/>
              <a:gd name="connsiteY46" fmla="*/ 435998 h 5057690"/>
              <a:gd name="connsiteX47" fmla="*/ 7460054 w 9020285"/>
              <a:gd name="connsiteY47" fmla="*/ 399622 h 5057690"/>
              <a:gd name="connsiteX48" fmla="*/ 7495021 w 9020285"/>
              <a:gd name="connsiteY48" fmla="*/ 291666 h 5057690"/>
              <a:gd name="connsiteX49" fmla="*/ 7608374 w 9020285"/>
              <a:gd name="connsiteY49" fmla="*/ 256933 h 5057690"/>
              <a:gd name="connsiteX50" fmla="*/ 7635128 w 9020285"/>
              <a:gd name="connsiteY50" fmla="*/ 171977 h 5057690"/>
              <a:gd name="connsiteX51" fmla="*/ 7813254 w 9020285"/>
              <a:gd name="connsiteY51" fmla="*/ 64962 h 5057690"/>
              <a:gd name="connsiteX52" fmla="*/ 7893869 w 9020285"/>
              <a:gd name="connsiteY52" fmla="*/ 0 h 5057690"/>
              <a:gd name="connsiteX0" fmla="*/ 9001692 w 9020285"/>
              <a:gd name="connsiteY0" fmla="*/ 963347 h 5057690"/>
              <a:gd name="connsiteX1" fmla="*/ 9001693 w 9020285"/>
              <a:gd name="connsiteY1" fmla="*/ 963809 h 5057690"/>
              <a:gd name="connsiteX2" fmla="*/ 9001692 w 9020285"/>
              <a:gd name="connsiteY2" fmla="*/ 963347 h 5057690"/>
              <a:gd name="connsiteX3" fmla="*/ 9001547 w 9020285"/>
              <a:gd name="connsiteY3" fmla="*/ 925495 h 5057690"/>
              <a:gd name="connsiteX4" fmla="*/ 9001666 w 9020285"/>
              <a:gd name="connsiteY4" fmla="*/ 944883 h 5057690"/>
              <a:gd name="connsiteX5" fmla="*/ 9001692 w 9020285"/>
              <a:gd name="connsiteY5" fmla="*/ 963347 h 5057690"/>
              <a:gd name="connsiteX6" fmla="*/ 9001285 w 9020285"/>
              <a:gd name="connsiteY6" fmla="*/ 945440 h 5057690"/>
              <a:gd name="connsiteX7" fmla="*/ 9001321 w 9020285"/>
              <a:gd name="connsiteY7" fmla="*/ 941928 h 5057690"/>
              <a:gd name="connsiteX8" fmla="*/ 9001547 w 9020285"/>
              <a:gd name="connsiteY8" fmla="*/ 925495 h 5057690"/>
              <a:gd name="connsiteX9" fmla="*/ 7893869 w 9020285"/>
              <a:gd name="connsiteY9" fmla="*/ 0 h 5057690"/>
              <a:gd name="connsiteX10" fmla="*/ 7974484 w 9020285"/>
              <a:gd name="connsiteY10" fmla="*/ 64962 h 5057690"/>
              <a:gd name="connsiteX11" fmla="*/ 8152610 w 9020285"/>
              <a:gd name="connsiteY11" fmla="*/ 171978 h 5057690"/>
              <a:gd name="connsiteX12" fmla="*/ 8179364 w 9020285"/>
              <a:gd name="connsiteY12" fmla="*/ 256934 h 5057690"/>
              <a:gd name="connsiteX13" fmla="*/ 8292717 w 9020285"/>
              <a:gd name="connsiteY13" fmla="*/ 291667 h 5057690"/>
              <a:gd name="connsiteX14" fmla="*/ 8327684 w 9020285"/>
              <a:gd name="connsiteY14" fmla="*/ 399622 h 5057690"/>
              <a:gd name="connsiteX15" fmla="*/ 8602501 w 9020285"/>
              <a:gd name="connsiteY15" fmla="*/ 435998 h 5057690"/>
              <a:gd name="connsiteX16" fmla="*/ 8742607 w 9020285"/>
              <a:gd name="connsiteY16" fmla="*/ 683122 h 5057690"/>
              <a:gd name="connsiteX17" fmla="*/ 8836423 w 9020285"/>
              <a:gd name="connsiteY17" fmla="*/ 700019 h 5057690"/>
              <a:gd name="connsiteX18" fmla="*/ 8846530 w 9020285"/>
              <a:gd name="connsiteY18" fmla="*/ 703994 h 5057690"/>
              <a:gd name="connsiteX19" fmla="*/ 8879541 w 9020285"/>
              <a:gd name="connsiteY19" fmla="*/ 714241 h 5057690"/>
              <a:gd name="connsiteX20" fmla="*/ 8913096 w 9020285"/>
              <a:gd name="connsiteY20" fmla="*/ 732454 h 5057690"/>
              <a:gd name="connsiteX21" fmla="*/ 8918609 w 9020285"/>
              <a:gd name="connsiteY21" fmla="*/ 737002 h 5057690"/>
              <a:gd name="connsiteX22" fmla="*/ 8920472 w 9020285"/>
              <a:gd name="connsiteY22" fmla="*/ 738104 h 5057690"/>
              <a:gd name="connsiteX23" fmla="*/ 8934525 w 9020285"/>
              <a:gd name="connsiteY23" fmla="*/ 750134 h 5057690"/>
              <a:gd name="connsiteX24" fmla="*/ 8942332 w 9020285"/>
              <a:gd name="connsiteY24" fmla="*/ 756576 h 5057690"/>
              <a:gd name="connsiteX25" fmla="*/ 9000192 w 9020285"/>
              <a:gd name="connsiteY25" fmla="*/ 896261 h 5057690"/>
              <a:gd name="connsiteX26" fmla="*/ 9000192 w 9020285"/>
              <a:gd name="connsiteY26" fmla="*/ 897369 h 5057690"/>
              <a:gd name="connsiteX27" fmla="*/ 9015432 w 9020285"/>
              <a:gd name="connsiteY27" fmla="*/ 1067379 h 5057690"/>
              <a:gd name="connsiteX28" fmla="*/ 9019242 w 9020285"/>
              <a:gd name="connsiteY28" fmla="*/ 1145861 h 5057690"/>
              <a:gd name="connsiteX29" fmla="*/ 9020285 w 9020285"/>
              <a:gd name="connsiteY29" fmla="*/ 1247289 h 5057690"/>
              <a:gd name="connsiteX30" fmla="*/ 9020285 w 9020285"/>
              <a:gd name="connsiteY30" fmla="*/ 4281228 h 5057690"/>
              <a:gd name="connsiteX31" fmla="*/ 8733186 w 9020285"/>
              <a:gd name="connsiteY31" fmla="*/ 4568327 h 5057690"/>
              <a:gd name="connsiteX32" fmla="*/ 7247104 w 9020285"/>
              <a:gd name="connsiteY32" fmla="*/ 4565189 h 5057690"/>
              <a:gd name="connsiteX33" fmla="*/ 6815304 w 9020285"/>
              <a:gd name="connsiteY33" fmla="*/ 4969049 h 5057690"/>
              <a:gd name="connsiteX34" fmla="*/ 6591402 w 9020285"/>
              <a:gd name="connsiteY34" fmla="*/ 5057627 h 5057690"/>
              <a:gd name="connsiteX35" fmla="*/ 6525744 w 9020285"/>
              <a:gd name="connsiteY35" fmla="*/ 5055409 h 5057690"/>
              <a:gd name="connsiteX36" fmla="*/ 949130 w 9020285"/>
              <a:gd name="connsiteY36" fmla="*/ 5057627 h 5057690"/>
              <a:gd name="connsiteX37" fmla="*/ 0 w 9020285"/>
              <a:gd name="connsiteY37" fmla="*/ 4108497 h 5057690"/>
              <a:gd name="connsiteX38" fmla="*/ 0 w 9020285"/>
              <a:gd name="connsiteY38" fmla="*/ 1295852 h 5057690"/>
              <a:gd name="connsiteX39" fmla="*/ 335662 w 9020285"/>
              <a:gd name="connsiteY39" fmla="*/ 960190 h 5057690"/>
              <a:gd name="connsiteX40" fmla="*/ 5527603 w 9020285"/>
              <a:gd name="connsiteY40" fmla="*/ 960190 h 5057690"/>
              <a:gd name="connsiteX41" fmla="*/ 5977934 w 9020285"/>
              <a:gd name="connsiteY41" fmla="*/ 960190 h 5057690"/>
              <a:gd name="connsiteX42" fmla="*/ 6599404 w 9020285"/>
              <a:gd name="connsiteY42" fmla="*/ 959659 h 5057690"/>
              <a:gd name="connsiteX43" fmla="*/ 6791617 w 9020285"/>
              <a:gd name="connsiteY43" fmla="*/ 782724 h 5057690"/>
              <a:gd name="connsiteX44" fmla="*/ 7065450 w 9020285"/>
              <a:gd name="connsiteY44" fmla="*/ 693281 h 5057690"/>
              <a:gd name="connsiteX45" fmla="*/ 7185237 w 9020285"/>
              <a:gd name="connsiteY45" fmla="*/ 435998 h 5057690"/>
              <a:gd name="connsiteX46" fmla="*/ 7460054 w 9020285"/>
              <a:gd name="connsiteY46" fmla="*/ 399622 h 5057690"/>
              <a:gd name="connsiteX47" fmla="*/ 7495021 w 9020285"/>
              <a:gd name="connsiteY47" fmla="*/ 291666 h 5057690"/>
              <a:gd name="connsiteX48" fmla="*/ 7608374 w 9020285"/>
              <a:gd name="connsiteY48" fmla="*/ 256933 h 5057690"/>
              <a:gd name="connsiteX49" fmla="*/ 7635128 w 9020285"/>
              <a:gd name="connsiteY49" fmla="*/ 171977 h 5057690"/>
              <a:gd name="connsiteX50" fmla="*/ 7813254 w 9020285"/>
              <a:gd name="connsiteY50" fmla="*/ 64962 h 5057690"/>
              <a:gd name="connsiteX51" fmla="*/ 7893869 w 9020285"/>
              <a:gd name="connsiteY51" fmla="*/ 0 h 5057690"/>
              <a:gd name="connsiteX0" fmla="*/ 9001692 w 9020285"/>
              <a:gd name="connsiteY0" fmla="*/ 963347 h 5057690"/>
              <a:gd name="connsiteX1" fmla="*/ 9001693 w 9020285"/>
              <a:gd name="connsiteY1" fmla="*/ 963809 h 5057690"/>
              <a:gd name="connsiteX2" fmla="*/ 9001692 w 9020285"/>
              <a:gd name="connsiteY2" fmla="*/ 963347 h 5057690"/>
              <a:gd name="connsiteX3" fmla="*/ 9001547 w 9020285"/>
              <a:gd name="connsiteY3" fmla="*/ 925495 h 5057690"/>
              <a:gd name="connsiteX4" fmla="*/ 9001666 w 9020285"/>
              <a:gd name="connsiteY4" fmla="*/ 944883 h 5057690"/>
              <a:gd name="connsiteX5" fmla="*/ 9001692 w 9020285"/>
              <a:gd name="connsiteY5" fmla="*/ 963347 h 5057690"/>
              <a:gd name="connsiteX6" fmla="*/ 9001321 w 9020285"/>
              <a:gd name="connsiteY6" fmla="*/ 941928 h 5057690"/>
              <a:gd name="connsiteX7" fmla="*/ 9001547 w 9020285"/>
              <a:gd name="connsiteY7" fmla="*/ 925495 h 5057690"/>
              <a:gd name="connsiteX8" fmla="*/ 7893869 w 9020285"/>
              <a:gd name="connsiteY8" fmla="*/ 0 h 5057690"/>
              <a:gd name="connsiteX9" fmla="*/ 7974484 w 9020285"/>
              <a:gd name="connsiteY9" fmla="*/ 64962 h 5057690"/>
              <a:gd name="connsiteX10" fmla="*/ 8152610 w 9020285"/>
              <a:gd name="connsiteY10" fmla="*/ 171978 h 5057690"/>
              <a:gd name="connsiteX11" fmla="*/ 8179364 w 9020285"/>
              <a:gd name="connsiteY11" fmla="*/ 256934 h 5057690"/>
              <a:gd name="connsiteX12" fmla="*/ 8292717 w 9020285"/>
              <a:gd name="connsiteY12" fmla="*/ 291667 h 5057690"/>
              <a:gd name="connsiteX13" fmla="*/ 8327684 w 9020285"/>
              <a:gd name="connsiteY13" fmla="*/ 399622 h 5057690"/>
              <a:gd name="connsiteX14" fmla="*/ 8602501 w 9020285"/>
              <a:gd name="connsiteY14" fmla="*/ 435998 h 5057690"/>
              <a:gd name="connsiteX15" fmla="*/ 8742607 w 9020285"/>
              <a:gd name="connsiteY15" fmla="*/ 683122 h 5057690"/>
              <a:gd name="connsiteX16" fmla="*/ 8836423 w 9020285"/>
              <a:gd name="connsiteY16" fmla="*/ 700019 h 5057690"/>
              <a:gd name="connsiteX17" fmla="*/ 8846530 w 9020285"/>
              <a:gd name="connsiteY17" fmla="*/ 703994 h 5057690"/>
              <a:gd name="connsiteX18" fmla="*/ 8879541 w 9020285"/>
              <a:gd name="connsiteY18" fmla="*/ 714241 h 5057690"/>
              <a:gd name="connsiteX19" fmla="*/ 8913096 w 9020285"/>
              <a:gd name="connsiteY19" fmla="*/ 732454 h 5057690"/>
              <a:gd name="connsiteX20" fmla="*/ 8918609 w 9020285"/>
              <a:gd name="connsiteY20" fmla="*/ 737002 h 5057690"/>
              <a:gd name="connsiteX21" fmla="*/ 8920472 w 9020285"/>
              <a:gd name="connsiteY21" fmla="*/ 738104 h 5057690"/>
              <a:gd name="connsiteX22" fmla="*/ 8934525 w 9020285"/>
              <a:gd name="connsiteY22" fmla="*/ 750134 h 5057690"/>
              <a:gd name="connsiteX23" fmla="*/ 8942332 w 9020285"/>
              <a:gd name="connsiteY23" fmla="*/ 756576 h 5057690"/>
              <a:gd name="connsiteX24" fmla="*/ 9000192 w 9020285"/>
              <a:gd name="connsiteY24" fmla="*/ 896261 h 5057690"/>
              <a:gd name="connsiteX25" fmla="*/ 9000192 w 9020285"/>
              <a:gd name="connsiteY25" fmla="*/ 897369 h 5057690"/>
              <a:gd name="connsiteX26" fmla="*/ 9015432 w 9020285"/>
              <a:gd name="connsiteY26" fmla="*/ 1067379 h 5057690"/>
              <a:gd name="connsiteX27" fmla="*/ 9019242 w 9020285"/>
              <a:gd name="connsiteY27" fmla="*/ 1145861 h 5057690"/>
              <a:gd name="connsiteX28" fmla="*/ 9020285 w 9020285"/>
              <a:gd name="connsiteY28" fmla="*/ 1247289 h 5057690"/>
              <a:gd name="connsiteX29" fmla="*/ 9020285 w 9020285"/>
              <a:gd name="connsiteY29" fmla="*/ 4281228 h 5057690"/>
              <a:gd name="connsiteX30" fmla="*/ 8733186 w 9020285"/>
              <a:gd name="connsiteY30" fmla="*/ 4568327 h 5057690"/>
              <a:gd name="connsiteX31" fmla="*/ 7247104 w 9020285"/>
              <a:gd name="connsiteY31" fmla="*/ 4565189 h 5057690"/>
              <a:gd name="connsiteX32" fmla="*/ 6815304 w 9020285"/>
              <a:gd name="connsiteY32" fmla="*/ 4969049 h 5057690"/>
              <a:gd name="connsiteX33" fmla="*/ 6591402 w 9020285"/>
              <a:gd name="connsiteY33" fmla="*/ 5057627 h 5057690"/>
              <a:gd name="connsiteX34" fmla="*/ 6525744 w 9020285"/>
              <a:gd name="connsiteY34" fmla="*/ 5055409 h 5057690"/>
              <a:gd name="connsiteX35" fmla="*/ 949130 w 9020285"/>
              <a:gd name="connsiteY35" fmla="*/ 5057627 h 5057690"/>
              <a:gd name="connsiteX36" fmla="*/ 0 w 9020285"/>
              <a:gd name="connsiteY36" fmla="*/ 4108497 h 5057690"/>
              <a:gd name="connsiteX37" fmla="*/ 0 w 9020285"/>
              <a:gd name="connsiteY37" fmla="*/ 1295852 h 5057690"/>
              <a:gd name="connsiteX38" fmla="*/ 335662 w 9020285"/>
              <a:gd name="connsiteY38" fmla="*/ 960190 h 5057690"/>
              <a:gd name="connsiteX39" fmla="*/ 5527603 w 9020285"/>
              <a:gd name="connsiteY39" fmla="*/ 960190 h 5057690"/>
              <a:gd name="connsiteX40" fmla="*/ 5977934 w 9020285"/>
              <a:gd name="connsiteY40" fmla="*/ 960190 h 5057690"/>
              <a:gd name="connsiteX41" fmla="*/ 6599404 w 9020285"/>
              <a:gd name="connsiteY41" fmla="*/ 959659 h 5057690"/>
              <a:gd name="connsiteX42" fmla="*/ 6791617 w 9020285"/>
              <a:gd name="connsiteY42" fmla="*/ 782724 h 5057690"/>
              <a:gd name="connsiteX43" fmla="*/ 7065450 w 9020285"/>
              <a:gd name="connsiteY43" fmla="*/ 693281 h 5057690"/>
              <a:gd name="connsiteX44" fmla="*/ 7185237 w 9020285"/>
              <a:gd name="connsiteY44" fmla="*/ 435998 h 5057690"/>
              <a:gd name="connsiteX45" fmla="*/ 7460054 w 9020285"/>
              <a:gd name="connsiteY45" fmla="*/ 399622 h 5057690"/>
              <a:gd name="connsiteX46" fmla="*/ 7495021 w 9020285"/>
              <a:gd name="connsiteY46" fmla="*/ 291666 h 5057690"/>
              <a:gd name="connsiteX47" fmla="*/ 7608374 w 9020285"/>
              <a:gd name="connsiteY47" fmla="*/ 256933 h 5057690"/>
              <a:gd name="connsiteX48" fmla="*/ 7635128 w 9020285"/>
              <a:gd name="connsiteY48" fmla="*/ 171977 h 5057690"/>
              <a:gd name="connsiteX49" fmla="*/ 7813254 w 9020285"/>
              <a:gd name="connsiteY49" fmla="*/ 64962 h 5057690"/>
              <a:gd name="connsiteX50" fmla="*/ 7893869 w 9020285"/>
              <a:gd name="connsiteY50" fmla="*/ 0 h 5057690"/>
              <a:gd name="connsiteX0" fmla="*/ 9001692 w 9020285"/>
              <a:gd name="connsiteY0" fmla="*/ 963347 h 5057690"/>
              <a:gd name="connsiteX1" fmla="*/ 9001693 w 9020285"/>
              <a:gd name="connsiteY1" fmla="*/ 963809 h 5057690"/>
              <a:gd name="connsiteX2" fmla="*/ 9001692 w 9020285"/>
              <a:gd name="connsiteY2" fmla="*/ 963347 h 5057690"/>
              <a:gd name="connsiteX3" fmla="*/ 9001547 w 9020285"/>
              <a:gd name="connsiteY3" fmla="*/ 925495 h 5057690"/>
              <a:gd name="connsiteX4" fmla="*/ 9001666 w 9020285"/>
              <a:gd name="connsiteY4" fmla="*/ 944883 h 5057690"/>
              <a:gd name="connsiteX5" fmla="*/ 9001321 w 9020285"/>
              <a:gd name="connsiteY5" fmla="*/ 941928 h 5057690"/>
              <a:gd name="connsiteX6" fmla="*/ 9001547 w 9020285"/>
              <a:gd name="connsiteY6" fmla="*/ 925495 h 5057690"/>
              <a:gd name="connsiteX7" fmla="*/ 7893869 w 9020285"/>
              <a:gd name="connsiteY7" fmla="*/ 0 h 5057690"/>
              <a:gd name="connsiteX8" fmla="*/ 7974484 w 9020285"/>
              <a:gd name="connsiteY8" fmla="*/ 64962 h 5057690"/>
              <a:gd name="connsiteX9" fmla="*/ 8152610 w 9020285"/>
              <a:gd name="connsiteY9" fmla="*/ 171978 h 5057690"/>
              <a:gd name="connsiteX10" fmla="*/ 8179364 w 9020285"/>
              <a:gd name="connsiteY10" fmla="*/ 256934 h 5057690"/>
              <a:gd name="connsiteX11" fmla="*/ 8292717 w 9020285"/>
              <a:gd name="connsiteY11" fmla="*/ 291667 h 5057690"/>
              <a:gd name="connsiteX12" fmla="*/ 8327684 w 9020285"/>
              <a:gd name="connsiteY12" fmla="*/ 399622 h 5057690"/>
              <a:gd name="connsiteX13" fmla="*/ 8602501 w 9020285"/>
              <a:gd name="connsiteY13" fmla="*/ 435998 h 5057690"/>
              <a:gd name="connsiteX14" fmla="*/ 8742607 w 9020285"/>
              <a:gd name="connsiteY14" fmla="*/ 683122 h 5057690"/>
              <a:gd name="connsiteX15" fmla="*/ 8836423 w 9020285"/>
              <a:gd name="connsiteY15" fmla="*/ 700019 h 5057690"/>
              <a:gd name="connsiteX16" fmla="*/ 8846530 w 9020285"/>
              <a:gd name="connsiteY16" fmla="*/ 703994 h 5057690"/>
              <a:gd name="connsiteX17" fmla="*/ 8879541 w 9020285"/>
              <a:gd name="connsiteY17" fmla="*/ 714241 h 5057690"/>
              <a:gd name="connsiteX18" fmla="*/ 8913096 w 9020285"/>
              <a:gd name="connsiteY18" fmla="*/ 732454 h 5057690"/>
              <a:gd name="connsiteX19" fmla="*/ 8918609 w 9020285"/>
              <a:gd name="connsiteY19" fmla="*/ 737002 h 5057690"/>
              <a:gd name="connsiteX20" fmla="*/ 8920472 w 9020285"/>
              <a:gd name="connsiteY20" fmla="*/ 738104 h 5057690"/>
              <a:gd name="connsiteX21" fmla="*/ 8934525 w 9020285"/>
              <a:gd name="connsiteY21" fmla="*/ 750134 h 5057690"/>
              <a:gd name="connsiteX22" fmla="*/ 8942332 w 9020285"/>
              <a:gd name="connsiteY22" fmla="*/ 756576 h 5057690"/>
              <a:gd name="connsiteX23" fmla="*/ 9000192 w 9020285"/>
              <a:gd name="connsiteY23" fmla="*/ 896261 h 5057690"/>
              <a:gd name="connsiteX24" fmla="*/ 9000192 w 9020285"/>
              <a:gd name="connsiteY24" fmla="*/ 897369 h 5057690"/>
              <a:gd name="connsiteX25" fmla="*/ 9015432 w 9020285"/>
              <a:gd name="connsiteY25" fmla="*/ 1067379 h 5057690"/>
              <a:gd name="connsiteX26" fmla="*/ 9019242 w 9020285"/>
              <a:gd name="connsiteY26" fmla="*/ 1145861 h 5057690"/>
              <a:gd name="connsiteX27" fmla="*/ 9020285 w 9020285"/>
              <a:gd name="connsiteY27" fmla="*/ 1247289 h 5057690"/>
              <a:gd name="connsiteX28" fmla="*/ 9020285 w 9020285"/>
              <a:gd name="connsiteY28" fmla="*/ 4281228 h 5057690"/>
              <a:gd name="connsiteX29" fmla="*/ 8733186 w 9020285"/>
              <a:gd name="connsiteY29" fmla="*/ 4568327 h 5057690"/>
              <a:gd name="connsiteX30" fmla="*/ 7247104 w 9020285"/>
              <a:gd name="connsiteY30" fmla="*/ 4565189 h 5057690"/>
              <a:gd name="connsiteX31" fmla="*/ 6815304 w 9020285"/>
              <a:gd name="connsiteY31" fmla="*/ 4969049 h 5057690"/>
              <a:gd name="connsiteX32" fmla="*/ 6591402 w 9020285"/>
              <a:gd name="connsiteY32" fmla="*/ 5057627 h 5057690"/>
              <a:gd name="connsiteX33" fmla="*/ 6525744 w 9020285"/>
              <a:gd name="connsiteY33" fmla="*/ 5055409 h 5057690"/>
              <a:gd name="connsiteX34" fmla="*/ 949130 w 9020285"/>
              <a:gd name="connsiteY34" fmla="*/ 5057627 h 5057690"/>
              <a:gd name="connsiteX35" fmla="*/ 0 w 9020285"/>
              <a:gd name="connsiteY35" fmla="*/ 4108497 h 5057690"/>
              <a:gd name="connsiteX36" fmla="*/ 0 w 9020285"/>
              <a:gd name="connsiteY36" fmla="*/ 1295852 h 5057690"/>
              <a:gd name="connsiteX37" fmla="*/ 335662 w 9020285"/>
              <a:gd name="connsiteY37" fmla="*/ 960190 h 5057690"/>
              <a:gd name="connsiteX38" fmla="*/ 5527603 w 9020285"/>
              <a:gd name="connsiteY38" fmla="*/ 960190 h 5057690"/>
              <a:gd name="connsiteX39" fmla="*/ 5977934 w 9020285"/>
              <a:gd name="connsiteY39" fmla="*/ 960190 h 5057690"/>
              <a:gd name="connsiteX40" fmla="*/ 6599404 w 9020285"/>
              <a:gd name="connsiteY40" fmla="*/ 959659 h 5057690"/>
              <a:gd name="connsiteX41" fmla="*/ 6791617 w 9020285"/>
              <a:gd name="connsiteY41" fmla="*/ 782724 h 5057690"/>
              <a:gd name="connsiteX42" fmla="*/ 7065450 w 9020285"/>
              <a:gd name="connsiteY42" fmla="*/ 693281 h 5057690"/>
              <a:gd name="connsiteX43" fmla="*/ 7185237 w 9020285"/>
              <a:gd name="connsiteY43" fmla="*/ 435998 h 5057690"/>
              <a:gd name="connsiteX44" fmla="*/ 7460054 w 9020285"/>
              <a:gd name="connsiteY44" fmla="*/ 399622 h 5057690"/>
              <a:gd name="connsiteX45" fmla="*/ 7495021 w 9020285"/>
              <a:gd name="connsiteY45" fmla="*/ 291666 h 5057690"/>
              <a:gd name="connsiteX46" fmla="*/ 7608374 w 9020285"/>
              <a:gd name="connsiteY46" fmla="*/ 256933 h 5057690"/>
              <a:gd name="connsiteX47" fmla="*/ 7635128 w 9020285"/>
              <a:gd name="connsiteY47" fmla="*/ 171977 h 5057690"/>
              <a:gd name="connsiteX48" fmla="*/ 7813254 w 9020285"/>
              <a:gd name="connsiteY48" fmla="*/ 64962 h 5057690"/>
              <a:gd name="connsiteX49" fmla="*/ 7893869 w 9020285"/>
              <a:gd name="connsiteY49" fmla="*/ 0 h 5057690"/>
              <a:gd name="connsiteX0" fmla="*/ 9001547 w 9020285"/>
              <a:gd name="connsiteY0" fmla="*/ 925495 h 5057690"/>
              <a:gd name="connsiteX1" fmla="*/ 9001666 w 9020285"/>
              <a:gd name="connsiteY1" fmla="*/ 944883 h 5057690"/>
              <a:gd name="connsiteX2" fmla="*/ 9001321 w 9020285"/>
              <a:gd name="connsiteY2" fmla="*/ 941928 h 5057690"/>
              <a:gd name="connsiteX3" fmla="*/ 9001547 w 9020285"/>
              <a:gd name="connsiteY3" fmla="*/ 925495 h 5057690"/>
              <a:gd name="connsiteX4" fmla="*/ 7893869 w 9020285"/>
              <a:gd name="connsiteY4" fmla="*/ 0 h 5057690"/>
              <a:gd name="connsiteX5" fmla="*/ 7974484 w 9020285"/>
              <a:gd name="connsiteY5" fmla="*/ 64962 h 5057690"/>
              <a:gd name="connsiteX6" fmla="*/ 8152610 w 9020285"/>
              <a:gd name="connsiteY6" fmla="*/ 171978 h 5057690"/>
              <a:gd name="connsiteX7" fmla="*/ 8179364 w 9020285"/>
              <a:gd name="connsiteY7" fmla="*/ 256934 h 5057690"/>
              <a:gd name="connsiteX8" fmla="*/ 8292717 w 9020285"/>
              <a:gd name="connsiteY8" fmla="*/ 291667 h 5057690"/>
              <a:gd name="connsiteX9" fmla="*/ 8327684 w 9020285"/>
              <a:gd name="connsiteY9" fmla="*/ 399622 h 5057690"/>
              <a:gd name="connsiteX10" fmla="*/ 8602501 w 9020285"/>
              <a:gd name="connsiteY10" fmla="*/ 435998 h 5057690"/>
              <a:gd name="connsiteX11" fmla="*/ 8742607 w 9020285"/>
              <a:gd name="connsiteY11" fmla="*/ 683122 h 5057690"/>
              <a:gd name="connsiteX12" fmla="*/ 8836423 w 9020285"/>
              <a:gd name="connsiteY12" fmla="*/ 700019 h 5057690"/>
              <a:gd name="connsiteX13" fmla="*/ 8846530 w 9020285"/>
              <a:gd name="connsiteY13" fmla="*/ 703994 h 5057690"/>
              <a:gd name="connsiteX14" fmla="*/ 8879541 w 9020285"/>
              <a:gd name="connsiteY14" fmla="*/ 714241 h 5057690"/>
              <a:gd name="connsiteX15" fmla="*/ 8913096 w 9020285"/>
              <a:gd name="connsiteY15" fmla="*/ 732454 h 5057690"/>
              <a:gd name="connsiteX16" fmla="*/ 8918609 w 9020285"/>
              <a:gd name="connsiteY16" fmla="*/ 737002 h 5057690"/>
              <a:gd name="connsiteX17" fmla="*/ 8920472 w 9020285"/>
              <a:gd name="connsiteY17" fmla="*/ 738104 h 5057690"/>
              <a:gd name="connsiteX18" fmla="*/ 8934525 w 9020285"/>
              <a:gd name="connsiteY18" fmla="*/ 750134 h 5057690"/>
              <a:gd name="connsiteX19" fmla="*/ 8942332 w 9020285"/>
              <a:gd name="connsiteY19" fmla="*/ 756576 h 5057690"/>
              <a:gd name="connsiteX20" fmla="*/ 9000192 w 9020285"/>
              <a:gd name="connsiteY20" fmla="*/ 896261 h 5057690"/>
              <a:gd name="connsiteX21" fmla="*/ 9000192 w 9020285"/>
              <a:gd name="connsiteY21" fmla="*/ 897369 h 5057690"/>
              <a:gd name="connsiteX22" fmla="*/ 9015432 w 9020285"/>
              <a:gd name="connsiteY22" fmla="*/ 1067379 h 5057690"/>
              <a:gd name="connsiteX23" fmla="*/ 9019242 w 9020285"/>
              <a:gd name="connsiteY23" fmla="*/ 1145861 h 5057690"/>
              <a:gd name="connsiteX24" fmla="*/ 9020285 w 9020285"/>
              <a:gd name="connsiteY24" fmla="*/ 1247289 h 5057690"/>
              <a:gd name="connsiteX25" fmla="*/ 9020285 w 9020285"/>
              <a:gd name="connsiteY25" fmla="*/ 4281228 h 5057690"/>
              <a:gd name="connsiteX26" fmla="*/ 8733186 w 9020285"/>
              <a:gd name="connsiteY26" fmla="*/ 4568327 h 5057690"/>
              <a:gd name="connsiteX27" fmla="*/ 7247104 w 9020285"/>
              <a:gd name="connsiteY27" fmla="*/ 4565189 h 5057690"/>
              <a:gd name="connsiteX28" fmla="*/ 6815304 w 9020285"/>
              <a:gd name="connsiteY28" fmla="*/ 4969049 h 5057690"/>
              <a:gd name="connsiteX29" fmla="*/ 6591402 w 9020285"/>
              <a:gd name="connsiteY29" fmla="*/ 5057627 h 5057690"/>
              <a:gd name="connsiteX30" fmla="*/ 6525744 w 9020285"/>
              <a:gd name="connsiteY30" fmla="*/ 5055409 h 5057690"/>
              <a:gd name="connsiteX31" fmla="*/ 949130 w 9020285"/>
              <a:gd name="connsiteY31" fmla="*/ 5057627 h 5057690"/>
              <a:gd name="connsiteX32" fmla="*/ 0 w 9020285"/>
              <a:gd name="connsiteY32" fmla="*/ 4108497 h 5057690"/>
              <a:gd name="connsiteX33" fmla="*/ 0 w 9020285"/>
              <a:gd name="connsiteY33" fmla="*/ 1295852 h 5057690"/>
              <a:gd name="connsiteX34" fmla="*/ 335662 w 9020285"/>
              <a:gd name="connsiteY34" fmla="*/ 960190 h 5057690"/>
              <a:gd name="connsiteX35" fmla="*/ 5527603 w 9020285"/>
              <a:gd name="connsiteY35" fmla="*/ 960190 h 5057690"/>
              <a:gd name="connsiteX36" fmla="*/ 5977934 w 9020285"/>
              <a:gd name="connsiteY36" fmla="*/ 960190 h 5057690"/>
              <a:gd name="connsiteX37" fmla="*/ 6599404 w 9020285"/>
              <a:gd name="connsiteY37" fmla="*/ 959659 h 5057690"/>
              <a:gd name="connsiteX38" fmla="*/ 6791617 w 9020285"/>
              <a:gd name="connsiteY38" fmla="*/ 782724 h 5057690"/>
              <a:gd name="connsiteX39" fmla="*/ 7065450 w 9020285"/>
              <a:gd name="connsiteY39" fmla="*/ 693281 h 5057690"/>
              <a:gd name="connsiteX40" fmla="*/ 7185237 w 9020285"/>
              <a:gd name="connsiteY40" fmla="*/ 435998 h 5057690"/>
              <a:gd name="connsiteX41" fmla="*/ 7460054 w 9020285"/>
              <a:gd name="connsiteY41" fmla="*/ 399622 h 5057690"/>
              <a:gd name="connsiteX42" fmla="*/ 7495021 w 9020285"/>
              <a:gd name="connsiteY42" fmla="*/ 291666 h 5057690"/>
              <a:gd name="connsiteX43" fmla="*/ 7608374 w 9020285"/>
              <a:gd name="connsiteY43" fmla="*/ 256933 h 5057690"/>
              <a:gd name="connsiteX44" fmla="*/ 7635128 w 9020285"/>
              <a:gd name="connsiteY44" fmla="*/ 171977 h 5057690"/>
              <a:gd name="connsiteX45" fmla="*/ 7813254 w 9020285"/>
              <a:gd name="connsiteY45" fmla="*/ 64962 h 5057690"/>
              <a:gd name="connsiteX46" fmla="*/ 7893869 w 9020285"/>
              <a:gd name="connsiteY46" fmla="*/ 0 h 5057690"/>
              <a:gd name="connsiteX0" fmla="*/ 9001547 w 9020285"/>
              <a:gd name="connsiteY0" fmla="*/ 925495 h 5057690"/>
              <a:gd name="connsiteX1" fmla="*/ 9001666 w 9020285"/>
              <a:gd name="connsiteY1" fmla="*/ 944883 h 5057690"/>
              <a:gd name="connsiteX2" fmla="*/ 9001547 w 9020285"/>
              <a:gd name="connsiteY2" fmla="*/ 925495 h 5057690"/>
              <a:gd name="connsiteX3" fmla="*/ 7893869 w 9020285"/>
              <a:gd name="connsiteY3" fmla="*/ 0 h 5057690"/>
              <a:gd name="connsiteX4" fmla="*/ 7974484 w 9020285"/>
              <a:gd name="connsiteY4" fmla="*/ 64962 h 5057690"/>
              <a:gd name="connsiteX5" fmla="*/ 8152610 w 9020285"/>
              <a:gd name="connsiteY5" fmla="*/ 171978 h 5057690"/>
              <a:gd name="connsiteX6" fmla="*/ 8179364 w 9020285"/>
              <a:gd name="connsiteY6" fmla="*/ 256934 h 5057690"/>
              <a:gd name="connsiteX7" fmla="*/ 8292717 w 9020285"/>
              <a:gd name="connsiteY7" fmla="*/ 291667 h 5057690"/>
              <a:gd name="connsiteX8" fmla="*/ 8327684 w 9020285"/>
              <a:gd name="connsiteY8" fmla="*/ 399622 h 5057690"/>
              <a:gd name="connsiteX9" fmla="*/ 8602501 w 9020285"/>
              <a:gd name="connsiteY9" fmla="*/ 435998 h 5057690"/>
              <a:gd name="connsiteX10" fmla="*/ 8742607 w 9020285"/>
              <a:gd name="connsiteY10" fmla="*/ 683122 h 5057690"/>
              <a:gd name="connsiteX11" fmla="*/ 8836423 w 9020285"/>
              <a:gd name="connsiteY11" fmla="*/ 700019 h 5057690"/>
              <a:gd name="connsiteX12" fmla="*/ 8846530 w 9020285"/>
              <a:gd name="connsiteY12" fmla="*/ 703994 h 5057690"/>
              <a:gd name="connsiteX13" fmla="*/ 8879541 w 9020285"/>
              <a:gd name="connsiteY13" fmla="*/ 714241 h 5057690"/>
              <a:gd name="connsiteX14" fmla="*/ 8913096 w 9020285"/>
              <a:gd name="connsiteY14" fmla="*/ 732454 h 5057690"/>
              <a:gd name="connsiteX15" fmla="*/ 8918609 w 9020285"/>
              <a:gd name="connsiteY15" fmla="*/ 737002 h 5057690"/>
              <a:gd name="connsiteX16" fmla="*/ 8920472 w 9020285"/>
              <a:gd name="connsiteY16" fmla="*/ 738104 h 5057690"/>
              <a:gd name="connsiteX17" fmla="*/ 8934525 w 9020285"/>
              <a:gd name="connsiteY17" fmla="*/ 750134 h 5057690"/>
              <a:gd name="connsiteX18" fmla="*/ 8942332 w 9020285"/>
              <a:gd name="connsiteY18" fmla="*/ 756576 h 5057690"/>
              <a:gd name="connsiteX19" fmla="*/ 9000192 w 9020285"/>
              <a:gd name="connsiteY19" fmla="*/ 896261 h 5057690"/>
              <a:gd name="connsiteX20" fmla="*/ 9000192 w 9020285"/>
              <a:gd name="connsiteY20" fmla="*/ 897369 h 5057690"/>
              <a:gd name="connsiteX21" fmla="*/ 9015432 w 9020285"/>
              <a:gd name="connsiteY21" fmla="*/ 1067379 h 5057690"/>
              <a:gd name="connsiteX22" fmla="*/ 9019242 w 9020285"/>
              <a:gd name="connsiteY22" fmla="*/ 1145861 h 5057690"/>
              <a:gd name="connsiteX23" fmla="*/ 9020285 w 9020285"/>
              <a:gd name="connsiteY23" fmla="*/ 1247289 h 5057690"/>
              <a:gd name="connsiteX24" fmla="*/ 9020285 w 9020285"/>
              <a:gd name="connsiteY24" fmla="*/ 4281228 h 5057690"/>
              <a:gd name="connsiteX25" fmla="*/ 8733186 w 9020285"/>
              <a:gd name="connsiteY25" fmla="*/ 4568327 h 5057690"/>
              <a:gd name="connsiteX26" fmla="*/ 7247104 w 9020285"/>
              <a:gd name="connsiteY26" fmla="*/ 4565189 h 5057690"/>
              <a:gd name="connsiteX27" fmla="*/ 6815304 w 9020285"/>
              <a:gd name="connsiteY27" fmla="*/ 4969049 h 5057690"/>
              <a:gd name="connsiteX28" fmla="*/ 6591402 w 9020285"/>
              <a:gd name="connsiteY28" fmla="*/ 5057627 h 5057690"/>
              <a:gd name="connsiteX29" fmla="*/ 6525744 w 9020285"/>
              <a:gd name="connsiteY29" fmla="*/ 5055409 h 5057690"/>
              <a:gd name="connsiteX30" fmla="*/ 949130 w 9020285"/>
              <a:gd name="connsiteY30" fmla="*/ 5057627 h 5057690"/>
              <a:gd name="connsiteX31" fmla="*/ 0 w 9020285"/>
              <a:gd name="connsiteY31" fmla="*/ 4108497 h 5057690"/>
              <a:gd name="connsiteX32" fmla="*/ 0 w 9020285"/>
              <a:gd name="connsiteY32" fmla="*/ 1295852 h 5057690"/>
              <a:gd name="connsiteX33" fmla="*/ 335662 w 9020285"/>
              <a:gd name="connsiteY33" fmla="*/ 960190 h 5057690"/>
              <a:gd name="connsiteX34" fmla="*/ 5527603 w 9020285"/>
              <a:gd name="connsiteY34" fmla="*/ 960190 h 5057690"/>
              <a:gd name="connsiteX35" fmla="*/ 5977934 w 9020285"/>
              <a:gd name="connsiteY35" fmla="*/ 960190 h 5057690"/>
              <a:gd name="connsiteX36" fmla="*/ 6599404 w 9020285"/>
              <a:gd name="connsiteY36" fmla="*/ 959659 h 5057690"/>
              <a:gd name="connsiteX37" fmla="*/ 6791617 w 9020285"/>
              <a:gd name="connsiteY37" fmla="*/ 782724 h 5057690"/>
              <a:gd name="connsiteX38" fmla="*/ 7065450 w 9020285"/>
              <a:gd name="connsiteY38" fmla="*/ 693281 h 5057690"/>
              <a:gd name="connsiteX39" fmla="*/ 7185237 w 9020285"/>
              <a:gd name="connsiteY39" fmla="*/ 435998 h 5057690"/>
              <a:gd name="connsiteX40" fmla="*/ 7460054 w 9020285"/>
              <a:gd name="connsiteY40" fmla="*/ 399622 h 5057690"/>
              <a:gd name="connsiteX41" fmla="*/ 7495021 w 9020285"/>
              <a:gd name="connsiteY41" fmla="*/ 291666 h 5057690"/>
              <a:gd name="connsiteX42" fmla="*/ 7608374 w 9020285"/>
              <a:gd name="connsiteY42" fmla="*/ 256933 h 5057690"/>
              <a:gd name="connsiteX43" fmla="*/ 7635128 w 9020285"/>
              <a:gd name="connsiteY43" fmla="*/ 171977 h 5057690"/>
              <a:gd name="connsiteX44" fmla="*/ 7813254 w 9020285"/>
              <a:gd name="connsiteY44" fmla="*/ 64962 h 5057690"/>
              <a:gd name="connsiteX45" fmla="*/ 7893869 w 9020285"/>
              <a:gd name="connsiteY45"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00192 w 9020285"/>
              <a:gd name="connsiteY16" fmla="*/ 896261 h 5057690"/>
              <a:gd name="connsiteX17" fmla="*/ 9000192 w 9020285"/>
              <a:gd name="connsiteY17" fmla="*/ 897369 h 5057690"/>
              <a:gd name="connsiteX18" fmla="*/ 9015432 w 9020285"/>
              <a:gd name="connsiteY18" fmla="*/ 1067379 h 5057690"/>
              <a:gd name="connsiteX19" fmla="*/ 9019242 w 9020285"/>
              <a:gd name="connsiteY19" fmla="*/ 1145861 h 5057690"/>
              <a:gd name="connsiteX20" fmla="*/ 9020285 w 9020285"/>
              <a:gd name="connsiteY20" fmla="*/ 1247289 h 5057690"/>
              <a:gd name="connsiteX21" fmla="*/ 9020285 w 9020285"/>
              <a:gd name="connsiteY21" fmla="*/ 4281228 h 5057690"/>
              <a:gd name="connsiteX22" fmla="*/ 8733186 w 9020285"/>
              <a:gd name="connsiteY22" fmla="*/ 4568327 h 5057690"/>
              <a:gd name="connsiteX23" fmla="*/ 7247104 w 9020285"/>
              <a:gd name="connsiteY23" fmla="*/ 4565189 h 5057690"/>
              <a:gd name="connsiteX24" fmla="*/ 6815304 w 9020285"/>
              <a:gd name="connsiteY24" fmla="*/ 4969049 h 5057690"/>
              <a:gd name="connsiteX25" fmla="*/ 6591402 w 9020285"/>
              <a:gd name="connsiteY25" fmla="*/ 5057627 h 5057690"/>
              <a:gd name="connsiteX26" fmla="*/ 6525744 w 9020285"/>
              <a:gd name="connsiteY26" fmla="*/ 5055409 h 5057690"/>
              <a:gd name="connsiteX27" fmla="*/ 949130 w 9020285"/>
              <a:gd name="connsiteY27" fmla="*/ 5057627 h 5057690"/>
              <a:gd name="connsiteX28" fmla="*/ 0 w 9020285"/>
              <a:gd name="connsiteY28" fmla="*/ 4108497 h 5057690"/>
              <a:gd name="connsiteX29" fmla="*/ 0 w 9020285"/>
              <a:gd name="connsiteY29" fmla="*/ 1295852 h 5057690"/>
              <a:gd name="connsiteX30" fmla="*/ 335662 w 9020285"/>
              <a:gd name="connsiteY30" fmla="*/ 960190 h 5057690"/>
              <a:gd name="connsiteX31" fmla="*/ 5527603 w 9020285"/>
              <a:gd name="connsiteY31" fmla="*/ 960190 h 5057690"/>
              <a:gd name="connsiteX32" fmla="*/ 5977934 w 9020285"/>
              <a:gd name="connsiteY32" fmla="*/ 960190 h 5057690"/>
              <a:gd name="connsiteX33" fmla="*/ 6599404 w 9020285"/>
              <a:gd name="connsiteY33" fmla="*/ 959659 h 5057690"/>
              <a:gd name="connsiteX34" fmla="*/ 6791617 w 9020285"/>
              <a:gd name="connsiteY34" fmla="*/ 782724 h 5057690"/>
              <a:gd name="connsiteX35" fmla="*/ 7065450 w 9020285"/>
              <a:gd name="connsiteY35" fmla="*/ 693281 h 5057690"/>
              <a:gd name="connsiteX36" fmla="*/ 7185237 w 9020285"/>
              <a:gd name="connsiteY36" fmla="*/ 435998 h 5057690"/>
              <a:gd name="connsiteX37" fmla="*/ 7460054 w 9020285"/>
              <a:gd name="connsiteY37" fmla="*/ 399622 h 5057690"/>
              <a:gd name="connsiteX38" fmla="*/ 7495021 w 9020285"/>
              <a:gd name="connsiteY38" fmla="*/ 291666 h 5057690"/>
              <a:gd name="connsiteX39" fmla="*/ 7608374 w 9020285"/>
              <a:gd name="connsiteY39" fmla="*/ 256933 h 5057690"/>
              <a:gd name="connsiteX40" fmla="*/ 7635128 w 9020285"/>
              <a:gd name="connsiteY40" fmla="*/ 171977 h 5057690"/>
              <a:gd name="connsiteX41" fmla="*/ 7813254 w 9020285"/>
              <a:gd name="connsiteY41" fmla="*/ 64962 h 5057690"/>
              <a:gd name="connsiteX42" fmla="*/ 7893869 w 9020285"/>
              <a:gd name="connsiteY42"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00192 w 9020285"/>
              <a:gd name="connsiteY16" fmla="*/ 896261 h 5057690"/>
              <a:gd name="connsiteX17" fmla="*/ 9000192 w 9020285"/>
              <a:gd name="connsiteY17" fmla="*/ 897369 h 5057690"/>
              <a:gd name="connsiteX18" fmla="*/ 9019242 w 9020285"/>
              <a:gd name="connsiteY18" fmla="*/ 1145861 h 5057690"/>
              <a:gd name="connsiteX19" fmla="*/ 9020285 w 9020285"/>
              <a:gd name="connsiteY19" fmla="*/ 1247289 h 5057690"/>
              <a:gd name="connsiteX20" fmla="*/ 9020285 w 9020285"/>
              <a:gd name="connsiteY20" fmla="*/ 4281228 h 5057690"/>
              <a:gd name="connsiteX21" fmla="*/ 8733186 w 9020285"/>
              <a:gd name="connsiteY21" fmla="*/ 4568327 h 5057690"/>
              <a:gd name="connsiteX22" fmla="*/ 7247104 w 9020285"/>
              <a:gd name="connsiteY22" fmla="*/ 4565189 h 5057690"/>
              <a:gd name="connsiteX23" fmla="*/ 6815304 w 9020285"/>
              <a:gd name="connsiteY23" fmla="*/ 4969049 h 5057690"/>
              <a:gd name="connsiteX24" fmla="*/ 6591402 w 9020285"/>
              <a:gd name="connsiteY24" fmla="*/ 5057627 h 5057690"/>
              <a:gd name="connsiteX25" fmla="*/ 6525744 w 9020285"/>
              <a:gd name="connsiteY25" fmla="*/ 5055409 h 5057690"/>
              <a:gd name="connsiteX26" fmla="*/ 949130 w 9020285"/>
              <a:gd name="connsiteY26" fmla="*/ 5057627 h 5057690"/>
              <a:gd name="connsiteX27" fmla="*/ 0 w 9020285"/>
              <a:gd name="connsiteY27" fmla="*/ 4108497 h 5057690"/>
              <a:gd name="connsiteX28" fmla="*/ 0 w 9020285"/>
              <a:gd name="connsiteY28" fmla="*/ 1295852 h 5057690"/>
              <a:gd name="connsiteX29" fmla="*/ 335662 w 9020285"/>
              <a:gd name="connsiteY29" fmla="*/ 960190 h 5057690"/>
              <a:gd name="connsiteX30" fmla="*/ 5527603 w 9020285"/>
              <a:gd name="connsiteY30" fmla="*/ 960190 h 5057690"/>
              <a:gd name="connsiteX31" fmla="*/ 5977934 w 9020285"/>
              <a:gd name="connsiteY31" fmla="*/ 960190 h 5057690"/>
              <a:gd name="connsiteX32" fmla="*/ 6599404 w 9020285"/>
              <a:gd name="connsiteY32" fmla="*/ 959659 h 5057690"/>
              <a:gd name="connsiteX33" fmla="*/ 6791617 w 9020285"/>
              <a:gd name="connsiteY33" fmla="*/ 782724 h 5057690"/>
              <a:gd name="connsiteX34" fmla="*/ 7065450 w 9020285"/>
              <a:gd name="connsiteY34" fmla="*/ 693281 h 5057690"/>
              <a:gd name="connsiteX35" fmla="*/ 7185237 w 9020285"/>
              <a:gd name="connsiteY35" fmla="*/ 435998 h 5057690"/>
              <a:gd name="connsiteX36" fmla="*/ 7460054 w 9020285"/>
              <a:gd name="connsiteY36" fmla="*/ 399622 h 5057690"/>
              <a:gd name="connsiteX37" fmla="*/ 7495021 w 9020285"/>
              <a:gd name="connsiteY37" fmla="*/ 291666 h 5057690"/>
              <a:gd name="connsiteX38" fmla="*/ 7608374 w 9020285"/>
              <a:gd name="connsiteY38" fmla="*/ 256933 h 5057690"/>
              <a:gd name="connsiteX39" fmla="*/ 7635128 w 9020285"/>
              <a:gd name="connsiteY39" fmla="*/ 171977 h 5057690"/>
              <a:gd name="connsiteX40" fmla="*/ 7813254 w 9020285"/>
              <a:gd name="connsiteY40" fmla="*/ 64962 h 5057690"/>
              <a:gd name="connsiteX41" fmla="*/ 7893869 w 9020285"/>
              <a:gd name="connsiteY41"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00192 w 9020285"/>
              <a:gd name="connsiteY16" fmla="*/ 896261 h 5057690"/>
              <a:gd name="connsiteX17" fmla="*/ 9013527 w 9020285"/>
              <a:gd name="connsiteY17" fmla="*/ 897369 h 5057690"/>
              <a:gd name="connsiteX18" fmla="*/ 9019242 w 9020285"/>
              <a:gd name="connsiteY18" fmla="*/ 1145861 h 5057690"/>
              <a:gd name="connsiteX19" fmla="*/ 9020285 w 9020285"/>
              <a:gd name="connsiteY19" fmla="*/ 1247289 h 5057690"/>
              <a:gd name="connsiteX20" fmla="*/ 9020285 w 9020285"/>
              <a:gd name="connsiteY20" fmla="*/ 4281228 h 5057690"/>
              <a:gd name="connsiteX21" fmla="*/ 8733186 w 9020285"/>
              <a:gd name="connsiteY21" fmla="*/ 4568327 h 5057690"/>
              <a:gd name="connsiteX22" fmla="*/ 7247104 w 9020285"/>
              <a:gd name="connsiteY22" fmla="*/ 4565189 h 5057690"/>
              <a:gd name="connsiteX23" fmla="*/ 6815304 w 9020285"/>
              <a:gd name="connsiteY23" fmla="*/ 4969049 h 5057690"/>
              <a:gd name="connsiteX24" fmla="*/ 6591402 w 9020285"/>
              <a:gd name="connsiteY24" fmla="*/ 5057627 h 5057690"/>
              <a:gd name="connsiteX25" fmla="*/ 6525744 w 9020285"/>
              <a:gd name="connsiteY25" fmla="*/ 5055409 h 5057690"/>
              <a:gd name="connsiteX26" fmla="*/ 949130 w 9020285"/>
              <a:gd name="connsiteY26" fmla="*/ 5057627 h 5057690"/>
              <a:gd name="connsiteX27" fmla="*/ 0 w 9020285"/>
              <a:gd name="connsiteY27" fmla="*/ 4108497 h 5057690"/>
              <a:gd name="connsiteX28" fmla="*/ 0 w 9020285"/>
              <a:gd name="connsiteY28" fmla="*/ 1295852 h 5057690"/>
              <a:gd name="connsiteX29" fmla="*/ 335662 w 9020285"/>
              <a:gd name="connsiteY29" fmla="*/ 960190 h 5057690"/>
              <a:gd name="connsiteX30" fmla="*/ 5527603 w 9020285"/>
              <a:gd name="connsiteY30" fmla="*/ 960190 h 5057690"/>
              <a:gd name="connsiteX31" fmla="*/ 5977934 w 9020285"/>
              <a:gd name="connsiteY31" fmla="*/ 960190 h 5057690"/>
              <a:gd name="connsiteX32" fmla="*/ 6599404 w 9020285"/>
              <a:gd name="connsiteY32" fmla="*/ 959659 h 5057690"/>
              <a:gd name="connsiteX33" fmla="*/ 6791617 w 9020285"/>
              <a:gd name="connsiteY33" fmla="*/ 782724 h 5057690"/>
              <a:gd name="connsiteX34" fmla="*/ 7065450 w 9020285"/>
              <a:gd name="connsiteY34" fmla="*/ 693281 h 5057690"/>
              <a:gd name="connsiteX35" fmla="*/ 7185237 w 9020285"/>
              <a:gd name="connsiteY35" fmla="*/ 435998 h 5057690"/>
              <a:gd name="connsiteX36" fmla="*/ 7460054 w 9020285"/>
              <a:gd name="connsiteY36" fmla="*/ 399622 h 5057690"/>
              <a:gd name="connsiteX37" fmla="*/ 7495021 w 9020285"/>
              <a:gd name="connsiteY37" fmla="*/ 291666 h 5057690"/>
              <a:gd name="connsiteX38" fmla="*/ 7608374 w 9020285"/>
              <a:gd name="connsiteY38" fmla="*/ 256933 h 5057690"/>
              <a:gd name="connsiteX39" fmla="*/ 7635128 w 9020285"/>
              <a:gd name="connsiteY39" fmla="*/ 171977 h 5057690"/>
              <a:gd name="connsiteX40" fmla="*/ 7813254 w 9020285"/>
              <a:gd name="connsiteY40" fmla="*/ 64962 h 5057690"/>
              <a:gd name="connsiteX41" fmla="*/ 7893869 w 9020285"/>
              <a:gd name="connsiteY41"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00192 w 9020285"/>
              <a:gd name="connsiteY16" fmla="*/ 896261 h 5057690"/>
              <a:gd name="connsiteX17" fmla="*/ 9019242 w 9020285"/>
              <a:gd name="connsiteY17" fmla="*/ 1145861 h 5057690"/>
              <a:gd name="connsiteX18" fmla="*/ 9020285 w 9020285"/>
              <a:gd name="connsiteY18" fmla="*/ 1247289 h 5057690"/>
              <a:gd name="connsiteX19" fmla="*/ 9020285 w 9020285"/>
              <a:gd name="connsiteY19" fmla="*/ 4281228 h 5057690"/>
              <a:gd name="connsiteX20" fmla="*/ 8733186 w 9020285"/>
              <a:gd name="connsiteY20" fmla="*/ 4568327 h 5057690"/>
              <a:gd name="connsiteX21" fmla="*/ 7247104 w 9020285"/>
              <a:gd name="connsiteY21" fmla="*/ 4565189 h 5057690"/>
              <a:gd name="connsiteX22" fmla="*/ 6815304 w 9020285"/>
              <a:gd name="connsiteY22" fmla="*/ 4969049 h 5057690"/>
              <a:gd name="connsiteX23" fmla="*/ 6591402 w 9020285"/>
              <a:gd name="connsiteY23" fmla="*/ 5057627 h 5057690"/>
              <a:gd name="connsiteX24" fmla="*/ 6525744 w 9020285"/>
              <a:gd name="connsiteY24" fmla="*/ 5055409 h 5057690"/>
              <a:gd name="connsiteX25" fmla="*/ 949130 w 9020285"/>
              <a:gd name="connsiteY25" fmla="*/ 5057627 h 5057690"/>
              <a:gd name="connsiteX26" fmla="*/ 0 w 9020285"/>
              <a:gd name="connsiteY26" fmla="*/ 4108497 h 5057690"/>
              <a:gd name="connsiteX27" fmla="*/ 0 w 9020285"/>
              <a:gd name="connsiteY27" fmla="*/ 1295852 h 5057690"/>
              <a:gd name="connsiteX28" fmla="*/ 335662 w 9020285"/>
              <a:gd name="connsiteY28" fmla="*/ 960190 h 5057690"/>
              <a:gd name="connsiteX29" fmla="*/ 5527603 w 9020285"/>
              <a:gd name="connsiteY29" fmla="*/ 960190 h 5057690"/>
              <a:gd name="connsiteX30" fmla="*/ 5977934 w 9020285"/>
              <a:gd name="connsiteY30" fmla="*/ 960190 h 5057690"/>
              <a:gd name="connsiteX31" fmla="*/ 6599404 w 9020285"/>
              <a:gd name="connsiteY31" fmla="*/ 959659 h 5057690"/>
              <a:gd name="connsiteX32" fmla="*/ 6791617 w 9020285"/>
              <a:gd name="connsiteY32" fmla="*/ 782724 h 5057690"/>
              <a:gd name="connsiteX33" fmla="*/ 7065450 w 9020285"/>
              <a:gd name="connsiteY33" fmla="*/ 693281 h 5057690"/>
              <a:gd name="connsiteX34" fmla="*/ 7185237 w 9020285"/>
              <a:gd name="connsiteY34" fmla="*/ 435998 h 5057690"/>
              <a:gd name="connsiteX35" fmla="*/ 7460054 w 9020285"/>
              <a:gd name="connsiteY35" fmla="*/ 399622 h 5057690"/>
              <a:gd name="connsiteX36" fmla="*/ 7495021 w 9020285"/>
              <a:gd name="connsiteY36" fmla="*/ 291666 h 5057690"/>
              <a:gd name="connsiteX37" fmla="*/ 7608374 w 9020285"/>
              <a:gd name="connsiteY37" fmla="*/ 256933 h 5057690"/>
              <a:gd name="connsiteX38" fmla="*/ 7635128 w 9020285"/>
              <a:gd name="connsiteY38" fmla="*/ 171977 h 5057690"/>
              <a:gd name="connsiteX39" fmla="*/ 7813254 w 9020285"/>
              <a:gd name="connsiteY39" fmla="*/ 64962 h 5057690"/>
              <a:gd name="connsiteX40" fmla="*/ 7893869 w 9020285"/>
              <a:gd name="connsiteY40"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19242 w 9020285"/>
              <a:gd name="connsiteY16" fmla="*/ 896261 h 5057690"/>
              <a:gd name="connsiteX17" fmla="*/ 9019242 w 9020285"/>
              <a:gd name="connsiteY17" fmla="*/ 1145861 h 5057690"/>
              <a:gd name="connsiteX18" fmla="*/ 9020285 w 9020285"/>
              <a:gd name="connsiteY18" fmla="*/ 1247289 h 5057690"/>
              <a:gd name="connsiteX19" fmla="*/ 9020285 w 9020285"/>
              <a:gd name="connsiteY19" fmla="*/ 4281228 h 5057690"/>
              <a:gd name="connsiteX20" fmla="*/ 8733186 w 9020285"/>
              <a:gd name="connsiteY20" fmla="*/ 4568327 h 5057690"/>
              <a:gd name="connsiteX21" fmla="*/ 7247104 w 9020285"/>
              <a:gd name="connsiteY21" fmla="*/ 4565189 h 5057690"/>
              <a:gd name="connsiteX22" fmla="*/ 6815304 w 9020285"/>
              <a:gd name="connsiteY22" fmla="*/ 4969049 h 5057690"/>
              <a:gd name="connsiteX23" fmla="*/ 6591402 w 9020285"/>
              <a:gd name="connsiteY23" fmla="*/ 5057627 h 5057690"/>
              <a:gd name="connsiteX24" fmla="*/ 6525744 w 9020285"/>
              <a:gd name="connsiteY24" fmla="*/ 5055409 h 5057690"/>
              <a:gd name="connsiteX25" fmla="*/ 949130 w 9020285"/>
              <a:gd name="connsiteY25" fmla="*/ 5057627 h 5057690"/>
              <a:gd name="connsiteX26" fmla="*/ 0 w 9020285"/>
              <a:gd name="connsiteY26" fmla="*/ 4108497 h 5057690"/>
              <a:gd name="connsiteX27" fmla="*/ 0 w 9020285"/>
              <a:gd name="connsiteY27" fmla="*/ 1295852 h 5057690"/>
              <a:gd name="connsiteX28" fmla="*/ 335662 w 9020285"/>
              <a:gd name="connsiteY28" fmla="*/ 960190 h 5057690"/>
              <a:gd name="connsiteX29" fmla="*/ 5527603 w 9020285"/>
              <a:gd name="connsiteY29" fmla="*/ 960190 h 5057690"/>
              <a:gd name="connsiteX30" fmla="*/ 5977934 w 9020285"/>
              <a:gd name="connsiteY30" fmla="*/ 960190 h 5057690"/>
              <a:gd name="connsiteX31" fmla="*/ 6599404 w 9020285"/>
              <a:gd name="connsiteY31" fmla="*/ 959659 h 5057690"/>
              <a:gd name="connsiteX32" fmla="*/ 6791617 w 9020285"/>
              <a:gd name="connsiteY32" fmla="*/ 782724 h 5057690"/>
              <a:gd name="connsiteX33" fmla="*/ 7065450 w 9020285"/>
              <a:gd name="connsiteY33" fmla="*/ 693281 h 5057690"/>
              <a:gd name="connsiteX34" fmla="*/ 7185237 w 9020285"/>
              <a:gd name="connsiteY34" fmla="*/ 435998 h 5057690"/>
              <a:gd name="connsiteX35" fmla="*/ 7460054 w 9020285"/>
              <a:gd name="connsiteY35" fmla="*/ 399622 h 5057690"/>
              <a:gd name="connsiteX36" fmla="*/ 7495021 w 9020285"/>
              <a:gd name="connsiteY36" fmla="*/ 291666 h 5057690"/>
              <a:gd name="connsiteX37" fmla="*/ 7608374 w 9020285"/>
              <a:gd name="connsiteY37" fmla="*/ 256933 h 5057690"/>
              <a:gd name="connsiteX38" fmla="*/ 7635128 w 9020285"/>
              <a:gd name="connsiteY38" fmla="*/ 171977 h 5057690"/>
              <a:gd name="connsiteX39" fmla="*/ 7813254 w 9020285"/>
              <a:gd name="connsiteY39" fmla="*/ 64962 h 5057690"/>
              <a:gd name="connsiteX40" fmla="*/ 7893869 w 9020285"/>
              <a:gd name="connsiteY40"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19242 w 9020285"/>
              <a:gd name="connsiteY16" fmla="*/ 896261 h 5057690"/>
              <a:gd name="connsiteX17" fmla="*/ 9019242 w 9020285"/>
              <a:gd name="connsiteY17" fmla="*/ 1145861 h 5057690"/>
              <a:gd name="connsiteX18" fmla="*/ 9020285 w 9020285"/>
              <a:gd name="connsiteY18" fmla="*/ 1247289 h 5057690"/>
              <a:gd name="connsiteX19" fmla="*/ 9020285 w 9020285"/>
              <a:gd name="connsiteY19" fmla="*/ 4281228 h 5057690"/>
              <a:gd name="connsiteX20" fmla="*/ 8733186 w 9020285"/>
              <a:gd name="connsiteY20" fmla="*/ 4568327 h 5057690"/>
              <a:gd name="connsiteX21" fmla="*/ 7247104 w 9020285"/>
              <a:gd name="connsiteY21" fmla="*/ 4565189 h 5057690"/>
              <a:gd name="connsiteX22" fmla="*/ 6815304 w 9020285"/>
              <a:gd name="connsiteY22" fmla="*/ 4969049 h 5057690"/>
              <a:gd name="connsiteX23" fmla="*/ 6591402 w 9020285"/>
              <a:gd name="connsiteY23" fmla="*/ 5057627 h 5057690"/>
              <a:gd name="connsiteX24" fmla="*/ 6525744 w 9020285"/>
              <a:gd name="connsiteY24" fmla="*/ 5055409 h 5057690"/>
              <a:gd name="connsiteX25" fmla="*/ 949130 w 9020285"/>
              <a:gd name="connsiteY25" fmla="*/ 5057627 h 5057690"/>
              <a:gd name="connsiteX26" fmla="*/ 0 w 9020285"/>
              <a:gd name="connsiteY26" fmla="*/ 4108497 h 5057690"/>
              <a:gd name="connsiteX27" fmla="*/ 0 w 9020285"/>
              <a:gd name="connsiteY27" fmla="*/ 1295852 h 5057690"/>
              <a:gd name="connsiteX28" fmla="*/ 335662 w 9020285"/>
              <a:gd name="connsiteY28" fmla="*/ 960190 h 5057690"/>
              <a:gd name="connsiteX29" fmla="*/ 5527603 w 9020285"/>
              <a:gd name="connsiteY29" fmla="*/ 960190 h 5057690"/>
              <a:gd name="connsiteX30" fmla="*/ 5977934 w 9020285"/>
              <a:gd name="connsiteY30" fmla="*/ 960190 h 5057690"/>
              <a:gd name="connsiteX31" fmla="*/ 6599404 w 9020285"/>
              <a:gd name="connsiteY31" fmla="*/ 959659 h 5057690"/>
              <a:gd name="connsiteX32" fmla="*/ 6791617 w 9020285"/>
              <a:gd name="connsiteY32" fmla="*/ 782724 h 5057690"/>
              <a:gd name="connsiteX33" fmla="*/ 7065450 w 9020285"/>
              <a:gd name="connsiteY33" fmla="*/ 693281 h 5057690"/>
              <a:gd name="connsiteX34" fmla="*/ 7185237 w 9020285"/>
              <a:gd name="connsiteY34" fmla="*/ 435998 h 5057690"/>
              <a:gd name="connsiteX35" fmla="*/ 7460054 w 9020285"/>
              <a:gd name="connsiteY35" fmla="*/ 399622 h 5057690"/>
              <a:gd name="connsiteX36" fmla="*/ 7495021 w 9020285"/>
              <a:gd name="connsiteY36" fmla="*/ 291666 h 5057690"/>
              <a:gd name="connsiteX37" fmla="*/ 7608374 w 9020285"/>
              <a:gd name="connsiteY37" fmla="*/ 256933 h 5057690"/>
              <a:gd name="connsiteX38" fmla="*/ 7635128 w 9020285"/>
              <a:gd name="connsiteY38" fmla="*/ 171977 h 5057690"/>
              <a:gd name="connsiteX39" fmla="*/ 7813254 w 9020285"/>
              <a:gd name="connsiteY39" fmla="*/ 64962 h 5057690"/>
              <a:gd name="connsiteX40" fmla="*/ 7893869 w 9020285"/>
              <a:gd name="connsiteY40" fmla="*/ 0 h 5057690"/>
              <a:gd name="connsiteX0" fmla="*/ 7893869 w 9024973"/>
              <a:gd name="connsiteY0" fmla="*/ 0 h 5057690"/>
              <a:gd name="connsiteX1" fmla="*/ 7974484 w 9024973"/>
              <a:gd name="connsiteY1" fmla="*/ 64962 h 5057690"/>
              <a:gd name="connsiteX2" fmla="*/ 8152610 w 9024973"/>
              <a:gd name="connsiteY2" fmla="*/ 171978 h 5057690"/>
              <a:gd name="connsiteX3" fmla="*/ 8179364 w 9024973"/>
              <a:gd name="connsiteY3" fmla="*/ 256934 h 5057690"/>
              <a:gd name="connsiteX4" fmla="*/ 8292717 w 9024973"/>
              <a:gd name="connsiteY4" fmla="*/ 291667 h 5057690"/>
              <a:gd name="connsiteX5" fmla="*/ 8327684 w 9024973"/>
              <a:gd name="connsiteY5" fmla="*/ 399622 h 5057690"/>
              <a:gd name="connsiteX6" fmla="*/ 8602501 w 9024973"/>
              <a:gd name="connsiteY6" fmla="*/ 435998 h 5057690"/>
              <a:gd name="connsiteX7" fmla="*/ 8742607 w 9024973"/>
              <a:gd name="connsiteY7" fmla="*/ 683122 h 5057690"/>
              <a:gd name="connsiteX8" fmla="*/ 8836423 w 9024973"/>
              <a:gd name="connsiteY8" fmla="*/ 700019 h 5057690"/>
              <a:gd name="connsiteX9" fmla="*/ 8846530 w 9024973"/>
              <a:gd name="connsiteY9" fmla="*/ 703994 h 5057690"/>
              <a:gd name="connsiteX10" fmla="*/ 8879541 w 9024973"/>
              <a:gd name="connsiteY10" fmla="*/ 714241 h 5057690"/>
              <a:gd name="connsiteX11" fmla="*/ 8913096 w 9024973"/>
              <a:gd name="connsiteY11" fmla="*/ 732454 h 5057690"/>
              <a:gd name="connsiteX12" fmla="*/ 8918609 w 9024973"/>
              <a:gd name="connsiteY12" fmla="*/ 737002 h 5057690"/>
              <a:gd name="connsiteX13" fmla="*/ 8920472 w 9024973"/>
              <a:gd name="connsiteY13" fmla="*/ 738104 h 5057690"/>
              <a:gd name="connsiteX14" fmla="*/ 8934525 w 9024973"/>
              <a:gd name="connsiteY14" fmla="*/ 750134 h 5057690"/>
              <a:gd name="connsiteX15" fmla="*/ 8942332 w 9024973"/>
              <a:gd name="connsiteY15" fmla="*/ 756576 h 5057690"/>
              <a:gd name="connsiteX16" fmla="*/ 9019242 w 9024973"/>
              <a:gd name="connsiteY16" fmla="*/ 896261 h 5057690"/>
              <a:gd name="connsiteX17" fmla="*/ 9024957 w 9024973"/>
              <a:gd name="connsiteY17" fmla="*/ 1145861 h 5057690"/>
              <a:gd name="connsiteX18" fmla="*/ 9020285 w 9024973"/>
              <a:gd name="connsiteY18" fmla="*/ 1247289 h 5057690"/>
              <a:gd name="connsiteX19" fmla="*/ 9020285 w 9024973"/>
              <a:gd name="connsiteY19" fmla="*/ 4281228 h 5057690"/>
              <a:gd name="connsiteX20" fmla="*/ 8733186 w 9024973"/>
              <a:gd name="connsiteY20" fmla="*/ 4568327 h 5057690"/>
              <a:gd name="connsiteX21" fmla="*/ 7247104 w 9024973"/>
              <a:gd name="connsiteY21" fmla="*/ 4565189 h 5057690"/>
              <a:gd name="connsiteX22" fmla="*/ 6815304 w 9024973"/>
              <a:gd name="connsiteY22" fmla="*/ 4969049 h 5057690"/>
              <a:gd name="connsiteX23" fmla="*/ 6591402 w 9024973"/>
              <a:gd name="connsiteY23" fmla="*/ 5057627 h 5057690"/>
              <a:gd name="connsiteX24" fmla="*/ 6525744 w 9024973"/>
              <a:gd name="connsiteY24" fmla="*/ 5055409 h 5057690"/>
              <a:gd name="connsiteX25" fmla="*/ 949130 w 9024973"/>
              <a:gd name="connsiteY25" fmla="*/ 5057627 h 5057690"/>
              <a:gd name="connsiteX26" fmla="*/ 0 w 9024973"/>
              <a:gd name="connsiteY26" fmla="*/ 4108497 h 5057690"/>
              <a:gd name="connsiteX27" fmla="*/ 0 w 9024973"/>
              <a:gd name="connsiteY27" fmla="*/ 1295852 h 5057690"/>
              <a:gd name="connsiteX28" fmla="*/ 335662 w 9024973"/>
              <a:gd name="connsiteY28" fmla="*/ 960190 h 5057690"/>
              <a:gd name="connsiteX29" fmla="*/ 5527603 w 9024973"/>
              <a:gd name="connsiteY29" fmla="*/ 960190 h 5057690"/>
              <a:gd name="connsiteX30" fmla="*/ 5977934 w 9024973"/>
              <a:gd name="connsiteY30" fmla="*/ 960190 h 5057690"/>
              <a:gd name="connsiteX31" fmla="*/ 6599404 w 9024973"/>
              <a:gd name="connsiteY31" fmla="*/ 959659 h 5057690"/>
              <a:gd name="connsiteX32" fmla="*/ 6791617 w 9024973"/>
              <a:gd name="connsiteY32" fmla="*/ 782724 h 5057690"/>
              <a:gd name="connsiteX33" fmla="*/ 7065450 w 9024973"/>
              <a:gd name="connsiteY33" fmla="*/ 693281 h 5057690"/>
              <a:gd name="connsiteX34" fmla="*/ 7185237 w 9024973"/>
              <a:gd name="connsiteY34" fmla="*/ 435998 h 5057690"/>
              <a:gd name="connsiteX35" fmla="*/ 7460054 w 9024973"/>
              <a:gd name="connsiteY35" fmla="*/ 399622 h 5057690"/>
              <a:gd name="connsiteX36" fmla="*/ 7495021 w 9024973"/>
              <a:gd name="connsiteY36" fmla="*/ 291666 h 5057690"/>
              <a:gd name="connsiteX37" fmla="*/ 7608374 w 9024973"/>
              <a:gd name="connsiteY37" fmla="*/ 256933 h 5057690"/>
              <a:gd name="connsiteX38" fmla="*/ 7635128 w 9024973"/>
              <a:gd name="connsiteY38" fmla="*/ 171977 h 5057690"/>
              <a:gd name="connsiteX39" fmla="*/ 7813254 w 9024973"/>
              <a:gd name="connsiteY39" fmla="*/ 64962 h 5057690"/>
              <a:gd name="connsiteX40" fmla="*/ 7893869 w 9024973"/>
              <a:gd name="connsiteY40" fmla="*/ 0 h 5057690"/>
              <a:gd name="connsiteX0" fmla="*/ 7893869 w 9020285"/>
              <a:gd name="connsiteY0" fmla="*/ 0 h 5057690"/>
              <a:gd name="connsiteX1" fmla="*/ 7974484 w 9020285"/>
              <a:gd name="connsiteY1" fmla="*/ 64962 h 5057690"/>
              <a:gd name="connsiteX2" fmla="*/ 8152610 w 9020285"/>
              <a:gd name="connsiteY2" fmla="*/ 171978 h 5057690"/>
              <a:gd name="connsiteX3" fmla="*/ 8179364 w 9020285"/>
              <a:gd name="connsiteY3" fmla="*/ 256934 h 5057690"/>
              <a:gd name="connsiteX4" fmla="*/ 8292717 w 9020285"/>
              <a:gd name="connsiteY4" fmla="*/ 291667 h 5057690"/>
              <a:gd name="connsiteX5" fmla="*/ 8327684 w 9020285"/>
              <a:gd name="connsiteY5" fmla="*/ 399622 h 5057690"/>
              <a:gd name="connsiteX6" fmla="*/ 8602501 w 9020285"/>
              <a:gd name="connsiteY6" fmla="*/ 435998 h 5057690"/>
              <a:gd name="connsiteX7" fmla="*/ 8742607 w 9020285"/>
              <a:gd name="connsiteY7" fmla="*/ 683122 h 5057690"/>
              <a:gd name="connsiteX8" fmla="*/ 8836423 w 9020285"/>
              <a:gd name="connsiteY8" fmla="*/ 700019 h 5057690"/>
              <a:gd name="connsiteX9" fmla="*/ 8846530 w 9020285"/>
              <a:gd name="connsiteY9" fmla="*/ 703994 h 5057690"/>
              <a:gd name="connsiteX10" fmla="*/ 8879541 w 9020285"/>
              <a:gd name="connsiteY10" fmla="*/ 714241 h 5057690"/>
              <a:gd name="connsiteX11" fmla="*/ 8913096 w 9020285"/>
              <a:gd name="connsiteY11" fmla="*/ 732454 h 5057690"/>
              <a:gd name="connsiteX12" fmla="*/ 8918609 w 9020285"/>
              <a:gd name="connsiteY12" fmla="*/ 737002 h 5057690"/>
              <a:gd name="connsiteX13" fmla="*/ 8920472 w 9020285"/>
              <a:gd name="connsiteY13" fmla="*/ 738104 h 5057690"/>
              <a:gd name="connsiteX14" fmla="*/ 8934525 w 9020285"/>
              <a:gd name="connsiteY14" fmla="*/ 750134 h 5057690"/>
              <a:gd name="connsiteX15" fmla="*/ 8942332 w 9020285"/>
              <a:gd name="connsiteY15" fmla="*/ 756576 h 5057690"/>
              <a:gd name="connsiteX16" fmla="*/ 9019242 w 9020285"/>
              <a:gd name="connsiteY16" fmla="*/ 896261 h 5057690"/>
              <a:gd name="connsiteX17" fmla="*/ 9019242 w 9020285"/>
              <a:gd name="connsiteY17" fmla="*/ 1145861 h 5057690"/>
              <a:gd name="connsiteX18" fmla="*/ 9020285 w 9020285"/>
              <a:gd name="connsiteY18" fmla="*/ 1247289 h 5057690"/>
              <a:gd name="connsiteX19" fmla="*/ 9020285 w 9020285"/>
              <a:gd name="connsiteY19" fmla="*/ 4281228 h 5057690"/>
              <a:gd name="connsiteX20" fmla="*/ 8733186 w 9020285"/>
              <a:gd name="connsiteY20" fmla="*/ 4568327 h 5057690"/>
              <a:gd name="connsiteX21" fmla="*/ 7247104 w 9020285"/>
              <a:gd name="connsiteY21" fmla="*/ 4565189 h 5057690"/>
              <a:gd name="connsiteX22" fmla="*/ 6815304 w 9020285"/>
              <a:gd name="connsiteY22" fmla="*/ 4969049 h 5057690"/>
              <a:gd name="connsiteX23" fmla="*/ 6591402 w 9020285"/>
              <a:gd name="connsiteY23" fmla="*/ 5057627 h 5057690"/>
              <a:gd name="connsiteX24" fmla="*/ 6525744 w 9020285"/>
              <a:gd name="connsiteY24" fmla="*/ 5055409 h 5057690"/>
              <a:gd name="connsiteX25" fmla="*/ 949130 w 9020285"/>
              <a:gd name="connsiteY25" fmla="*/ 5057627 h 5057690"/>
              <a:gd name="connsiteX26" fmla="*/ 0 w 9020285"/>
              <a:gd name="connsiteY26" fmla="*/ 4108497 h 5057690"/>
              <a:gd name="connsiteX27" fmla="*/ 0 w 9020285"/>
              <a:gd name="connsiteY27" fmla="*/ 1295852 h 5057690"/>
              <a:gd name="connsiteX28" fmla="*/ 335662 w 9020285"/>
              <a:gd name="connsiteY28" fmla="*/ 960190 h 5057690"/>
              <a:gd name="connsiteX29" fmla="*/ 5527603 w 9020285"/>
              <a:gd name="connsiteY29" fmla="*/ 960190 h 5057690"/>
              <a:gd name="connsiteX30" fmla="*/ 5977934 w 9020285"/>
              <a:gd name="connsiteY30" fmla="*/ 960190 h 5057690"/>
              <a:gd name="connsiteX31" fmla="*/ 6599404 w 9020285"/>
              <a:gd name="connsiteY31" fmla="*/ 959659 h 5057690"/>
              <a:gd name="connsiteX32" fmla="*/ 6791617 w 9020285"/>
              <a:gd name="connsiteY32" fmla="*/ 782724 h 5057690"/>
              <a:gd name="connsiteX33" fmla="*/ 7065450 w 9020285"/>
              <a:gd name="connsiteY33" fmla="*/ 693281 h 5057690"/>
              <a:gd name="connsiteX34" fmla="*/ 7185237 w 9020285"/>
              <a:gd name="connsiteY34" fmla="*/ 435998 h 5057690"/>
              <a:gd name="connsiteX35" fmla="*/ 7460054 w 9020285"/>
              <a:gd name="connsiteY35" fmla="*/ 399622 h 5057690"/>
              <a:gd name="connsiteX36" fmla="*/ 7495021 w 9020285"/>
              <a:gd name="connsiteY36" fmla="*/ 291666 h 5057690"/>
              <a:gd name="connsiteX37" fmla="*/ 7608374 w 9020285"/>
              <a:gd name="connsiteY37" fmla="*/ 256933 h 5057690"/>
              <a:gd name="connsiteX38" fmla="*/ 7635128 w 9020285"/>
              <a:gd name="connsiteY38" fmla="*/ 171977 h 5057690"/>
              <a:gd name="connsiteX39" fmla="*/ 7813254 w 9020285"/>
              <a:gd name="connsiteY39" fmla="*/ 64962 h 5057690"/>
              <a:gd name="connsiteX40" fmla="*/ 7893869 w 9020285"/>
              <a:gd name="connsiteY40" fmla="*/ 0 h 5057690"/>
              <a:gd name="connsiteX0" fmla="*/ 7893869 w 9021198"/>
              <a:gd name="connsiteY0" fmla="*/ 0 h 5057690"/>
              <a:gd name="connsiteX1" fmla="*/ 7974484 w 9021198"/>
              <a:gd name="connsiteY1" fmla="*/ 64962 h 5057690"/>
              <a:gd name="connsiteX2" fmla="*/ 8152610 w 9021198"/>
              <a:gd name="connsiteY2" fmla="*/ 171978 h 5057690"/>
              <a:gd name="connsiteX3" fmla="*/ 8179364 w 9021198"/>
              <a:gd name="connsiteY3" fmla="*/ 256934 h 5057690"/>
              <a:gd name="connsiteX4" fmla="*/ 8292717 w 9021198"/>
              <a:gd name="connsiteY4" fmla="*/ 291667 h 5057690"/>
              <a:gd name="connsiteX5" fmla="*/ 8327684 w 9021198"/>
              <a:gd name="connsiteY5" fmla="*/ 399622 h 5057690"/>
              <a:gd name="connsiteX6" fmla="*/ 8602501 w 9021198"/>
              <a:gd name="connsiteY6" fmla="*/ 435998 h 5057690"/>
              <a:gd name="connsiteX7" fmla="*/ 8742607 w 9021198"/>
              <a:gd name="connsiteY7" fmla="*/ 683122 h 5057690"/>
              <a:gd name="connsiteX8" fmla="*/ 8836423 w 9021198"/>
              <a:gd name="connsiteY8" fmla="*/ 700019 h 5057690"/>
              <a:gd name="connsiteX9" fmla="*/ 8846530 w 9021198"/>
              <a:gd name="connsiteY9" fmla="*/ 703994 h 5057690"/>
              <a:gd name="connsiteX10" fmla="*/ 8879541 w 9021198"/>
              <a:gd name="connsiteY10" fmla="*/ 714241 h 5057690"/>
              <a:gd name="connsiteX11" fmla="*/ 8913096 w 9021198"/>
              <a:gd name="connsiteY11" fmla="*/ 732454 h 5057690"/>
              <a:gd name="connsiteX12" fmla="*/ 8918609 w 9021198"/>
              <a:gd name="connsiteY12" fmla="*/ 737002 h 5057690"/>
              <a:gd name="connsiteX13" fmla="*/ 8920472 w 9021198"/>
              <a:gd name="connsiteY13" fmla="*/ 738104 h 5057690"/>
              <a:gd name="connsiteX14" fmla="*/ 8934525 w 9021198"/>
              <a:gd name="connsiteY14" fmla="*/ 750134 h 5057690"/>
              <a:gd name="connsiteX15" fmla="*/ 8942332 w 9021198"/>
              <a:gd name="connsiteY15" fmla="*/ 756576 h 5057690"/>
              <a:gd name="connsiteX16" fmla="*/ 9019242 w 9021198"/>
              <a:gd name="connsiteY16" fmla="*/ 896261 h 5057690"/>
              <a:gd name="connsiteX17" fmla="*/ 9021147 w 9021198"/>
              <a:gd name="connsiteY17" fmla="*/ 1145861 h 5057690"/>
              <a:gd name="connsiteX18" fmla="*/ 9020285 w 9021198"/>
              <a:gd name="connsiteY18" fmla="*/ 1247289 h 5057690"/>
              <a:gd name="connsiteX19" fmla="*/ 9020285 w 9021198"/>
              <a:gd name="connsiteY19" fmla="*/ 4281228 h 5057690"/>
              <a:gd name="connsiteX20" fmla="*/ 8733186 w 9021198"/>
              <a:gd name="connsiteY20" fmla="*/ 4568327 h 5057690"/>
              <a:gd name="connsiteX21" fmla="*/ 7247104 w 9021198"/>
              <a:gd name="connsiteY21" fmla="*/ 4565189 h 5057690"/>
              <a:gd name="connsiteX22" fmla="*/ 6815304 w 9021198"/>
              <a:gd name="connsiteY22" fmla="*/ 4969049 h 5057690"/>
              <a:gd name="connsiteX23" fmla="*/ 6591402 w 9021198"/>
              <a:gd name="connsiteY23" fmla="*/ 5057627 h 5057690"/>
              <a:gd name="connsiteX24" fmla="*/ 6525744 w 9021198"/>
              <a:gd name="connsiteY24" fmla="*/ 5055409 h 5057690"/>
              <a:gd name="connsiteX25" fmla="*/ 949130 w 9021198"/>
              <a:gd name="connsiteY25" fmla="*/ 5057627 h 5057690"/>
              <a:gd name="connsiteX26" fmla="*/ 0 w 9021198"/>
              <a:gd name="connsiteY26" fmla="*/ 4108497 h 5057690"/>
              <a:gd name="connsiteX27" fmla="*/ 0 w 9021198"/>
              <a:gd name="connsiteY27" fmla="*/ 1295852 h 5057690"/>
              <a:gd name="connsiteX28" fmla="*/ 335662 w 9021198"/>
              <a:gd name="connsiteY28" fmla="*/ 960190 h 5057690"/>
              <a:gd name="connsiteX29" fmla="*/ 5527603 w 9021198"/>
              <a:gd name="connsiteY29" fmla="*/ 960190 h 5057690"/>
              <a:gd name="connsiteX30" fmla="*/ 5977934 w 9021198"/>
              <a:gd name="connsiteY30" fmla="*/ 960190 h 5057690"/>
              <a:gd name="connsiteX31" fmla="*/ 6599404 w 9021198"/>
              <a:gd name="connsiteY31" fmla="*/ 959659 h 5057690"/>
              <a:gd name="connsiteX32" fmla="*/ 6791617 w 9021198"/>
              <a:gd name="connsiteY32" fmla="*/ 782724 h 5057690"/>
              <a:gd name="connsiteX33" fmla="*/ 7065450 w 9021198"/>
              <a:gd name="connsiteY33" fmla="*/ 693281 h 5057690"/>
              <a:gd name="connsiteX34" fmla="*/ 7185237 w 9021198"/>
              <a:gd name="connsiteY34" fmla="*/ 435998 h 5057690"/>
              <a:gd name="connsiteX35" fmla="*/ 7460054 w 9021198"/>
              <a:gd name="connsiteY35" fmla="*/ 399622 h 5057690"/>
              <a:gd name="connsiteX36" fmla="*/ 7495021 w 9021198"/>
              <a:gd name="connsiteY36" fmla="*/ 291666 h 5057690"/>
              <a:gd name="connsiteX37" fmla="*/ 7608374 w 9021198"/>
              <a:gd name="connsiteY37" fmla="*/ 256933 h 5057690"/>
              <a:gd name="connsiteX38" fmla="*/ 7635128 w 9021198"/>
              <a:gd name="connsiteY38" fmla="*/ 171977 h 5057690"/>
              <a:gd name="connsiteX39" fmla="*/ 7813254 w 9021198"/>
              <a:gd name="connsiteY39" fmla="*/ 64962 h 5057690"/>
              <a:gd name="connsiteX40" fmla="*/ 7893869 w 9021198"/>
              <a:gd name="connsiteY40" fmla="*/ 0 h 5057690"/>
              <a:gd name="connsiteX0" fmla="*/ 7893869 w 9021198"/>
              <a:gd name="connsiteY0" fmla="*/ 0 h 5057690"/>
              <a:gd name="connsiteX1" fmla="*/ 7974484 w 9021198"/>
              <a:gd name="connsiteY1" fmla="*/ 64962 h 5057690"/>
              <a:gd name="connsiteX2" fmla="*/ 8152610 w 9021198"/>
              <a:gd name="connsiteY2" fmla="*/ 171978 h 5057690"/>
              <a:gd name="connsiteX3" fmla="*/ 8179364 w 9021198"/>
              <a:gd name="connsiteY3" fmla="*/ 256934 h 5057690"/>
              <a:gd name="connsiteX4" fmla="*/ 8292717 w 9021198"/>
              <a:gd name="connsiteY4" fmla="*/ 291667 h 5057690"/>
              <a:gd name="connsiteX5" fmla="*/ 8327684 w 9021198"/>
              <a:gd name="connsiteY5" fmla="*/ 399622 h 5057690"/>
              <a:gd name="connsiteX6" fmla="*/ 8602501 w 9021198"/>
              <a:gd name="connsiteY6" fmla="*/ 435998 h 5057690"/>
              <a:gd name="connsiteX7" fmla="*/ 8742607 w 9021198"/>
              <a:gd name="connsiteY7" fmla="*/ 683122 h 5057690"/>
              <a:gd name="connsiteX8" fmla="*/ 8836423 w 9021198"/>
              <a:gd name="connsiteY8" fmla="*/ 700019 h 5057690"/>
              <a:gd name="connsiteX9" fmla="*/ 8846530 w 9021198"/>
              <a:gd name="connsiteY9" fmla="*/ 703994 h 5057690"/>
              <a:gd name="connsiteX10" fmla="*/ 8879541 w 9021198"/>
              <a:gd name="connsiteY10" fmla="*/ 714241 h 5057690"/>
              <a:gd name="connsiteX11" fmla="*/ 8913096 w 9021198"/>
              <a:gd name="connsiteY11" fmla="*/ 732454 h 5057690"/>
              <a:gd name="connsiteX12" fmla="*/ 8918609 w 9021198"/>
              <a:gd name="connsiteY12" fmla="*/ 737002 h 5057690"/>
              <a:gd name="connsiteX13" fmla="*/ 8920472 w 9021198"/>
              <a:gd name="connsiteY13" fmla="*/ 738104 h 5057690"/>
              <a:gd name="connsiteX14" fmla="*/ 8934525 w 9021198"/>
              <a:gd name="connsiteY14" fmla="*/ 750134 h 5057690"/>
              <a:gd name="connsiteX15" fmla="*/ 8942332 w 9021198"/>
              <a:gd name="connsiteY15" fmla="*/ 756576 h 5057690"/>
              <a:gd name="connsiteX16" fmla="*/ 9021147 w 9021198"/>
              <a:gd name="connsiteY16" fmla="*/ 896261 h 5057690"/>
              <a:gd name="connsiteX17" fmla="*/ 9021147 w 9021198"/>
              <a:gd name="connsiteY17" fmla="*/ 1145861 h 5057690"/>
              <a:gd name="connsiteX18" fmla="*/ 9020285 w 9021198"/>
              <a:gd name="connsiteY18" fmla="*/ 1247289 h 5057690"/>
              <a:gd name="connsiteX19" fmla="*/ 9020285 w 9021198"/>
              <a:gd name="connsiteY19" fmla="*/ 4281228 h 5057690"/>
              <a:gd name="connsiteX20" fmla="*/ 8733186 w 9021198"/>
              <a:gd name="connsiteY20" fmla="*/ 4568327 h 5057690"/>
              <a:gd name="connsiteX21" fmla="*/ 7247104 w 9021198"/>
              <a:gd name="connsiteY21" fmla="*/ 4565189 h 5057690"/>
              <a:gd name="connsiteX22" fmla="*/ 6815304 w 9021198"/>
              <a:gd name="connsiteY22" fmla="*/ 4969049 h 5057690"/>
              <a:gd name="connsiteX23" fmla="*/ 6591402 w 9021198"/>
              <a:gd name="connsiteY23" fmla="*/ 5057627 h 5057690"/>
              <a:gd name="connsiteX24" fmla="*/ 6525744 w 9021198"/>
              <a:gd name="connsiteY24" fmla="*/ 5055409 h 5057690"/>
              <a:gd name="connsiteX25" fmla="*/ 949130 w 9021198"/>
              <a:gd name="connsiteY25" fmla="*/ 5057627 h 5057690"/>
              <a:gd name="connsiteX26" fmla="*/ 0 w 9021198"/>
              <a:gd name="connsiteY26" fmla="*/ 4108497 h 5057690"/>
              <a:gd name="connsiteX27" fmla="*/ 0 w 9021198"/>
              <a:gd name="connsiteY27" fmla="*/ 1295852 h 5057690"/>
              <a:gd name="connsiteX28" fmla="*/ 335662 w 9021198"/>
              <a:gd name="connsiteY28" fmla="*/ 960190 h 5057690"/>
              <a:gd name="connsiteX29" fmla="*/ 5527603 w 9021198"/>
              <a:gd name="connsiteY29" fmla="*/ 960190 h 5057690"/>
              <a:gd name="connsiteX30" fmla="*/ 5977934 w 9021198"/>
              <a:gd name="connsiteY30" fmla="*/ 960190 h 5057690"/>
              <a:gd name="connsiteX31" fmla="*/ 6599404 w 9021198"/>
              <a:gd name="connsiteY31" fmla="*/ 959659 h 5057690"/>
              <a:gd name="connsiteX32" fmla="*/ 6791617 w 9021198"/>
              <a:gd name="connsiteY32" fmla="*/ 782724 h 5057690"/>
              <a:gd name="connsiteX33" fmla="*/ 7065450 w 9021198"/>
              <a:gd name="connsiteY33" fmla="*/ 693281 h 5057690"/>
              <a:gd name="connsiteX34" fmla="*/ 7185237 w 9021198"/>
              <a:gd name="connsiteY34" fmla="*/ 435998 h 5057690"/>
              <a:gd name="connsiteX35" fmla="*/ 7460054 w 9021198"/>
              <a:gd name="connsiteY35" fmla="*/ 399622 h 5057690"/>
              <a:gd name="connsiteX36" fmla="*/ 7495021 w 9021198"/>
              <a:gd name="connsiteY36" fmla="*/ 291666 h 5057690"/>
              <a:gd name="connsiteX37" fmla="*/ 7608374 w 9021198"/>
              <a:gd name="connsiteY37" fmla="*/ 256933 h 5057690"/>
              <a:gd name="connsiteX38" fmla="*/ 7635128 w 9021198"/>
              <a:gd name="connsiteY38" fmla="*/ 171977 h 5057690"/>
              <a:gd name="connsiteX39" fmla="*/ 7813254 w 9021198"/>
              <a:gd name="connsiteY39" fmla="*/ 64962 h 5057690"/>
              <a:gd name="connsiteX40" fmla="*/ 7893869 w 9021198"/>
              <a:gd name="connsiteY40" fmla="*/ 0 h 50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021198" h="5057690">
                <a:moveTo>
                  <a:pt x="7893869" y="0"/>
                </a:moveTo>
                <a:lnTo>
                  <a:pt x="7974484" y="64962"/>
                </a:lnTo>
                <a:cubicBezTo>
                  <a:pt x="8070120" y="113383"/>
                  <a:pt x="8095680" y="104064"/>
                  <a:pt x="8152610" y="171978"/>
                </a:cubicBezTo>
                <a:cubicBezTo>
                  <a:pt x="8179783" y="204393"/>
                  <a:pt x="8170446" y="228616"/>
                  <a:pt x="8179364" y="256934"/>
                </a:cubicBezTo>
                <a:cubicBezTo>
                  <a:pt x="8217148" y="268512"/>
                  <a:pt x="8238092" y="248661"/>
                  <a:pt x="8292717" y="291667"/>
                </a:cubicBezTo>
                <a:cubicBezTo>
                  <a:pt x="8337895" y="327235"/>
                  <a:pt x="8322249" y="399835"/>
                  <a:pt x="8327684" y="399622"/>
                </a:cubicBezTo>
                <a:cubicBezTo>
                  <a:pt x="8393899" y="397029"/>
                  <a:pt x="8456766" y="345620"/>
                  <a:pt x="8602501" y="435998"/>
                </a:cubicBezTo>
                <a:cubicBezTo>
                  <a:pt x="8688200" y="489146"/>
                  <a:pt x="8714680" y="601685"/>
                  <a:pt x="8742607" y="683122"/>
                </a:cubicBezTo>
                <a:cubicBezTo>
                  <a:pt x="8758253" y="682026"/>
                  <a:pt x="8796468" y="687815"/>
                  <a:pt x="8836423" y="700019"/>
                </a:cubicBezTo>
                <a:lnTo>
                  <a:pt x="8846530" y="703994"/>
                </a:lnTo>
                <a:lnTo>
                  <a:pt x="8879541" y="714241"/>
                </a:lnTo>
                <a:cubicBezTo>
                  <a:pt x="8891358" y="719239"/>
                  <a:pt x="8902587" y="725354"/>
                  <a:pt x="8913096" y="732454"/>
                </a:cubicBezTo>
                <a:lnTo>
                  <a:pt x="8918609" y="737002"/>
                </a:lnTo>
                <a:lnTo>
                  <a:pt x="8920472" y="738104"/>
                </a:lnTo>
                <a:lnTo>
                  <a:pt x="8934525" y="750134"/>
                </a:lnTo>
                <a:lnTo>
                  <a:pt x="8942332" y="756576"/>
                </a:lnTo>
                <a:cubicBezTo>
                  <a:pt x="8978081" y="792324"/>
                  <a:pt x="9021147" y="841711"/>
                  <a:pt x="9021147" y="896261"/>
                </a:cubicBezTo>
                <a:lnTo>
                  <a:pt x="9021147" y="1145861"/>
                </a:lnTo>
                <a:cubicBezTo>
                  <a:pt x="9021495" y="1179670"/>
                  <a:pt x="9019937" y="1213480"/>
                  <a:pt x="9020285" y="1247289"/>
                </a:cubicBezTo>
                <a:lnTo>
                  <a:pt x="9020285" y="4281228"/>
                </a:lnTo>
                <a:cubicBezTo>
                  <a:pt x="9020285" y="4439788"/>
                  <a:pt x="8891746" y="4568327"/>
                  <a:pt x="8733186" y="4568327"/>
                </a:cubicBezTo>
                <a:lnTo>
                  <a:pt x="7247104" y="4565189"/>
                </a:lnTo>
                <a:cubicBezTo>
                  <a:pt x="6927457" y="4631976"/>
                  <a:pt x="6924588" y="4886976"/>
                  <a:pt x="6815304" y="4969049"/>
                </a:cubicBezTo>
                <a:cubicBezTo>
                  <a:pt x="6706020" y="5051122"/>
                  <a:pt x="6641754" y="5058511"/>
                  <a:pt x="6591402" y="5057627"/>
                </a:cubicBezTo>
                <a:cubicBezTo>
                  <a:pt x="6543142" y="5056780"/>
                  <a:pt x="6547630" y="5056148"/>
                  <a:pt x="6525744" y="5055409"/>
                </a:cubicBezTo>
                <a:lnTo>
                  <a:pt x="949130" y="5057627"/>
                </a:lnTo>
                <a:cubicBezTo>
                  <a:pt x="424940" y="5057627"/>
                  <a:pt x="0" y="4632687"/>
                  <a:pt x="0" y="4108497"/>
                </a:cubicBezTo>
                <a:lnTo>
                  <a:pt x="0" y="1295852"/>
                </a:lnTo>
                <a:cubicBezTo>
                  <a:pt x="0" y="1110471"/>
                  <a:pt x="150281" y="960190"/>
                  <a:pt x="335662" y="960190"/>
                </a:cubicBezTo>
                <a:lnTo>
                  <a:pt x="5527603" y="960190"/>
                </a:lnTo>
                <a:lnTo>
                  <a:pt x="5977934" y="960190"/>
                </a:lnTo>
                <a:lnTo>
                  <a:pt x="6599404" y="959659"/>
                </a:lnTo>
                <a:cubicBezTo>
                  <a:pt x="6757455" y="950211"/>
                  <a:pt x="6713943" y="827120"/>
                  <a:pt x="6791617" y="782724"/>
                </a:cubicBezTo>
                <a:cubicBezTo>
                  <a:pt x="6869291" y="738328"/>
                  <a:pt x="7027787" y="776469"/>
                  <a:pt x="7065450" y="693281"/>
                </a:cubicBezTo>
                <a:cubicBezTo>
                  <a:pt x="7103113" y="610093"/>
                  <a:pt x="7119470" y="484941"/>
                  <a:pt x="7185237" y="435998"/>
                </a:cubicBezTo>
                <a:cubicBezTo>
                  <a:pt x="7251004" y="387055"/>
                  <a:pt x="7393839" y="397029"/>
                  <a:pt x="7460054" y="399622"/>
                </a:cubicBezTo>
                <a:cubicBezTo>
                  <a:pt x="7465490" y="399834"/>
                  <a:pt x="7449843" y="327235"/>
                  <a:pt x="7495021" y="291666"/>
                </a:cubicBezTo>
                <a:cubicBezTo>
                  <a:pt x="7549646" y="248661"/>
                  <a:pt x="7570590" y="268511"/>
                  <a:pt x="7608374" y="256933"/>
                </a:cubicBezTo>
                <a:cubicBezTo>
                  <a:pt x="7617292" y="228615"/>
                  <a:pt x="7607956" y="204393"/>
                  <a:pt x="7635128" y="171977"/>
                </a:cubicBezTo>
                <a:cubicBezTo>
                  <a:pt x="7692057" y="104063"/>
                  <a:pt x="7717618" y="113383"/>
                  <a:pt x="7813254" y="64962"/>
                </a:cubicBezTo>
                <a:cubicBezTo>
                  <a:pt x="7856377" y="36299"/>
                  <a:pt x="7880414" y="10874"/>
                  <a:pt x="7893869" y="0"/>
                </a:cubicBezTo>
                <a:close/>
              </a:path>
            </a:pathLst>
          </a:custGeom>
          <a:solidFill>
            <a:schemeClr val="accent4">
              <a:lumMod val="20000"/>
              <a:lumOff val="80000"/>
            </a:schemeClr>
          </a:solidFill>
          <a:ln w="28575">
            <a:solidFill>
              <a:srgbClr val="24316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 name="TextBox 1">
            <a:extLst>
              <a:ext uri="{FF2B5EF4-FFF2-40B4-BE49-F238E27FC236}">
                <a16:creationId xmlns:a16="http://schemas.microsoft.com/office/drawing/2014/main" id="{380729FB-3DFA-C2A3-8645-8155B7294B02}"/>
              </a:ext>
            </a:extLst>
          </p:cNvPr>
          <p:cNvSpPr txBox="1"/>
          <p:nvPr/>
        </p:nvSpPr>
        <p:spPr>
          <a:xfrm>
            <a:off x="3397032" y="413990"/>
            <a:ext cx="5411344" cy="400110"/>
          </a:xfrm>
          <a:prstGeom prst="rect">
            <a:avLst/>
          </a:prstGeom>
          <a:noFill/>
        </p:spPr>
        <p:txBody>
          <a:bodyPr wrap="square" rtlCol="1">
            <a:spAutoFit/>
          </a:bodyPr>
          <a:lstStyle/>
          <a:p>
            <a:pPr algn="ctr" rtl="1"/>
            <a:r>
              <a:rPr lang="fa-IR" sz="2000" dirty="0">
                <a:solidFill>
                  <a:srgbClr val="243169"/>
                </a:solidFill>
                <a:latin typeface="Sahel Black" panose="020B0603030804020204" pitchFamily="34" charset="-78"/>
                <a:cs typeface="Sahel Black" panose="020B0603030804020204" pitchFamily="34" charset="-78"/>
              </a:rPr>
              <a:t>شرایط صحت روزه</a:t>
            </a:r>
          </a:p>
        </p:txBody>
      </p:sp>
      <p:sp>
        <p:nvSpPr>
          <p:cNvPr id="15" name="TextBox 14">
            <a:extLst>
              <a:ext uri="{FF2B5EF4-FFF2-40B4-BE49-F238E27FC236}">
                <a16:creationId xmlns:a16="http://schemas.microsoft.com/office/drawing/2014/main" id="{34D05671-8B25-F06B-AAA7-AAA208D16574}"/>
              </a:ext>
            </a:extLst>
          </p:cNvPr>
          <p:cNvSpPr txBox="1"/>
          <p:nvPr/>
        </p:nvSpPr>
        <p:spPr>
          <a:xfrm>
            <a:off x="1362563" y="2303537"/>
            <a:ext cx="6292928" cy="3797193"/>
          </a:xfrm>
          <a:prstGeom prst="rect">
            <a:avLst/>
          </a:prstGeom>
          <a:noFill/>
        </p:spPr>
        <p:txBody>
          <a:bodyPr wrap="square" rtlCol="1">
            <a:spAutoFit/>
          </a:bodyPr>
          <a:lstStyle/>
          <a:p>
            <a:pPr marL="285750" indent="-285750" algn="just" rtl="1">
              <a:lnSpc>
                <a:spcPct val="150000"/>
              </a:lnSpc>
              <a:buFont typeface="Wingdings" panose="05000000000000000000" pitchFamily="2" charset="2"/>
              <a:buChar char="ü"/>
            </a:pPr>
            <a:r>
              <a:rPr lang="fa-IR" b="1" dirty="0">
                <a:solidFill>
                  <a:srgbClr val="243169"/>
                </a:solidFill>
                <a:latin typeface="Sahel" panose="020B0603030804020204" pitchFamily="34" charset="-78"/>
                <a:cs typeface="Sahel" panose="020B0603030804020204" pitchFamily="34" charset="-78"/>
              </a:rPr>
              <a:t>در صورت وقوع حیض (عادت ماهانه) یا نفاس (خونریزی زایمان)،</a:t>
            </a:r>
            <a:br>
              <a:rPr lang="fa-IR" b="1" dirty="0">
                <a:solidFill>
                  <a:srgbClr val="243169"/>
                </a:solidFill>
                <a:latin typeface="Sahel" panose="020B0603030804020204" pitchFamily="34" charset="-78"/>
                <a:cs typeface="Sahel" panose="020B0603030804020204" pitchFamily="34" charset="-78"/>
              </a:rPr>
            </a:br>
            <a:r>
              <a:rPr lang="fa-IR" b="1" dirty="0">
                <a:solidFill>
                  <a:srgbClr val="243169"/>
                </a:solidFill>
                <a:latin typeface="Sahel" panose="020B0603030804020204" pitchFamily="34" charset="-78"/>
                <a:cs typeface="Sahel" panose="020B0603030804020204" pitchFamily="34" charset="-78"/>
              </a:rPr>
              <a:t> روزه نه واجب است و نه صحیح و باید قضا کند.</a:t>
            </a:r>
          </a:p>
          <a:p>
            <a:pPr marL="285750" indent="-285750" algn="just" rtl="1">
              <a:lnSpc>
                <a:spcPct val="150000"/>
              </a:lnSpc>
              <a:buFont typeface="Wingdings" panose="05000000000000000000" pitchFamily="2" charset="2"/>
              <a:buChar char="ü"/>
            </a:pPr>
            <a:r>
              <a:rPr lang="fa-IR" b="1" dirty="0">
                <a:solidFill>
                  <a:srgbClr val="09653E"/>
                </a:solidFill>
                <a:latin typeface="Sahel" panose="020B0603030804020204" pitchFamily="34" charset="-78"/>
                <a:cs typeface="Sahel" panose="020B0603030804020204" pitchFamily="34" charset="-78"/>
              </a:rPr>
              <a:t>اگر فرد در میانه روز پاک شود و بعد از ظهر عادت ببیند، روزه آن روز باطل و قضا دارد.</a:t>
            </a:r>
          </a:p>
          <a:p>
            <a:pPr marL="285750" indent="-285750" algn="just" rtl="1">
              <a:lnSpc>
                <a:spcPct val="150000"/>
              </a:lnSpc>
              <a:buFont typeface="Wingdings" panose="05000000000000000000" pitchFamily="2" charset="2"/>
              <a:buChar char="ü"/>
            </a:pPr>
            <a:r>
              <a:rPr lang="fa-IR" b="1" dirty="0">
                <a:solidFill>
                  <a:srgbClr val="243169"/>
                </a:solidFill>
                <a:latin typeface="Sahel" panose="020B0603030804020204" pitchFamily="34" charset="-78"/>
                <a:cs typeface="Sahel" panose="020B0603030804020204" pitchFamily="34" charset="-78"/>
              </a:rPr>
              <a:t>نفاس (دوره نقاهت از هنگام زایمان) حداکثر ده روز است. در این مدت روزه صحیح نیست.</a:t>
            </a:r>
          </a:p>
          <a:p>
            <a:pPr marL="285750" indent="-285750" algn="just" rtl="1">
              <a:lnSpc>
                <a:spcPct val="150000"/>
              </a:lnSpc>
              <a:buFont typeface="Wingdings" panose="05000000000000000000" pitchFamily="2" charset="2"/>
              <a:buChar char="ü"/>
            </a:pPr>
            <a:r>
              <a:rPr lang="fa-IR" b="1" dirty="0">
                <a:solidFill>
                  <a:srgbClr val="09653E"/>
                </a:solidFill>
                <a:latin typeface="Sahel" panose="020B0603030804020204" pitchFamily="34" charset="-78"/>
                <a:cs typeface="Sahel" panose="020B0603030804020204" pitchFamily="34" charset="-78"/>
              </a:rPr>
              <a:t>بعد از ده روز، اگر توانایی روزه گرفتن حاصل شود، روزه صحیح است. (نیاز به بررسی وضعیت سلامتی پس از ۱۰ روز)</a:t>
            </a:r>
          </a:p>
          <a:p>
            <a:pPr marL="285750" indent="-285750" algn="just" rtl="1">
              <a:lnSpc>
                <a:spcPct val="150000"/>
              </a:lnSpc>
              <a:buFont typeface="Wingdings" panose="05000000000000000000" pitchFamily="2" charset="2"/>
              <a:buChar char="ü"/>
            </a:pPr>
            <a:endParaRPr lang="fa-IR" b="1" dirty="0">
              <a:solidFill>
                <a:srgbClr val="09653E"/>
              </a:solidFill>
              <a:latin typeface="Sahel" panose="020B0603030804020204" pitchFamily="34" charset="-78"/>
              <a:cs typeface="Sahel" panose="020B0603030804020204" pitchFamily="34" charset="-78"/>
            </a:endParaRPr>
          </a:p>
        </p:txBody>
      </p:sp>
      <p:sp>
        <p:nvSpPr>
          <p:cNvPr id="16" name="TextBox 15">
            <a:extLst>
              <a:ext uri="{FF2B5EF4-FFF2-40B4-BE49-F238E27FC236}">
                <a16:creationId xmlns:a16="http://schemas.microsoft.com/office/drawing/2014/main" id="{5455C9D9-5115-D4CE-E3EF-607503B11339}"/>
              </a:ext>
            </a:extLst>
          </p:cNvPr>
          <p:cNvSpPr txBox="1"/>
          <p:nvPr/>
        </p:nvSpPr>
        <p:spPr>
          <a:xfrm>
            <a:off x="3255265" y="1506166"/>
            <a:ext cx="4530622" cy="369332"/>
          </a:xfrm>
          <a:prstGeom prst="rect">
            <a:avLst/>
          </a:prstGeom>
          <a:noFill/>
        </p:spPr>
        <p:txBody>
          <a:bodyPr wrap="square" rtlCol="1">
            <a:spAutoFit/>
          </a:bodyPr>
          <a:lstStyle/>
          <a:p>
            <a:pPr algn="r"/>
            <a:r>
              <a:rPr lang="fa-IR" dirty="0">
                <a:solidFill>
                  <a:srgbClr val="09653E"/>
                </a:solidFill>
                <a:latin typeface="Sahel Black" panose="020B0603030804020204" pitchFamily="34" charset="-78"/>
                <a:cs typeface="Sahel Black" panose="020B0603030804020204" pitchFamily="34" charset="-78"/>
              </a:rPr>
              <a:t>شرایط صحت روزه (بانوان: حیض و نفاس)</a:t>
            </a:r>
          </a:p>
        </p:txBody>
      </p:sp>
      <p:sp>
        <p:nvSpPr>
          <p:cNvPr id="4" name="شمارنده صفحه">
            <a:extLst>
              <a:ext uri="{FF2B5EF4-FFF2-40B4-BE49-F238E27FC236}">
                <a16:creationId xmlns:a16="http://schemas.microsoft.com/office/drawing/2014/main" id="{8783FE01-14AB-E202-AA83-DD23625F8905}"/>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18</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A4062D16-229B-22D3-CF48-0956034BFD9F}"/>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21" name="Picture 20">
            <a:extLst>
              <a:ext uri="{FF2B5EF4-FFF2-40B4-BE49-F238E27FC236}">
                <a16:creationId xmlns:a16="http://schemas.microsoft.com/office/drawing/2014/main" id="{54A4B69E-EE25-3CB6-7736-0DD27AF43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7120" y="1535634"/>
            <a:ext cx="2553022" cy="3661002"/>
          </a:xfrm>
          <a:prstGeom prst="rect">
            <a:avLst/>
          </a:prstGeom>
        </p:spPr>
      </p:pic>
    </p:spTree>
    <p:extLst>
      <p:ext uri="{BB962C8B-B14F-4D97-AF65-F5344CB8AC3E}">
        <p14:creationId xmlns:p14="http://schemas.microsoft.com/office/powerpoint/2010/main" val="41270733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DA0F0-87B9-232D-D945-2A26B6E03C9B}"/>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413B6D60-987F-B44F-C297-5F1D6169FEFE}"/>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 name="TextBox 1">
            <a:extLst>
              <a:ext uri="{FF2B5EF4-FFF2-40B4-BE49-F238E27FC236}">
                <a16:creationId xmlns:a16="http://schemas.microsoft.com/office/drawing/2014/main" id="{B9EA2C17-E504-407C-E6B1-F6D869FFF146}"/>
              </a:ext>
            </a:extLst>
          </p:cNvPr>
          <p:cNvSpPr txBox="1"/>
          <p:nvPr/>
        </p:nvSpPr>
        <p:spPr>
          <a:xfrm>
            <a:off x="3397032" y="413990"/>
            <a:ext cx="5411344" cy="400110"/>
          </a:xfrm>
          <a:prstGeom prst="rect">
            <a:avLst/>
          </a:prstGeom>
          <a:noFill/>
        </p:spPr>
        <p:txBody>
          <a:bodyPr wrap="square" rtlCol="1">
            <a:spAutoFit/>
          </a:bodyPr>
          <a:lstStyle/>
          <a:p>
            <a:pPr algn="ctr" rtl="1"/>
            <a:r>
              <a:rPr lang="fa-IR" sz="2000" dirty="0">
                <a:solidFill>
                  <a:srgbClr val="243169"/>
                </a:solidFill>
                <a:latin typeface="Sahel Black" panose="020B0603030804020204" pitchFamily="34" charset="-78"/>
                <a:cs typeface="Sahel Black" panose="020B0603030804020204" pitchFamily="34" charset="-78"/>
              </a:rPr>
              <a:t>شرایط صحت روزه</a:t>
            </a:r>
          </a:p>
        </p:txBody>
      </p:sp>
      <p:sp>
        <p:nvSpPr>
          <p:cNvPr id="4" name="شمارنده صفحه">
            <a:extLst>
              <a:ext uri="{FF2B5EF4-FFF2-40B4-BE49-F238E27FC236}">
                <a16:creationId xmlns:a16="http://schemas.microsoft.com/office/drawing/2014/main" id="{DAFA6F9D-94AB-03E1-F8A1-A0CF6A2DAE33}"/>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19</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F3EFF52E-26D5-2CD5-5EEA-6C730F956B4C}"/>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3" name="Diagram 2">
            <a:extLst>
              <a:ext uri="{FF2B5EF4-FFF2-40B4-BE49-F238E27FC236}">
                <a16:creationId xmlns:a16="http://schemas.microsoft.com/office/drawing/2014/main" id="{921A6C21-AA05-5290-9049-ACB931E6AEDF}"/>
              </a:ext>
            </a:extLst>
          </p:cNvPr>
          <p:cNvGraphicFramePr/>
          <p:nvPr>
            <p:extLst>
              <p:ext uri="{D42A27DB-BD31-4B8C-83A1-F6EECF244321}">
                <p14:modId xmlns:p14="http://schemas.microsoft.com/office/powerpoint/2010/main" val="1182539686"/>
              </p:ext>
            </p:extLst>
          </p:nvPr>
        </p:nvGraphicFramePr>
        <p:xfrm>
          <a:off x="1707893" y="1145960"/>
          <a:ext cx="8776210" cy="5298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4924213"/>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7E263-B583-9A35-5965-8B3181E26C1A}"/>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D915E6A6-8BEE-99D0-7399-F8AB27B51758}"/>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516A6787-55E5-20D5-29EE-6C7D024E5D9D}"/>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روایت آغازین جلسه</a:t>
            </a:r>
          </a:p>
        </p:txBody>
      </p:sp>
      <p:sp>
        <p:nvSpPr>
          <p:cNvPr id="10" name="شمارنده صفحه">
            <a:extLst>
              <a:ext uri="{FF2B5EF4-FFF2-40B4-BE49-F238E27FC236}">
                <a16:creationId xmlns:a16="http://schemas.microsoft.com/office/drawing/2014/main" id="{06EFBA76-647A-4065-45B7-2D97F194D67C}"/>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2</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818E6C4F-4922-053E-3119-EAB0EDFC7DC0}"/>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3" name="Picture 2">
            <a:extLst>
              <a:ext uri="{FF2B5EF4-FFF2-40B4-BE49-F238E27FC236}">
                <a16:creationId xmlns:a16="http://schemas.microsoft.com/office/drawing/2014/main" id="{8DFFFE59-D44B-E731-2C7B-76C3FF3D00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176" y="1267837"/>
            <a:ext cx="5285025" cy="5122066"/>
          </a:xfrm>
          <a:prstGeom prst="rect">
            <a:avLst/>
          </a:prstGeom>
        </p:spPr>
      </p:pic>
      <p:sp>
        <p:nvSpPr>
          <p:cNvPr id="2" name="TextBox 1">
            <a:extLst>
              <a:ext uri="{FF2B5EF4-FFF2-40B4-BE49-F238E27FC236}">
                <a16:creationId xmlns:a16="http://schemas.microsoft.com/office/drawing/2014/main" id="{D8F06134-F4D2-11BC-92C1-4B16D67F91CF}"/>
              </a:ext>
            </a:extLst>
          </p:cNvPr>
          <p:cNvSpPr txBox="1"/>
          <p:nvPr/>
        </p:nvSpPr>
        <p:spPr>
          <a:xfrm>
            <a:off x="459029" y="2401795"/>
            <a:ext cx="5516147" cy="2054409"/>
          </a:xfrm>
          <a:prstGeom prst="rect">
            <a:avLst/>
          </a:prstGeom>
          <a:noFill/>
        </p:spPr>
        <p:txBody>
          <a:bodyPr wrap="square" rtlCol="1">
            <a:spAutoFit/>
          </a:bodyPr>
          <a:lstStyle/>
          <a:p>
            <a:pPr algn="ctr" rtl="1">
              <a:lnSpc>
                <a:spcPct val="200000"/>
              </a:lnSpc>
            </a:pPr>
            <a:r>
              <a:rPr lang="fa-IR" sz="2000" dirty="0">
                <a:solidFill>
                  <a:srgbClr val="243169"/>
                </a:solidFill>
                <a:latin typeface="Sahel Black" panose="020B0603030804020204" pitchFamily="34" charset="-78"/>
                <a:cs typeface="Sahel Black" panose="020B0603030804020204" pitchFamily="34" charset="-78"/>
              </a:rPr>
              <a:t>فِي خُطْبَةِ فَاطِمَةَ صَلَوَاتُ اَللَّهِ عَلَيْهَا فِي أَمْرِ فَدَكَ </a:t>
            </a:r>
            <a:r>
              <a:rPr lang="fa-IR" sz="2800" dirty="0">
                <a:solidFill>
                  <a:srgbClr val="09653E"/>
                </a:solidFill>
                <a:latin typeface="Sahel Black" panose="020B0603030804020204" pitchFamily="34" charset="-78"/>
                <a:cs typeface="Sahel Black" panose="020B0603030804020204" pitchFamily="34" charset="-78"/>
              </a:rPr>
              <a:t>فَرَضَ اَللَّهُ اَلصِّيَامَ تَثْبِيتاً لِلْإِخْلاَصِ</a:t>
            </a:r>
          </a:p>
          <a:p>
            <a:pPr algn="ctr" rtl="1">
              <a:lnSpc>
                <a:spcPct val="200000"/>
              </a:lnSpc>
            </a:pPr>
            <a:r>
              <a:rPr lang="fa-IR" dirty="0">
                <a:latin typeface="Sahel" panose="020B0603030804020204" pitchFamily="34" charset="-78"/>
                <a:cs typeface="Sahel" panose="020B0603030804020204" pitchFamily="34" charset="-78"/>
              </a:rPr>
              <a:t>بحار الأنوار جلد۹۳ صفحه۳۶۸ </a:t>
            </a:r>
          </a:p>
        </p:txBody>
      </p:sp>
    </p:spTree>
    <p:extLst>
      <p:ext uri="{BB962C8B-B14F-4D97-AF65-F5344CB8AC3E}">
        <p14:creationId xmlns:p14="http://schemas.microsoft.com/office/powerpoint/2010/main" val="1649812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DEE40-8564-8EC4-6D59-0571C571F538}"/>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482AA51D-4F1A-F564-9A19-70C8F6DAED63}"/>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7" name="TextBox 6">
            <a:extLst>
              <a:ext uri="{FF2B5EF4-FFF2-40B4-BE49-F238E27FC236}">
                <a16:creationId xmlns:a16="http://schemas.microsoft.com/office/drawing/2014/main" id="{F6BABF12-A4BC-5B00-80AC-C43D0C5DA523}"/>
              </a:ext>
            </a:extLst>
          </p:cNvPr>
          <p:cNvSpPr txBox="1"/>
          <p:nvPr/>
        </p:nvSpPr>
        <p:spPr>
          <a:xfrm>
            <a:off x="3390328" y="405877"/>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دسته‌بندی ضررها</a:t>
            </a:r>
          </a:p>
        </p:txBody>
      </p:sp>
      <p:sp>
        <p:nvSpPr>
          <p:cNvPr id="2" name="شمارنده صفحه">
            <a:extLst>
              <a:ext uri="{FF2B5EF4-FFF2-40B4-BE49-F238E27FC236}">
                <a16:creationId xmlns:a16="http://schemas.microsoft.com/office/drawing/2014/main" id="{79FC29B0-588B-A591-AE24-F2CAFA5EDAF2}"/>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20</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3" name="Freeform: Shape 12">
            <a:extLst>
              <a:ext uri="{FF2B5EF4-FFF2-40B4-BE49-F238E27FC236}">
                <a16:creationId xmlns:a16="http://schemas.microsoft.com/office/drawing/2014/main" id="{E7BC08D5-ED8D-97F5-281C-4FAF21A11945}"/>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4" name="Diagram 3">
            <a:extLst>
              <a:ext uri="{FF2B5EF4-FFF2-40B4-BE49-F238E27FC236}">
                <a16:creationId xmlns:a16="http://schemas.microsoft.com/office/drawing/2014/main" id="{754C80AB-5C82-00EB-5E7E-6FC14292BD3D}"/>
              </a:ext>
            </a:extLst>
          </p:cNvPr>
          <p:cNvGraphicFramePr/>
          <p:nvPr>
            <p:extLst>
              <p:ext uri="{D42A27DB-BD31-4B8C-83A1-F6EECF244321}">
                <p14:modId xmlns:p14="http://schemas.microsoft.com/office/powerpoint/2010/main" val="783196510"/>
              </p:ext>
            </p:extLst>
          </p:nvPr>
        </p:nvGraphicFramePr>
        <p:xfrm>
          <a:off x="896112" y="1585129"/>
          <a:ext cx="10131552" cy="4419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6417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EDF56-2454-84F4-A54E-D0B68E4CA364}"/>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CE1B9C18-7EAD-97B2-81EA-0C27C1D7C100}"/>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4473F02B-4460-8022-01CE-51A2BA1A63FC}"/>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مدیریت و رفع حرج</a:t>
            </a:r>
          </a:p>
        </p:txBody>
      </p:sp>
      <p:sp>
        <p:nvSpPr>
          <p:cNvPr id="2" name="شمارنده صفحه">
            <a:extLst>
              <a:ext uri="{FF2B5EF4-FFF2-40B4-BE49-F238E27FC236}">
                <a16:creationId xmlns:a16="http://schemas.microsoft.com/office/drawing/2014/main" id="{8D61FCBE-8021-DB91-62C6-29726D1FFC1F}"/>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21</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7031F6D8-CBFB-CC82-426D-F124DD8566B3}"/>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3" name="TextBox 2">
            <a:extLst>
              <a:ext uri="{FF2B5EF4-FFF2-40B4-BE49-F238E27FC236}">
                <a16:creationId xmlns:a16="http://schemas.microsoft.com/office/drawing/2014/main" id="{D5A141C3-80CA-336D-AA55-C05D1EA45F9D}"/>
              </a:ext>
            </a:extLst>
          </p:cNvPr>
          <p:cNvSpPr txBox="1"/>
          <p:nvPr/>
        </p:nvSpPr>
        <p:spPr>
          <a:xfrm>
            <a:off x="3390328" y="1271285"/>
            <a:ext cx="5411344" cy="461665"/>
          </a:xfrm>
          <a:prstGeom prst="rect">
            <a:avLst/>
          </a:prstGeom>
          <a:noFill/>
        </p:spPr>
        <p:txBody>
          <a:bodyPr wrap="square" rtlCol="1">
            <a:spAutoFit/>
          </a:bodyPr>
          <a:lstStyle/>
          <a:p>
            <a:pPr algn="ctr" rtl="1"/>
            <a:r>
              <a:rPr lang="fa-IR" sz="2400" dirty="0">
                <a:solidFill>
                  <a:srgbClr val="09653E"/>
                </a:solidFill>
                <a:latin typeface="Sahel Black" panose="020B0603030804020204" pitchFamily="34" charset="-78"/>
                <a:cs typeface="Sahel Black" panose="020B0603030804020204" pitchFamily="34" charset="-78"/>
              </a:rPr>
              <a:t>راهکارهای رفع حرج و تکلیف عملی</a:t>
            </a:r>
          </a:p>
        </p:txBody>
      </p:sp>
      <p:sp>
        <p:nvSpPr>
          <p:cNvPr id="4" name="TextBox 3">
            <a:extLst>
              <a:ext uri="{FF2B5EF4-FFF2-40B4-BE49-F238E27FC236}">
                <a16:creationId xmlns:a16="http://schemas.microsoft.com/office/drawing/2014/main" id="{AC7E02B0-8484-E361-19A2-3BC453C0E1CC}"/>
              </a:ext>
            </a:extLst>
          </p:cNvPr>
          <p:cNvSpPr txBox="1"/>
          <p:nvPr/>
        </p:nvSpPr>
        <p:spPr>
          <a:xfrm>
            <a:off x="2068293" y="2127404"/>
            <a:ext cx="8055410" cy="584775"/>
          </a:xfrm>
          <a:prstGeom prst="rect">
            <a:avLst/>
          </a:prstGeom>
          <a:noFill/>
        </p:spPr>
        <p:txBody>
          <a:bodyPr wrap="none" rtlCol="1">
            <a:spAutoFit/>
          </a:bodyPr>
          <a:lstStyle/>
          <a:p>
            <a:pPr algn="ctr"/>
            <a:r>
              <a:rPr lang="fa-IR" sz="3200" dirty="0">
                <a:latin typeface="Sahel SemiBold" panose="02000703000000000000" pitchFamily="2" charset="-78"/>
                <a:ea typeface="Sahel SemiBold" panose="02000703000000000000" pitchFamily="2" charset="-78"/>
                <a:cs typeface="Sahel SemiBold" panose="02000703000000000000" pitchFamily="2" charset="-78"/>
              </a:rPr>
              <a:t>اگر راه جایگزین وجود دارد، شرعاً باید انتخاب شود.</a:t>
            </a:r>
            <a:endParaRPr lang="fa-IR" sz="3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p:txBody>
      </p:sp>
    </p:spTree>
    <p:extLst>
      <p:ext uri="{BB962C8B-B14F-4D97-AF65-F5344CB8AC3E}">
        <p14:creationId xmlns:p14="http://schemas.microsoft.com/office/powerpoint/2010/main" val="103614286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DBFF1-2873-D8C8-241C-C631D9BAB4B7}"/>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CDEA7EC1-A795-CEF3-61E6-F90DCF1341D0}"/>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41477C9C-DF21-66E7-C6CB-69F5009ED73C}"/>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مدیریت و رفع حرج</a:t>
            </a:r>
          </a:p>
        </p:txBody>
      </p:sp>
      <p:sp>
        <p:nvSpPr>
          <p:cNvPr id="2" name="شمارنده صفحه">
            <a:extLst>
              <a:ext uri="{FF2B5EF4-FFF2-40B4-BE49-F238E27FC236}">
                <a16:creationId xmlns:a16="http://schemas.microsoft.com/office/drawing/2014/main" id="{20F9A691-3BEF-1798-945E-2783053CD65B}"/>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22</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28CFDC12-A822-A709-18AA-16A6CD10C3B2}"/>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6" name="Table 5">
            <a:extLst>
              <a:ext uri="{FF2B5EF4-FFF2-40B4-BE49-F238E27FC236}">
                <a16:creationId xmlns:a16="http://schemas.microsoft.com/office/drawing/2014/main" id="{38D1CEDC-BD7C-271E-2266-24059EB63EA4}"/>
              </a:ext>
            </a:extLst>
          </p:cNvPr>
          <p:cNvGraphicFramePr>
            <a:graphicFrameLocks noGrp="1"/>
          </p:cNvGraphicFramePr>
          <p:nvPr/>
        </p:nvGraphicFramePr>
        <p:xfrm>
          <a:off x="1673224" y="2817403"/>
          <a:ext cx="8845548" cy="2281945"/>
        </p:xfrm>
        <a:graphic>
          <a:graphicData uri="http://schemas.openxmlformats.org/drawingml/2006/table">
            <a:tbl>
              <a:tblPr rtl="1" firstRow="1" bandRow="1">
                <a:tableStyleId>{5C22544A-7EE6-4342-B048-85BDC9FD1C3A}</a:tableStyleId>
              </a:tblPr>
              <a:tblGrid>
                <a:gridCol w="2534649">
                  <a:extLst>
                    <a:ext uri="{9D8B030D-6E8A-4147-A177-3AD203B41FA5}">
                      <a16:colId xmlns:a16="http://schemas.microsoft.com/office/drawing/2014/main" val="1842321166"/>
                    </a:ext>
                  </a:extLst>
                </a:gridCol>
                <a:gridCol w="2624716">
                  <a:extLst>
                    <a:ext uri="{9D8B030D-6E8A-4147-A177-3AD203B41FA5}">
                      <a16:colId xmlns:a16="http://schemas.microsoft.com/office/drawing/2014/main" val="300567383"/>
                    </a:ext>
                  </a:extLst>
                </a:gridCol>
                <a:gridCol w="3686183">
                  <a:extLst>
                    <a:ext uri="{9D8B030D-6E8A-4147-A177-3AD203B41FA5}">
                      <a16:colId xmlns:a16="http://schemas.microsoft.com/office/drawing/2014/main" val="762753976"/>
                    </a:ext>
                  </a:extLst>
                </a:gridCol>
              </a:tblGrid>
              <a:tr h="2281945">
                <a:tc>
                  <a:txBody>
                    <a:bodyPr/>
                    <a:lstStyle/>
                    <a:p>
                      <a:pPr algn="ctr" rtl="1"/>
                      <a:r>
                        <a:rPr lang="fa-IR" sz="28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۱. مرخصی گرفتن در ماه رمضان.</a:t>
                      </a:r>
                    </a:p>
                  </a:txBody>
                  <a:tcPr anchor="ctr">
                    <a:solidFill>
                      <a:schemeClr val="accent1">
                        <a:lumMod val="60000"/>
                        <a:lumOff val="40000"/>
                      </a:schemeClr>
                    </a:solidFill>
                  </a:tcPr>
                </a:tc>
                <a:tc>
                  <a:txBody>
                    <a:bodyPr/>
                    <a:lstStyle/>
                    <a:p>
                      <a:pPr algn="ctr" rtl="1"/>
                      <a:r>
                        <a:rPr lang="fa-IR" sz="28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۲. تغییر شیفت کاری به ساعات غیرگرم روز. </a:t>
                      </a:r>
                    </a:p>
                  </a:txBody>
                  <a:tcPr anchor="ctr">
                    <a:solidFill>
                      <a:schemeClr val="accent1">
                        <a:lumMod val="60000"/>
                        <a:lumOff val="40000"/>
                      </a:schemeClr>
                    </a:solidFill>
                  </a:tcPr>
                </a:tc>
                <a:tc>
                  <a:txBody>
                    <a:bodyPr/>
                    <a:lstStyle/>
                    <a:p>
                      <a:pPr algn="ctr" rtl="1"/>
                      <a:r>
                        <a:rPr lang="fa-IR" sz="28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۳. سفر شرعی </a:t>
                      </a:r>
                      <a:br>
                        <a:rPr lang="fa-IR" sz="28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br>
                      <a:r>
                        <a:rPr lang="fa-IR" sz="28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(رفتن به مسافت شرعی و افطار کردن) با قید عدم تظاهر به روزه‌خواری.</a:t>
                      </a:r>
                    </a:p>
                  </a:txBody>
                  <a:tcPr anchor="ctr">
                    <a:solidFill>
                      <a:schemeClr val="accent1">
                        <a:lumMod val="60000"/>
                        <a:lumOff val="40000"/>
                      </a:schemeClr>
                    </a:solidFill>
                  </a:tcPr>
                </a:tc>
                <a:extLst>
                  <a:ext uri="{0D108BD9-81ED-4DB2-BD59-A6C34878D82A}">
                    <a16:rowId xmlns:a16="http://schemas.microsoft.com/office/drawing/2014/main" val="1770917468"/>
                  </a:ext>
                </a:extLst>
              </a:tr>
            </a:tbl>
          </a:graphicData>
        </a:graphic>
      </p:graphicFrame>
      <p:sp>
        <p:nvSpPr>
          <p:cNvPr id="5" name="TextBox 4">
            <a:extLst>
              <a:ext uri="{FF2B5EF4-FFF2-40B4-BE49-F238E27FC236}">
                <a16:creationId xmlns:a16="http://schemas.microsoft.com/office/drawing/2014/main" id="{EA730A92-7C0C-785F-E78B-4856B42034AE}"/>
              </a:ext>
            </a:extLst>
          </p:cNvPr>
          <p:cNvSpPr txBox="1"/>
          <p:nvPr/>
        </p:nvSpPr>
        <p:spPr>
          <a:xfrm>
            <a:off x="3390328" y="1271285"/>
            <a:ext cx="5411344" cy="461665"/>
          </a:xfrm>
          <a:prstGeom prst="rect">
            <a:avLst/>
          </a:prstGeom>
          <a:noFill/>
        </p:spPr>
        <p:txBody>
          <a:bodyPr wrap="square" rtlCol="1">
            <a:spAutoFit/>
          </a:bodyPr>
          <a:lstStyle/>
          <a:p>
            <a:pPr algn="ctr" rtl="1"/>
            <a:r>
              <a:rPr lang="fa-IR" sz="2400" dirty="0">
                <a:solidFill>
                  <a:srgbClr val="09653E"/>
                </a:solidFill>
                <a:latin typeface="Sahel Black" panose="020B0603030804020204" pitchFamily="34" charset="-78"/>
                <a:cs typeface="Sahel Black" panose="020B0603030804020204" pitchFamily="34" charset="-78"/>
              </a:rPr>
              <a:t>راهکارهای رفع حرج و تکلیف عملی</a:t>
            </a:r>
          </a:p>
        </p:txBody>
      </p:sp>
      <p:sp>
        <p:nvSpPr>
          <p:cNvPr id="7" name="TextBox 6">
            <a:extLst>
              <a:ext uri="{FF2B5EF4-FFF2-40B4-BE49-F238E27FC236}">
                <a16:creationId xmlns:a16="http://schemas.microsoft.com/office/drawing/2014/main" id="{BA5B334E-3CEF-496E-D048-5321F59A6A7E}"/>
              </a:ext>
            </a:extLst>
          </p:cNvPr>
          <p:cNvSpPr txBox="1"/>
          <p:nvPr/>
        </p:nvSpPr>
        <p:spPr>
          <a:xfrm>
            <a:off x="2068293" y="2127404"/>
            <a:ext cx="8055410" cy="584775"/>
          </a:xfrm>
          <a:prstGeom prst="rect">
            <a:avLst/>
          </a:prstGeom>
          <a:noFill/>
        </p:spPr>
        <p:txBody>
          <a:bodyPr wrap="none" rtlCol="1">
            <a:spAutoFit/>
          </a:bodyPr>
          <a:lstStyle/>
          <a:p>
            <a:pPr algn="ctr"/>
            <a:r>
              <a:rPr lang="fa-IR" sz="3200" dirty="0">
                <a:latin typeface="Sahel SemiBold" panose="02000703000000000000" pitchFamily="2" charset="-78"/>
                <a:ea typeface="Sahel SemiBold" panose="02000703000000000000" pitchFamily="2" charset="-78"/>
                <a:cs typeface="Sahel SemiBold" panose="02000703000000000000" pitchFamily="2" charset="-78"/>
              </a:rPr>
              <a:t>اگر راه جایگزین وجود دارد، شرعاً باید انتخاب شود.</a:t>
            </a:r>
            <a:endParaRPr lang="fa-IR" sz="3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p:txBody>
      </p:sp>
      <p:sp>
        <p:nvSpPr>
          <p:cNvPr id="3" name="TextBox 2">
            <a:extLst>
              <a:ext uri="{FF2B5EF4-FFF2-40B4-BE49-F238E27FC236}">
                <a16:creationId xmlns:a16="http://schemas.microsoft.com/office/drawing/2014/main" id="{2F0CBA15-1DEE-127C-ACFA-48E667482C4E}"/>
              </a:ext>
            </a:extLst>
          </p:cNvPr>
          <p:cNvSpPr txBox="1"/>
          <p:nvPr/>
        </p:nvSpPr>
        <p:spPr>
          <a:xfrm>
            <a:off x="1302859" y="5204572"/>
            <a:ext cx="9586278" cy="977191"/>
          </a:xfrm>
          <a:prstGeom prst="rect">
            <a:avLst/>
          </a:prstGeom>
          <a:noFill/>
        </p:spPr>
        <p:txBody>
          <a:bodyPr wrap="none" rtlCol="1">
            <a:spAutoFit/>
          </a:bodyPr>
          <a:lstStyle/>
          <a:p>
            <a:pPr algn="ctr">
              <a:lnSpc>
                <a:spcPct val="150000"/>
              </a:lnSpc>
            </a:pPr>
            <a:r>
              <a:rPr lang="fa-IR" sz="20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اگر راه جایگزین میسر نبود: روزه باید گرفته شود، اما هرگاه به حرج افتاد،</a:t>
            </a:r>
          </a:p>
          <a:p>
            <a:pPr algn="ctr">
              <a:lnSpc>
                <a:spcPct val="150000"/>
              </a:lnSpc>
            </a:pPr>
            <a:r>
              <a:rPr lang="fa-IR" sz="20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 به اندازه ضرورت آب یا خوردنی مصرف کند، سپس تا افطار امساک نموده و روز را بعداً قضا نماید.</a:t>
            </a:r>
          </a:p>
        </p:txBody>
      </p:sp>
    </p:spTree>
    <p:extLst>
      <p:ext uri="{BB962C8B-B14F-4D97-AF65-F5344CB8AC3E}">
        <p14:creationId xmlns:p14="http://schemas.microsoft.com/office/powerpoint/2010/main" val="187236859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EB992-F20E-6DC5-E3E2-C8C002235050}"/>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63BE8816-6EB1-204A-744E-5DFB603EFCC3}"/>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A8CBF236-EF2D-D123-3CF1-061C101AA7B7}"/>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اعتبار نظر پزشک</a:t>
            </a:r>
          </a:p>
        </p:txBody>
      </p:sp>
      <p:sp>
        <p:nvSpPr>
          <p:cNvPr id="4" name="Freeform: Shape 3">
            <a:extLst>
              <a:ext uri="{FF2B5EF4-FFF2-40B4-BE49-F238E27FC236}">
                <a16:creationId xmlns:a16="http://schemas.microsoft.com/office/drawing/2014/main" id="{6C98A515-AE22-18B2-2A04-028D3550C5B3}"/>
              </a:ext>
            </a:extLst>
          </p:cNvPr>
          <p:cNvSpPr/>
          <p:nvPr/>
        </p:nvSpPr>
        <p:spPr>
          <a:xfrm>
            <a:off x="6762750" y="1247775"/>
            <a:ext cx="4086225" cy="4917969"/>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rtl="1"/>
            <a:endPar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rtl="1"/>
            <a:endPar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rtl="1"/>
            <a:endPar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rtl="1"/>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1. اگر مکلف یقین یا اطمینان به عدم ضرر قابل توجه داشته باشد:</a:t>
            </a:r>
          </a:p>
          <a:p>
            <a:pPr algn="ctr" rtl="1"/>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 </a:t>
            </a:r>
          </a:p>
          <a:p>
            <a:pPr algn="ctr" rtl="1"/>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نظر پزشک (حتی اگر مخالف باشد) حجت نیست و</a:t>
            </a:r>
          </a:p>
          <a:p>
            <a:pPr algn="ctr" rtl="1"/>
            <a:r>
              <a:rPr lang="fa-IR" sz="2400" dirty="0">
                <a:solidFill>
                  <a:srgbClr val="FF0000"/>
                </a:solidFill>
                <a:latin typeface="Sahel SemiBold" panose="02000703000000000000" pitchFamily="2" charset="-78"/>
                <a:ea typeface="Sahel SemiBold" panose="02000703000000000000" pitchFamily="2" charset="-78"/>
                <a:cs typeface="Sahel SemiBold" panose="02000703000000000000" pitchFamily="2" charset="-78"/>
              </a:rPr>
              <a:t> باید روزه بگیرد</a:t>
            </a:r>
          </a:p>
          <a:p>
            <a:pPr algn="ctr" rtl="1"/>
            <a:endParaRPr lang="fa-IR" sz="2400"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rtl="1"/>
            <a:r>
              <a:rPr lang="fa-IR" b="1"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 الْإِنْسَانُ عَلَىٰ نَفْسِهِ بَصِيرَةٌ</a:t>
            </a:r>
          </a:p>
          <a:p>
            <a:pPr algn="ctr" rtl="1"/>
            <a:r>
              <a:rPr lang="fa-IR" b="1"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وَلَوْ أَلْقَىٰ مَعَاذِيرَهُ</a:t>
            </a:r>
          </a:p>
          <a:p>
            <a:pPr algn="ctr" rtl="1"/>
            <a:r>
              <a:rPr lang="fa-IR" b="1"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سوره قیامه آیه 14 و 15 </a:t>
            </a:r>
          </a:p>
        </p:txBody>
      </p:sp>
      <p:sp>
        <p:nvSpPr>
          <p:cNvPr id="2" name="شمارنده صفحه">
            <a:extLst>
              <a:ext uri="{FF2B5EF4-FFF2-40B4-BE49-F238E27FC236}">
                <a16:creationId xmlns:a16="http://schemas.microsoft.com/office/drawing/2014/main" id="{25C14BCC-F363-142C-B059-3CD8D3833757}"/>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23</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F5596C84-1DB1-84B5-F389-6C73559197B0}"/>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3" name="Freeform: Shape 2">
            <a:extLst>
              <a:ext uri="{FF2B5EF4-FFF2-40B4-BE49-F238E27FC236}">
                <a16:creationId xmlns:a16="http://schemas.microsoft.com/office/drawing/2014/main" id="{3E5A084E-343C-8244-AF32-BD785599955C}"/>
              </a:ext>
            </a:extLst>
          </p:cNvPr>
          <p:cNvSpPr/>
          <p:nvPr/>
        </p:nvSpPr>
        <p:spPr>
          <a:xfrm>
            <a:off x="1343025" y="1247774"/>
            <a:ext cx="4086225" cy="4917969"/>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en-US"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۲. اگر احتمال عقلایی ضرر وجود داشته باشد: </a:t>
            </a:r>
            <a:endParaRPr lang="en-US"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a:endPar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a:p>
            <a:pPr algn="ct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(حتی اگر پزشک بگوید ضرر ندارد) احتمال عقلایی ضرر، وجوب روزه را برمی‌دارد و </a:t>
            </a:r>
          </a:p>
          <a:p>
            <a:pPr algn="ctr"/>
            <a:r>
              <a:rPr lang="fa-IR" sz="2400" dirty="0">
                <a:solidFill>
                  <a:srgbClr val="FF0000"/>
                </a:solidFill>
                <a:latin typeface="Sahel SemiBold" panose="02000703000000000000" pitchFamily="2" charset="-78"/>
                <a:ea typeface="Sahel SemiBold" panose="02000703000000000000" pitchFamily="2" charset="-78"/>
                <a:cs typeface="Sahel SemiBold" panose="02000703000000000000" pitchFamily="2" charset="-78"/>
              </a:rPr>
              <a:t>روزه واجب نیست.</a:t>
            </a:r>
          </a:p>
        </p:txBody>
      </p:sp>
    </p:spTree>
    <p:extLst>
      <p:ext uri="{BB962C8B-B14F-4D97-AF65-F5344CB8AC3E}">
        <p14:creationId xmlns:p14="http://schemas.microsoft.com/office/powerpoint/2010/main" val="22455716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0F116-6A69-F3FB-D551-728408BE7415}"/>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A6DC52C9-EAEE-471C-9D31-8C462D70039D}"/>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FBA58E3B-4205-AF22-9EEE-3CDD22B2CFB9}"/>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احکام روزه برای افراد تازه بالغ/دارای ضرر</a:t>
            </a:r>
          </a:p>
        </p:txBody>
      </p:sp>
      <p:sp>
        <p:nvSpPr>
          <p:cNvPr id="2" name="شمارنده صفحه">
            <a:extLst>
              <a:ext uri="{FF2B5EF4-FFF2-40B4-BE49-F238E27FC236}">
                <a16:creationId xmlns:a16="http://schemas.microsoft.com/office/drawing/2014/main" id="{D6E3B332-EC08-200F-BC7F-4D16C95E9152}"/>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24</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92AC5B49-BDB8-5184-513A-10044720DA54}"/>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11" name="Diagram 10">
            <a:extLst>
              <a:ext uri="{FF2B5EF4-FFF2-40B4-BE49-F238E27FC236}">
                <a16:creationId xmlns:a16="http://schemas.microsoft.com/office/drawing/2014/main" id="{FE8D7882-6D45-D8B4-9CC0-5EB852FAAB2C}"/>
              </a:ext>
            </a:extLst>
          </p:cNvPr>
          <p:cNvGraphicFramePr/>
          <p:nvPr>
            <p:extLst>
              <p:ext uri="{D42A27DB-BD31-4B8C-83A1-F6EECF244321}">
                <p14:modId xmlns:p14="http://schemas.microsoft.com/office/powerpoint/2010/main" val="1667862184"/>
              </p:ext>
            </p:extLst>
          </p:nvPr>
        </p:nvGraphicFramePr>
        <p:xfrm>
          <a:off x="783652" y="981292"/>
          <a:ext cx="102843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6049773"/>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ABA93-4E1D-D3BD-7609-FCA1B9DB52B5}"/>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9903F6E9-D2EE-8079-E5FB-8720E77C37C2}"/>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E1FE1D4C-112E-9563-35AC-3170F08B2668}"/>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احکام روزه برای افراد تازه بالغ/دارای ضرر</a:t>
            </a:r>
          </a:p>
        </p:txBody>
      </p:sp>
      <p:sp>
        <p:nvSpPr>
          <p:cNvPr id="2" name="شمارنده صفحه">
            <a:extLst>
              <a:ext uri="{FF2B5EF4-FFF2-40B4-BE49-F238E27FC236}">
                <a16:creationId xmlns:a16="http://schemas.microsoft.com/office/drawing/2014/main" id="{D63ACDC3-94B9-4971-CD56-AC1F1895222C}"/>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25</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4B82F2E8-5D7F-5F8E-1B00-781A35DDEC46}"/>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11" name="Diagram 10">
            <a:extLst>
              <a:ext uri="{FF2B5EF4-FFF2-40B4-BE49-F238E27FC236}">
                <a16:creationId xmlns:a16="http://schemas.microsoft.com/office/drawing/2014/main" id="{534B43FC-82A4-4B0D-D29E-7D705CE3BDB3}"/>
              </a:ext>
            </a:extLst>
          </p:cNvPr>
          <p:cNvGraphicFramePr/>
          <p:nvPr>
            <p:extLst>
              <p:ext uri="{D42A27DB-BD31-4B8C-83A1-F6EECF244321}">
                <p14:modId xmlns:p14="http://schemas.microsoft.com/office/powerpoint/2010/main" val="2771105435"/>
              </p:ext>
            </p:extLst>
          </p:nvPr>
        </p:nvGraphicFramePr>
        <p:xfrm>
          <a:off x="783652" y="981292"/>
          <a:ext cx="102843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0716481"/>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1AC27-936B-0F2A-0DD4-2DDB9031E548}"/>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F3D4008A-9F8E-DAA7-EF50-FDA5FC3AB54D}"/>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95E0E113-0021-EB0C-6A18-A0184A8024EE}"/>
              </a:ext>
            </a:extLst>
          </p:cNvPr>
          <p:cNvSpPr txBox="1"/>
          <p:nvPr/>
        </p:nvSpPr>
        <p:spPr>
          <a:xfrm>
            <a:off x="4545808" y="85418"/>
            <a:ext cx="3139001"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شرایط واجب شدن روزه</a:t>
            </a:r>
          </a:p>
        </p:txBody>
      </p:sp>
      <p:grpSp>
        <p:nvGrpSpPr>
          <p:cNvPr id="15" name="Group 14">
            <a:extLst>
              <a:ext uri="{FF2B5EF4-FFF2-40B4-BE49-F238E27FC236}">
                <a16:creationId xmlns:a16="http://schemas.microsoft.com/office/drawing/2014/main" id="{3ACCD532-359C-2B0C-B119-13E4E37C3A53}"/>
              </a:ext>
            </a:extLst>
          </p:cNvPr>
          <p:cNvGrpSpPr/>
          <p:nvPr/>
        </p:nvGrpSpPr>
        <p:grpSpPr>
          <a:xfrm>
            <a:off x="3387505" y="786800"/>
            <a:ext cx="5455602" cy="697316"/>
            <a:chOff x="6390639" y="690788"/>
            <a:chExt cx="5455602" cy="697316"/>
          </a:xfrm>
        </p:grpSpPr>
        <p:sp>
          <p:nvSpPr>
            <p:cNvPr id="12" name="Freeform: Shape 11">
              <a:extLst>
                <a:ext uri="{FF2B5EF4-FFF2-40B4-BE49-F238E27FC236}">
                  <a16:creationId xmlns:a16="http://schemas.microsoft.com/office/drawing/2014/main" id="{29D963FF-7D53-AE6F-D45C-C46BA259E37F}"/>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D7EA282D-2572-AB6A-3E53-0EC803AA2503}"/>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3" name="TextBox 12">
              <a:extLst>
                <a:ext uri="{FF2B5EF4-FFF2-40B4-BE49-F238E27FC236}">
                  <a16:creationId xmlns:a16="http://schemas.microsoft.com/office/drawing/2014/main" id="{7BF5B92A-9030-D747-F3CF-9D817496CC0F}"/>
                </a:ext>
              </a:extLst>
            </p:cNvPr>
            <p:cNvSpPr txBox="1"/>
            <p:nvPr/>
          </p:nvSpPr>
          <p:spPr>
            <a:xfrm>
              <a:off x="11213434" y="775271"/>
              <a:ext cx="362599"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1</a:t>
              </a:r>
            </a:p>
          </p:txBody>
        </p:sp>
        <p:sp>
          <p:nvSpPr>
            <p:cNvPr id="14" name="TextBox 13">
              <a:hlinkClick r:id="" action="ppaction://noaction"/>
              <a:extLst>
                <a:ext uri="{FF2B5EF4-FFF2-40B4-BE49-F238E27FC236}">
                  <a16:creationId xmlns:a16="http://schemas.microsoft.com/office/drawing/2014/main" id="{121440B9-894A-5CFD-CBB9-E5B355B7DF3B}"/>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بلوغ</a:t>
              </a:r>
            </a:p>
          </p:txBody>
        </p:sp>
      </p:grpSp>
      <p:sp>
        <p:nvSpPr>
          <p:cNvPr id="2" name="Freeform: Shape 1">
            <a:extLst>
              <a:ext uri="{FF2B5EF4-FFF2-40B4-BE49-F238E27FC236}">
                <a16:creationId xmlns:a16="http://schemas.microsoft.com/office/drawing/2014/main" id="{5CD5CA6B-DA65-E90C-0819-8CFF3A3F72CC}"/>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BF770D1D-60AB-5764-5410-9526E043C41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26</a:t>
            </a:fld>
            <a:r>
              <a:rPr lang="fa-IR" sz="1100" dirty="0">
                <a:solidFill>
                  <a:schemeClr val="bg1"/>
                </a:solidFill>
                <a:latin typeface="Sahel Black" panose="020B0603030804020204" pitchFamily="34" charset="-78"/>
                <a:cs typeface="Sahel Black" panose="020B0603030804020204" pitchFamily="34" charset="-78"/>
              </a:rPr>
              <a:t> </a:t>
            </a:r>
          </a:p>
        </p:txBody>
      </p:sp>
      <p:grpSp>
        <p:nvGrpSpPr>
          <p:cNvPr id="3" name="Group 2">
            <a:extLst>
              <a:ext uri="{FF2B5EF4-FFF2-40B4-BE49-F238E27FC236}">
                <a16:creationId xmlns:a16="http://schemas.microsoft.com/office/drawing/2014/main" id="{FE686997-8D9E-ED37-EA68-DE67843914F9}"/>
              </a:ext>
            </a:extLst>
          </p:cNvPr>
          <p:cNvGrpSpPr/>
          <p:nvPr/>
        </p:nvGrpSpPr>
        <p:grpSpPr>
          <a:xfrm>
            <a:off x="3387506" y="1581926"/>
            <a:ext cx="5455602" cy="697316"/>
            <a:chOff x="6390639" y="690788"/>
            <a:chExt cx="5455602" cy="697316"/>
          </a:xfrm>
        </p:grpSpPr>
        <p:sp>
          <p:nvSpPr>
            <p:cNvPr id="4" name="Freeform: Shape 3">
              <a:extLst>
                <a:ext uri="{FF2B5EF4-FFF2-40B4-BE49-F238E27FC236}">
                  <a16:creationId xmlns:a16="http://schemas.microsoft.com/office/drawing/2014/main" id="{332CC796-E3E9-510B-12A2-0072AEA2E31B}"/>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CD92C0A5-03E9-B3B9-8D75-1C0371297100}"/>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extLst>
                <a:ext uri="{FF2B5EF4-FFF2-40B4-BE49-F238E27FC236}">
                  <a16:creationId xmlns:a16="http://schemas.microsoft.com/office/drawing/2014/main" id="{D2389ED6-0CC5-9756-3A35-EB685A043B65}"/>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2</a:t>
              </a:r>
            </a:p>
          </p:txBody>
        </p:sp>
        <p:sp>
          <p:nvSpPr>
            <p:cNvPr id="7" name="TextBox 6">
              <a:hlinkClick r:id="" action="ppaction://noaction"/>
              <a:extLst>
                <a:ext uri="{FF2B5EF4-FFF2-40B4-BE49-F238E27FC236}">
                  <a16:creationId xmlns:a16="http://schemas.microsoft.com/office/drawing/2014/main" id="{EA4D02ED-8FF7-CD21-C8BD-10E1990CCB77}"/>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عقل</a:t>
              </a:r>
            </a:p>
          </p:txBody>
        </p:sp>
      </p:grpSp>
      <p:grpSp>
        <p:nvGrpSpPr>
          <p:cNvPr id="8" name="Group 7">
            <a:extLst>
              <a:ext uri="{FF2B5EF4-FFF2-40B4-BE49-F238E27FC236}">
                <a16:creationId xmlns:a16="http://schemas.microsoft.com/office/drawing/2014/main" id="{36406F8B-EA46-DB13-9D7D-9ECC061CFBEE}"/>
              </a:ext>
            </a:extLst>
          </p:cNvPr>
          <p:cNvGrpSpPr/>
          <p:nvPr/>
        </p:nvGrpSpPr>
        <p:grpSpPr>
          <a:xfrm>
            <a:off x="3387506" y="2405482"/>
            <a:ext cx="5455602" cy="697316"/>
            <a:chOff x="6390639" y="690788"/>
            <a:chExt cx="5455602" cy="697316"/>
          </a:xfrm>
        </p:grpSpPr>
        <p:sp>
          <p:nvSpPr>
            <p:cNvPr id="9" name="Freeform: Shape 8">
              <a:extLst>
                <a:ext uri="{FF2B5EF4-FFF2-40B4-BE49-F238E27FC236}">
                  <a16:creationId xmlns:a16="http://schemas.microsoft.com/office/drawing/2014/main" id="{1FDFAAE0-D204-815F-564B-6A643E1EBD2C}"/>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0" name="Freeform: Shape 9">
              <a:extLst>
                <a:ext uri="{FF2B5EF4-FFF2-40B4-BE49-F238E27FC236}">
                  <a16:creationId xmlns:a16="http://schemas.microsoft.com/office/drawing/2014/main" id="{9C264A07-AC5D-D78F-9295-E7D445F49B95}"/>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6" name="TextBox 15">
              <a:extLst>
                <a:ext uri="{FF2B5EF4-FFF2-40B4-BE49-F238E27FC236}">
                  <a16:creationId xmlns:a16="http://schemas.microsoft.com/office/drawing/2014/main" id="{8392F121-A6C5-FBEB-BD69-713EEEA2A666}"/>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3</a:t>
              </a:r>
            </a:p>
          </p:txBody>
        </p:sp>
        <p:sp>
          <p:nvSpPr>
            <p:cNvPr id="17" name="TextBox 16">
              <a:hlinkClick r:id="" action="ppaction://noaction"/>
              <a:extLst>
                <a:ext uri="{FF2B5EF4-FFF2-40B4-BE49-F238E27FC236}">
                  <a16:creationId xmlns:a16="http://schemas.microsoft.com/office/drawing/2014/main" id="{00AE70E0-10A5-80BA-C648-1263B251D10E}"/>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عدم بیهوشی</a:t>
              </a:r>
            </a:p>
          </p:txBody>
        </p:sp>
      </p:grpSp>
      <p:grpSp>
        <p:nvGrpSpPr>
          <p:cNvPr id="18" name="Group 17">
            <a:extLst>
              <a:ext uri="{FF2B5EF4-FFF2-40B4-BE49-F238E27FC236}">
                <a16:creationId xmlns:a16="http://schemas.microsoft.com/office/drawing/2014/main" id="{EA2269DB-889D-C8DD-AFCF-C82DC41937FF}"/>
              </a:ext>
            </a:extLst>
          </p:cNvPr>
          <p:cNvGrpSpPr/>
          <p:nvPr/>
        </p:nvGrpSpPr>
        <p:grpSpPr>
          <a:xfrm>
            <a:off x="3368199" y="3219346"/>
            <a:ext cx="5455602" cy="1342264"/>
            <a:chOff x="6390639" y="690788"/>
            <a:chExt cx="5455602" cy="915480"/>
          </a:xfrm>
        </p:grpSpPr>
        <p:sp>
          <p:nvSpPr>
            <p:cNvPr id="19" name="Freeform: Shape 18">
              <a:extLst>
                <a:ext uri="{FF2B5EF4-FFF2-40B4-BE49-F238E27FC236}">
                  <a16:creationId xmlns:a16="http://schemas.microsoft.com/office/drawing/2014/main" id="{B7FC5D84-3D80-8664-643A-DFFC0D252115}"/>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21" name="Freeform: Shape 20">
              <a:extLst>
                <a:ext uri="{FF2B5EF4-FFF2-40B4-BE49-F238E27FC236}">
                  <a16:creationId xmlns:a16="http://schemas.microsoft.com/office/drawing/2014/main" id="{B1B02CF5-D2DA-E111-364C-3EB97DDE120E}"/>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22" name="TextBox 21">
              <a:extLst>
                <a:ext uri="{FF2B5EF4-FFF2-40B4-BE49-F238E27FC236}">
                  <a16:creationId xmlns:a16="http://schemas.microsoft.com/office/drawing/2014/main" id="{6E458E79-21B1-71C5-407A-AACA5EBC52C4}"/>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4</a:t>
              </a:r>
            </a:p>
          </p:txBody>
        </p:sp>
        <p:sp>
          <p:nvSpPr>
            <p:cNvPr id="23" name="TextBox 22">
              <a:hlinkClick r:id="" action="ppaction://noaction"/>
              <a:extLst>
                <a:ext uri="{FF2B5EF4-FFF2-40B4-BE49-F238E27FC236}">
                  <a16:creationId xmlns:a16="http://schemas.microsoft.com/office/drawing/2014/main" id="{CC5C26D0-474E-A3F3-4A79-6CF8149C2F5E}"/>
                </a:ext>
              </a:extLst>
            </p:cNvPr>
            <p:cNvSpPr txBox="1"/>
            <p:nvPr/>
          </p:nvSpPr>
          <p:spPr>
            <a:xfrm>
              <a:off x="6626196" y="775271"/>
              <a:ext cx="4387584" cy="830997"/>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عدم وجود مانع شرعی برای بانوان</a:t>
              </a:r>
            </a:p>
            <a:p>
              <a:pPr algn="ctr" rtl="1"/>
              <a:r>
                <a:rPr lang="fa-IR" sz="2400" dirty="0">
                  <a:solidFill>
                    <a:srgbClr val="243169"/>
                  </a:solidFill>
                  <a:latin typeface="Sahel Black" panose="020B0603030804020204" pitchFamily="34" charset="-78"/>
                  <a:cs typeface="Sahel Black" panose="020B0603030804020204" pitchFamily="34" charset="-78"/>
                </a:rPr>
                <a:t>(حیض و نفاس)</a:t>
              </a:r>
            </a:p>
          </p:txBody>
        </p:sp>
      </p:grpSp>
      <p:grpSp>
        <p:nvGrpSpPr>
          <p:cNvPr id="24" name="Group 23">
            <a:extLst>
              <a:ext uri="{FF2B5EF4-FFF2-40B4-BE49-F238E27FC236}">
                <a16:creationId xmlns:a16="http://schemas.microsoft.com/office/drawing/2014/main" id="{7663DC20-49E9-4C70-4F3C-4466652D8F37}"/>
              </a:ext>
            </a:extLst>
          </p:cNvPr>
          <p:cNvGrpSpPr/>
          <p:nvPr/>
        </p:nvGrpSpPr>
        <p:grpSpPr>
          <a:xfrm>
            <a:off x="3387505" y="4335773"/>
            <a:ext cx="5455602" cy="672706"/>
            <a:chOff x="6390639" y="690788"/>
            <a:chExt cx="5455602" cy="672706"/>
          </a:xfrm>
        </p:grpSpPr>
        <p:sp>
          <p:nvSpPr>
            <p:cNvPr id="25" name="Freeform: Shape 24">
              <a:extLst>
                <a:ext uri="{FF2B5EF4-FFF2-40B4-BE49-F238E27FC236}">
                  <a16:creationId xmlns:a16="http://schemas.microsoft.com/office/drawing/2014/main" id="{4D925D65-AAD2-6EB7-B390-F724B3C1A6B0}"/>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26" name="Freeform: Shape 25">
              <a:extLst>
                <a:ext uri="{FF2B5EF4-FFF2-40B4-BE49-F238E27FC236}">
                  <a16:creationId xmlns:a16="http://schemas.microsoft.com/office/drawing/2014/main" id="{09026D23-E86C-6A6C-C4C7-7D4E68A4FEAE}"/>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27" name="TextBox 26">
              <a:extLst>
                <a:ext uri="{FF2B5EF4-FFF2-40B4-BE49-F238E27FC236}">
                  <a16:creationId xmlns:a16="http://schemas.microsoft.com/office/drawing/2014/main" id="{8F68AE12-6F97-9E58-523E-263325A10407}"/>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5</a:t>
              </a:r>
            </a:p>
          </p:txBody>
        </p:sp>
        <p:sp>
          <p:nvSpPr>
            <p:cNvPr id="28" name="TextBox 27">
              <a:hlinkClick r:id="" action="ppaction://noaction"/>
              <a:extLst>
                <a:ext uri="{FF2B5EF4-FFF2-40B4-BE49-F238E27FC236}">
                  <a16:creationId xmlns:a16="http://schemas.microsoft.com/office/drawing/2014/main" id="{4CD4A464-0BA9-7BD6-4AD7-2951640634A4}"/>
                </a:ext>
              </a:extLst>
            </p:cNvPr>
            <p:cNvSpPr txBox="1"/>
            <p:nvPr/>
          </p:nvSpPr>
          <p:spPr>
            <a:xfrm>
              <a:off x="6698383" y="836825"/>
              <a:ext cx="4244843"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عدم ضرر یا حرج </a:t>
              </a:r>
              <a:r>
                <a:rPr lang="fa-IR" sz="1600" dirty="0">
                  <a:solidFill>
                    <a:srgbClr val="243169"/>
                  </a:solidFill>
                  <a:latin typeface="Sahel Black" panose="020B0603030804020204" pitchFamily="34" charset="-78"/>
                  <a:cs typeface="Sahel Black" panose="020B0603030804020204" pitchFamily="34" charset="-78"/>
                </a:rPr>
                <a:t>(سختی غیرقابل تحمل)</a:t>
              </a:r>
              <a:endParaRPr lang="fa-IR" sz="2400" dirty="0">
                <a:solidFill>
                  <a:srgbClr val="243169"/>
                </a:solidFill>
                <a:latin typeface="Sahel Black" panose="020B0603030804020204" pitchFamily="34" charset="-78"/>
                <a:cs typeface="Sahel Black" panose="020B0603030804020204" pitchFamily="34" charset="-78"/>
              </a:endParaRPr>
            </a:p>
          </p:txBody>
        </p:sp>
      </p:grpSp>
      <p:sp>
        <p:nvSpPr>
          <p:cNvPr id="29" name="TextBox 28">
            <a:extLst>
              <a:ext uri="{FF2B5EF4-FFF2-40B4-BE49-F238E27FC236}">
                <a16:creationId xmlns:a16="http://schemas.microsoft.com/office/drawing/2014/main" id="{919DE65A-4C59-D4F1-4006-D740EE3E99B4}"/>
              </a:ext>
            </a:extLst>
          </p:cNvPr>
          <p:cNvSpPr txBox="1"/>
          <p:nvPr/>
        </p:nvSpPr>
        <p:spPr>
          <a:xfrm>
            <a:off x="1304926" y="5114925"/>
            <a:ext cx="9667874" cy="923330"/>
          </a:xfrm>
          <a:prstGeom prst="rect">
            <a:avLst/>
          </a:prstGeom>
          <a:noFill/>
        </p:spPr>
        <p:txBody>
          <a:bodyPr wrap="square" rtlCol="1">
            <a:spAutoFit/>
          </a:bodyPr>
          <a:lstStyle/>
          <a:p>
            <a:pPr algn="ctr" rtl="1"/>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تعریف ضرر و حرج قابل توجه (سطوح یقین)</a:t>
            </a:r>
            <a:r>
              <a:rPr lang="en-US"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a:t>
            </a:r>
            <a:endPar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endParaRPr>
          </a:p>
          <a:p>
            <a:pPr algn="ctr" rtl="1"/>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مراتب احراز ضرر: ۱. یقین (صددرصد). ۲. اطمینان (نودوهفت/نودوهشت درصد). ۳. ظن و گمان (در این دو مورد، حکم یقین را دارد).</a:t>
            </a:r>
          </a:p>
        </p:txBody>
      </p:sp>
    </p:spTree>
    <p:extLst>
      <p:ext uri="{BB962C8B-B14F-4D97-AF65-F5344CB8AC3E}">
        <p14:creationId xmlns:p14="http://schemas.microsoft.com/office/powerpoint/2010/main" val="429291300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C701E-650B-274B-7E9D-6BA7DF2E9EFF}"/>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16E51959-BFF3-26B4-A2FD-4426FABC7A45}"/>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DBD76AAD-BC59-2BBC-65A1-CCD24C17BFCF}"/>
              </a:ext>
            </a:extLst>
          </p:cNvPr>
          <p:cNvSpPr txBox="1"/>
          <p:nvPr/>
        </p:nvSpPr>
        <p:spPr>
          <a:xfrm>
            <a:off x="4972207" y="85418"/>
            <a:ext cx="2286202"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مراتب احراز ضرر</a:t>
            </a:r>
          </a:p>
        </p:txBody>
      </p:sp>
      <p:sp>
        <p:nvSpPr>
          <p:cNvPr id="2" name="Freeform: Shape 1">
            <a:extLst>
              <a:ext uri="{FF2B5EF4-FFF2-40B4-BE49-F238E27FC236}">
                <a16:creationId xmlns:a16="http://schemas.microsoft.com/office/drawing/2014/main" id="{8A53B87E-A4B6-A87A-F9D6-67180161D054}"/>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D12AF016-359A-9882-32F8-906CE11B297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27</a:t>
            </a:fld>
            <a:r>
              <a:rPr lang="fa-IR" sz="1100" dirty="0">
                <a:solidFill>
                  <a:schemeClr val="bg1"/>
                </a:solidFill>
                <a:latin typeface="Sahel Black" panose="020B0603030804020204" pitchFamily="34" charset="-78"/>
                <a:cs typeface="Sahel Black" panose="020B0603030804020204" pitchFamily="34" charset="-78"/>
              </a:rPr>
              <a:t> </a:t>
            </a:r>
          </a:p>
        </p:txBody>
      </p:sp>
      <p:graphicFrame>
        <p:nvGraphicFramePr>
          <p:cNvPr id="18" name="Diagram 17">
            <a:extLst>
              <a:ext uri="{FF2B5EF4-FFF2-40B4-BE49-F238E27FC236}">
                <a16:creationId xmlns:a16="http://schemas.microsoft.com/office/drawing/2014/main" id="{6B36D94C-1849-E598-5063-7C68900AE80A}"/>
              </a:ext>
            </a:extLst>
          </p:cNvPr>
          <p:cNvGraphicFramePr/>
          <p:nvPr>
            <p:extLst>
              <p:ext uri="{D42A27DB-BD31-4B8C-83A1-F6EECF244321}">
                <p14:modId xmlns:p14="http://schemas.microsoft.com/office/powerpoint/2010/main" val="1730703886"/>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880201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5F50B-1363-8D50-EE4B-BC9AA05A6BCD}"/>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5B166C1B-252A-EBD0-3665-2B2FE4F761CC}"/>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C203840C-2B1B-3F59-7ABD-A0667340085F}"/>
              </a:ext>
            </a:extLst>
          </p:cNvPr>
          <p:cNvSpPr txBox="1"/>
          <p:nvPr/>
        </p:nvSpPr>
        <p:spPr>
          <a:xfrm>
            <a:off x="4972207" y="85418"/>
            <a:ext cx="2286202"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مراتب احراز ضرر</a:t>
            </a:r>
          </a:p>
        </p:txBody>
      </p:sp>
      <p:sp>
        <p:nvSpPr>
          <p:cNvPr id="2" name="Freeform: Shape 1">
            <a:extLst>
              <a:ext uri="{FF2B5EF4-FFF2-40B4-BE49-F238E27FC236}">
                <a16:creationId xmlns:a16="http://schemas.microsoft.com/office/drawing/2014/main" id="{C54FA410-6122-DFDF-4B32-0B881D808529}"/>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AB98206A-AC48-2A48-0923-CBE4CF3ABCF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28</a:t>
            </a:fld>
            <a:r>
              <a:rPr lang="fa-IR" sz="1100" dirty="0">
                <a:solidFill>
                  <a:schemeClr val="bg1"/>
                </a:solidFill>
                <a:latin typeface="Sahel Black" panose="020B0603030804020204" pitchFamily="34" charset="-78"/>
                <a:cs typeface="Sahel Black" panose="020B0603030804020204" pitchFamily="34" charset="-78"/>
              </a:rPr>
              <a:t> </a:t>
            </a:r>
          </a:p>
        </p:txBody>
      </p:sp>
      <p:graphicFrame>
        <p:nvGraphicFramePr>
          <p:cNvPr id="18" name="Diagram 17">
            <a:extLst>
              <a:ext uri="{FF2B5EF4-FFF2-40B4-BE49-F238E27FC236}">
                <a16:creationId xmlns:a16="http://schemas.microsoft.com/office/drawing/2014/main" id="{240EEF06-31D4-C12F-E844-EBF3D7835676}"/>
              </a:ext>
            </a:extLst>
          </p:cNvPr>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D8CA2837-F791-D6EB-A4CF-D8C917785608}"/>
              </a:ext>
            </a:extLst>
          </p:cNvPr>
          <p:cNvSpPr txBox="1"/>
          <p:nvPr/>
        </p:nvSpPr>
        <p:spPr>
          <a:xfrm>
            <a:off x="676275" y="1419225"/>
            <a:ext cx="3667125" cy="2823850"/>
          </a:xfrm>
          <a:prstGeom prst="rect">
            <a:avLst/>
          </a:prstGeom>
          <a:noFill/>
        </p:spPr>
        <p:txBody>
          <a:bodyPr wrap="square" rtlCol="1">
            <a:spAutoFit/>
          </a:bodyPr>
          <a:lstStyle/>
          <a:p>
            <a:pPr algn="ctr">
              <a:lnSpc>
                <a:spcPct val="150000"/>
              </a:lnSpc>
            </a:pPr>
            <a:r>
              <a:rPr lang="fa-IR" sz="2000" dirty="0">
                <a:solidFill>
                  <a:srgbClr val="09653E"/>
                </a:solidFill>
                <a:latin typeface="Sahel Black" panose="020B0603030804020204" pitchFamily="34" charset="-78"/>
                <a:ea typeface="Sahel SemiBold" panose="02000703000000000000" pitchFamily="2" charset="-78"/>
                <a:cs typeface="Sahel Black" panose="020B0603030804020204" pitchFamily="34" charset="-78"/>
              </a:rPr>
              <a:t>۴. احتمال معقول (عقلایی): </a:t>
            </a:r>
          </a:p>
          <a:p>
            <a:pPr algn="ctr">
              <a:lnSpc>
                <a:spcPct val="150000"/>
              </a:lnSpc>
            </a:pPr>
            <a: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منشأ خوف داشتن (ترسیدن) که عرفاً توسط عقلا پذیرفته شود. </a:t>
            </a:r>
            <a:b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br>
            <a: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این حالت با مراجعه به </a:t>
            </a:r>
            <a:r>
              <a:rPr lang="fa-IR" sz="2000" dirty="0">
                <a:solidFill>
                  <a:srgbClr val="FF0000"/>
                </a:solidFill>
                <a:latin typeface="Sahel SemiBold" panose="02000703000000000000" pitchFamily="2" charset="-78"/>
                <a:ea typeface="Sahel SemiBold" panose="02000703000000000000" pitchFamily="2" charset="-78"/>
                <a:cs typeface="Sahel SemiBold" panose="02000703000000000000" pitchFamily="2" charset="-78"/>
              </a:rPr>
              <a:t>پزشک متخصص و بی‌غرض</a:t>
            </a:r>
            <a:r>
              <a:rPr lang="fa-IR" sz="20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 ایجاد می‌شود و مجوز خوردن روزه است.</a:t>
            </a:r>
          </a:p>
        </p:txBody>
      </p:sp>
    </p:spTree>
    <p:extLst>
      <p:ext uri="{BB962C8B-B14F-4D97-AF65-F5344CB8AC3E}">
        <p14:creationId xmlns:p14="http://schemas.microsoft.com/office/powerpoint/2010/main" val="351363077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F2C94-424A-DAD7-6EB2-0AD74EE9573C}"/>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FED801D3-9603-4129-0CC9-40FD5DD1D323}"/>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C45E9BF7-9A89-1A7E-952F-39E257D3833E}"/>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انواع ضرر و حکم شرعی آن‌ها </a:t>
            </a:r>
          </a:p>
        </p:txBody>
      </p:sp>
      <p:sp>
        <p:nvSpPr>
          <p:cNvPr id="4" name="Freeform: Shape 3">
            <a:extLst>
              <a:ext uri="{FF2B5EF4-FFF2-40B4-BE49-F238E27FC236}">
                <a16:creationId xmlns:a16="http://schemas.microsoft.com/office/drawing/2014/main" id="{6FCF88F4-1A6A-C5A1-8834-DA6508351A5F}"/>
              </a:ext>
            </a:extLst>
          </p:cNvPr>
          <p:cNvSpPr/>
          <p:nvPr/>
        </p:nvSpPr>
        <p:spPr>
          <a:xfrm>
            <a:off x="7050171" y="2167754"/>
            <a:ext cx="3118384" cy="3997990"/>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2800" dirty="0">
              <a:solidFill>
                <a:srgbClr val="09653E"/>
              </a:solidFill>
              <a:latin typeface="Sahel Black" panose="020B0603030804020204" pitchFamily="34" charset="-78"/>
              <a:cs typeface="Sahel Black" panose="020B0603030804020204" pitchFamily="34" charset="-78"/>
            </a:endParaRPr>
          </a:p>
          <a:p>
            <a:pPr algn="ctr"/>
            <a:endParaRPr lang="fa-IR" sz="2800" dirty="0">
              <a:solidFill>
                <a:srgbClr val="09653E"/>
              </a:solidFill>
              <a:latin typeface="Sahel Black" panose="020B0603030804020204" pitchFamily="34" charset="-78"/>
              <a:cs typeface="Sahel Black" panose="020B0603030804020204" pitchFamily="34" charset="-78"/>
            </a:endParaRPr>
          </a:p>
          <a:p>
            <a:pPr algn="ctr"/>
            <a:endParaRPr lang="fa-IR" sz="2800" dirty="0">
              <a:solidFill>
                <a:srgbClr val="09653E"/>
              </a:solidFill>
              <a:latin typeface="Sahel Black" panose="020B0603030804020204" pitchFamily="34" charset="-78"/>
              <a:cs typeface="Sahel Black" panose="020B0603030804020204" pitchFamily="34" charset="-78"/>
            </a:endParaRPr>
          </a:p>
          <a:p>
            <a:pPr algn="ctr"/>
            <a:r>
              <a:rPr lang="fa-IR" sz="2800" dirty="0">
                <a:solidFill>
                  <a:srgbClr val="09653E"/>
                </a:solidFill>
                <a:latin typeface="Sahel Black" panose="020B0603030804020204" pitchFamily="34" charset="-78"/>
                <a:cs typeface="Sahel Black" panose="020B0603030804020204" pitchFamily="34" charset="-78"/>
              </a:rPr>
              <a:t>ضرر هلاکت‌بار</a:t>
            </a:r>
            <a:endParaRPr lang="fa-IR" sz="1600" dirty="0">
              <a:latin typeface="Sahel Black" panose="020B0603030804020204" pitchFamily="34" charset="-78"/>
              <a:cs typeface="Sahel Black" panose="020B0603030804020204" pitchFamily="34" charset="-78"/>
            </a:endParaRPr>
          </a:p>
          <a:p>
            <a:pPr algn="ctr" rtl="1">
              <a:lnSpc>
                <a:spcPct val="150000"/>
              </a:lnSpc>
            </a:pPr>
            <a:r>
              <a:rPr lang="fa-IR" b="1" dirty="0">
                <a:solidFill>
                  <a:srgbClr val="243169"/>
                </a:solidFill>
                <a:latin typeface="Sahel" panose="020B0603030804020204" pitchFamily="34" charset="-78"/>
                <a:cs typeface="Sahel" panose="020B0603030804020204" pitchFamily="34" charset="-78"/>
              </a:rPr>
              <a:t>امراضی که منجر به مرگ (مانند مشکلات شدید کلیه یا کبد) یا نقص عضو شود. گرفتن روزه در این حالت حرام است و نه تنها ثواب ندارد، بلکه موجب عقوبت اخروی می‌شود.</a:t>
            </a:r>
          </a:p>
          <a:p>
            <a:pPr algn="ctr" rtl="1"/>
            <a:endParaRPr lang="fa-IR" b="1" dirty="0">
              <a:solidFill>
                <a:srgbClr val="243169"/>
              </a:solidFill>
              <a:latin typeface="Sahel" panose="020B0603030804020204" pitchFamily="34" charset="-78"/>
              <a:cs typeface="Sahel" panose="020B0603030804020204" pitchFamily="34" charset="-78"/>
            </a:endParaRPr>
          </a:p>
          <a:p>
            <a:pPr algn="ctr" rtl="1"/>
            <a:endParaRPr lang="fa-IR" b="1" dirty="0">
              <a:solidFill>
                <a:srgbClr val="243169"/>
              </a:solidFill>
              <a:latin typeface="Sahel" panose="020B0603030804020204" pitchFamily="34" charset="-78"/>
              <a:cs typeface="Sahel" panose="020B0603030804020204" pitchFamily="34" charset="-78"/>
            </a:endParaRPr>
          </a:p>
        </p:txBody>
      </p:sp>
      <p:sp>
        <p:nvSpPr>
          <p:cNvPr id="5" name="Freeform: Shape 4">
            <a:extLst>
              <a:ext uri="{FF2B5EF4-FFF2-40B4-BE49-F238E27FC236}">
                <a16:creationId xmlns:a16="http://schemas.microsoft.com/office/drawing/2014/main" id="{7E9E766D-8095-CFC0-E1D3-700A66384B9C}"/>
              </a:ext>
            </a:extLst>
          </p:cNvPr>
          <p:cNvSpPr/>
          <p:nvPr/>
        </p:nvSpPr>
        <p:spPr>
          <a:xfrm>
            <a:off x="1831136" y="2201908"/>
            <a:ext cx="3118384" cy="3997990"/>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2800" dirty="0">
              <a:solidFill>
                <a:srgbClr val="09653E"/>
              </a:solidFill>
              <a:latin typeface="Sahel Black" panose="020B0603030804020204" pitchFamily="34" charset="-78"/>
              <a:cs typeface="Sahel Black" panose="020B0603030804020204" pitchFamily="34" charset="-78"/>
            </a:endParaRPr>
          </a:p>
          <a:p>
            <a:pPr algn="ctr"/>
            <a:endParaRPr lang="en-US" sz="2800" dirty="0">
              <a:solidFill>
                <a:srgbClr val="09653E"/>
              </a:solidFill>
              <a:latin typeface="Sahel Black" panose="020B0603030804020204" pitchFamily="34" charset="-78"/>
              <a:cs typeface="Sahel Black" panose="020B0603030804020204" pitchFamily="34" charset="-78"/>
            </a:endParaRPr>
          </a:p>
          <a:p>
            <a:pPr algn="ctr"/>
            <a:r>
              <a:rPr lang="fa-IR" sz="2800" dirty="0">
                <a:solidFill>
                  <a:srgbClr val="09653E"/>
                </a:solidFill>
                <a:latin typeface="Sahel Black" panose="020B0603030804020204" pitchFamily="34" charset="-78"/>
                <a:cs typeface="Sahel Black" panose="020B0603030804020204" pitchFamily="34" charset="-78"/>
              </a:rPr>
              <a:t>ضرر جزئی</a:t>
            </a:r>
            <a:endParaRPr lang="fa-IR" sz="1600" dirty="0">
              <a:latin typeface="Sahel Black" panose="020B0603030804020204" pitchFamily="34" charset="-78"/>
              <a:cs typeface="Sahel Black" panose="020B0603030804020204" pitchFamily="34" charset="-78"/>
            </a:endParaRPr>
          </a:p>
          <a:p>
            <a:pPr algn="ctr" rtl="1">
              <a:lnSpc>
                <a:spcPct val="150000"/>
              </a:lnSpc>
            </a:pPr>
            <a:r>
              <a:rPr lang="fa-IR" b="1" dirty="0">
                <a:solidFill>
                  <a:srgbClr val="243169"/>
                </a:solidFill>
                <a:latin typeface="Sahel" panose="020B0603030804020204" pitchFamily="34" charset="-78"/>
                <a:cs typeface="Sahel" panose="020B0603030804020204" pitchFamily="34" charset="-78"/>
              </a:rPr>
              <a:t> </a:t>
            </a:r>
            <a:r>
              <a:rPr lang="fa-IR" sz="1600" b="1" dirty="0">
                <a:solidFill>
                  <a:srgbClr val="243169"/>
                </a:solidFill>
                <a:latin typeface="Sahel" panose="020B0603030804020204" pitchFamily="34" charset="-78"/>
                <a:cs typeface="Sahel" panose="020B0603030804020204" pitchFamily="34" charset="-78"/>
              </a:rPr>
              <a:t>۱. ایجاد بیماری جزئی که منجر به هلاکت نشود (گرفتن روزه حرام نیست اما واجب هم نیست).</a:t>
            </a:r>
            <a:br>
              <a:rPr lang="fa-IR" sz="1600" b="1" dirty="0">
                <a:solidFill>
                  <a:srgbClr val="243169"/>
                </a:solidFill>
                <a:latin typeface="Sahel" panose="020B0603030804020204" pitchFamily="34" charset="-78"/>
                <a:cs typeface="Sahel" panose="020B0603030804020204" pitchFamily="34" charset="-78"/>
              </a:rPr>
            </a:br>
            <a:r>
              <a:rPr lang="fa-IR" sz="1600" b="1" dirty="0">
                <a:solidFill>
                  <a:srgbClr val="243169"/>
                </a:solidFill>
                <a:latin typeface="Sahel" panose="020B0603030804020204" pitchFamily="34" charset="-78"/>
                <a:cs typeface="Sahel" panose="020B0603030804020204" pitchFamily="34" charset="-78"/>
              </a:rPr>
              <a:t> ۲. تشدید بیماری موجود: وخیم‌تر شدن حال بیمار. </a:t>
            </a:r>
            <a:br>
              <a:rPr lang="fa-IR" sz="1600" b="1" dirty="0">
                <a:solidFill>
                  <a:srgbClr val="243169"/>
                </a:solidFill>
                <a:latin typeface="Sahel" panose="020B0603030804020204" pitchFamily="34" charset="-78"/>
                <a:cs typeface="Sahel" panose="020B0603030804020204" pitchFamily="34" charset="-78"/>
              </a:rPr>
            </a:br>
            <a:r>
              <a:rPr lang="fa-IR" sz="1600" b="1" dirty="0">
                <a:solidFill>
                  <a:srgbClr val="243169"/>
                </a:solidFill>
                <a:latin typeface="Sahel" panose="020B0603030804020204" pitchFamily="34" charset="-78"/>
                <a:cs typeface="Sahel" panose="020B0603030804020204" pitchFamily="34" charset="-78"/>
              </a:rPr>
              <a:t>۳. طولانی شدن دوره بهبودی: دیرتر خوب شدن.</a:t>
            </a:r>
            <a:endParaRPr lang="fa-IR" b="1" dirty="0">
              <a:solidFill>
                <a:srgbClr val="243169"/>
              </a:solidFill>
              <a:latin typeface="Sahel" panose="020B0603030804020204" pitchFamily="34" charset="-78"/>
              <a:cs typeface="Sahel" panose="020B0603030804020204" pitchFamily="34" charset="-78"/>
            </a:endParaRPr>
          </a:p>
        </p:txBody>
      </p:sp>
      <p:sp>
        <p:nvSpPr>
          <p:cNvPr id="2" name="شمارنده صفحه">
            <a:extLst>
              <a:ext uri="{FF2B5EF4-FFF2-40B4-BE49-F238E27FC236}">
                <a16:creationId xmlns:a16="http://schemas.microsoft.com/office/drawing/2014/main" id="{1798B3CF-CAD0-F5EB-5688-1C5FC038921C}"/>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29</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83F44291-6756-8D5C-1782-633E0DC5A190}"/>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Tree>
    <p:extLst>
      <p:ext uri="{BB962C8B-B14F-4D97-AF65-F5344CB8AC3E}">
        <p14:creationId xmlns:p14="http://schemas.microsoft.com/office/powerpoint/2010/main" val="7098820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49D19-3420-7EB2-FE4E-9BADCBDB328E}"/>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CC0538AC-689D-00AA-E36F-F34210356C2C}"/>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2D9615CF-BD68-AC71-F336-4C0A0F1A2B4A}"/>
              </a:ext>
            </a:extLst>
          </p:cNvPr>
          <p:cNvSpPr txBox="1"/>
          <p:nvPr/>
        </p:nvSpPr>
        <p:spPr>
          <a:xfrm>
            <a:off x="5230291" y="85418"/>
            <a:ext cx="1770035"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مبطلات روزه</a:t>
            </a:r>
          </a:p>
        </p:txBody>
      </p:sp>
      <p:grpSp>
        <p:nvGrpSpPr>
          <p:cNvPr id="15" name="Group 14">
            <a:extLst>
              <a:ext uri="{FF2B5EF4-FFF2-40B4-BE49-F238E27FC236}">
                <a16:creationId xmlns:a16="http://schemas.microsoft.com/office/drawing/2014/main" id="{0F99BAD8-3009-D726-A2FC-E58EAE61C995}"/>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93343417-5AAE-32F6-F7E7-0A56E8CF351F}"/>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25669941-01F2-DBB9-7BC6-5D12D4980E19}"/>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67EB2E10-C623-EB97-9E01-30BD3E0495F0}"/>
                </a:ext>
              </a:extLst>
            </p:cNvPr>
            <p:cNvSpPr txBox="1"/>
            <p:nvPr/>
          </p:nvSpPr>
          <p:spPr>
            <a:xfrm>
              <a:off x="6792311" y="806506"/>
              <a:ext cx="4690872"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بزاق دهان و اخلاط سر و سینه </a:t>
              </a:r>
            </a:p>
          </p:txBody>
        </p:sp>
      </p:grpSp>
      <p:sp>
        <p:nvSpPr>
          <p:cNvPr id="2" name="Freeform: Shape 1">
            <a:extLst>
              <a:ext uri="{FF2B5EF4-FFF2-40B4-BE49-F238E27FC236}">
                <a16:creationId xmlns:a16="http://schemas.microsoft.com/office/drawing/2014/main" id="{A0B2041F-1713-F13B-399C-C18596A878F5}"/>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23F8DF05-0F02-CB9C-F66C-ACCCDD552829}"/>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9" name="TextBox 8">
            <a:extLst>
              <a:ext uri="{FF2B5EF4-FFF2-40B4-BE49-F238E27FC236}">
                <a16:creationId xmlns:a16="http://schemas.microsoft.com/office/drawing/2014/main" id="{93020C6A-EF65-3F67-A8B7-76AADF338365}"/>
              </a:ext>
            </a:extLst>
          </p:cNvPr>
          <p:cNvSpPr txBox="1"/>
          <p:nvPr/>
        </p:nvSpPr>
        <p:spPr>
          <a:xfrm>
            <a:off x="676657" y="2233831"/>
            <a:ext cx="10314432" cy="2816156"/>
          </a:xfrm>
          <a:prstGeom prst="rect">
            <a:avLst/>
          </a:prstGeom>
          <a:noFill/>
        </p:spPr>
        <p:txBody>
          <a:bodyPr wrap="square" rtlCol="1">
            <a:spAutoFit/>
          </a:bodyPr>
          <a:lstStyle/>
          <a:p>
            <a:pPr algn="r" rtl="1">
              <a:lnSpc>
                <a:spcPct val="150000"/>
              </a:lnSpc>
            </a:pPr>
            <a:r>
              <a:rPr lang="fa-IR" sz="24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فرو بردن بزاق دهان (تولید داخل دهان) مبطل روزه نیست؛</a:t>
            </a:r>
          </a:p>
          <a:p>
            <a:pPr algn="r" rtl="1">
              <a:lnSpc>
                <a:spcPct val="150000"/>
              </a:lnSpc>
            </a:pPr>
            <a:r>
              <a:rPr lang="fa-IR" sz="24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(خوردن و آشامیدن آن است که از خارج وارد شود.)</a:t>
            </a:r>
          </a:p>
          <a:p>
            <a:pPr algn="r" rtl="1">
              <a:lnSpc>
                <a:spcPct val="150000"/>
              </a:lnSpc>
            </a:pP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 اگر اخلاط به فضای دهان نرسیده و فرو برده شوند، اشکالی ندارد.</a:t>
            </a:r>
          </a:p>
          <a:p>
            <a:pPr algn="r" rtl="1">
              <a:lnSpc>
                <a:spcPct val="150000"/>
              </a:lnSpc>
            </a:pPr>
            <a:r>
              <a:rPr lang="fa-IR" sz="24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اگر به فضای دهان رسید، سهواً اشکالی ندارد.</a:t>
            </a:r>
          </a:p>
          <a:p>
            <a:pPr algn="r" rtl="1">
              <a:lnSpc>
                <a:spcPct val="150000"/>
              </a:lnSpc>
            </a:pPr>
            <a:r>
              <a:rPr lang="fa-IR" sz="2400" dirty="0">
                <a:solidFill>
                  <a:srgbClr val="C00000"/>
                </a:solidFill>
                <a:latin typeface="Sahel SemiBold" panose="02000703000000000000" pitchFamily="2" charset="-78"/>
                <a:ea typeface="Sahel SemiBold" panose="02000703000000000000" pitchFamily="2" charset="-78"/>
                <a:cs typeface="Sahel SemiBold" panose="02000703000000000000" pitchFamily="2" charset="-78"/>
              </a:rPr>
              <a:t>عمداً: نظر مراجع متفاوت است (برخی قائل به بطلان و برخی غیرمبطل می‌دانند).</a:t>
            </a:r>
          </a:p>
        </p:txBody>
      </p:sp>
    </p:spTree>
    <p:extLst>
      <p:ext uri="{BB962C8B-B14F-4D97-AF65-F5344CB8AC3E}">
        <p14:creationId xmlns:p14="http://schemas.microsoft.com/office/powerpoint/2010/main" val="2495367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DD637-0367-474D-67B1-749A47E50863}"/>
            </a:ext>
          </a:extLst>
        </p:cNvPr>
        <p:cNvGrpSpPr/>
        <p:nvPr/>
      </p:nvGrpSpPr>
      <p:grpSpPr>
        <a:xfrm>
          <a:off x="0" y="0"/>
          <a:ext cx="0" cy="0"/>
          <a:chOff x="0" y="0"/>
          <a:chExt cx="0" cy="0"/>
        </a:xfrm>
      </p:grpSpPr>
      <p:cxnSp>
        <p:nvCxnSpPr>
          <p:cNvPr id="23" name="Straight Arrow Connector 22">
            <a:extLst>
              <a:ext uri="{FF2B5EF4-FFF2-40B4-BE49-F238E27FC236}">
                <a16:creationId xmlns:a16="http://schemas.microsoft.com/office/drawing/2014/main" id="{75C732F4-126D-796C-249E-478C1EF22389}"/>
              </a:ext>
            </a:extLst>
          </p:cNvPr>
          <p:cNvCxnSpPr>
            <a:cxnSpLocks/>
          </p:cNvCxnSpPr>
          <p:nvPr/>
        </p:nvCxnSpPr>
        <p:spPr>
          <a:xfrm flipH="1">
            <a:off x="7848599" y="4670365"/>
            <a:ext cx="1" cy="639031"/>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43EDF1C5-AD62-3D99-AB7A-BEFA73C907E8}"/>
              </a:ext>
            </a:extLst>
          </p:cNvPr>
          <p:cNvCxnSpPr>
            <a:cxnSpLocks/>
          </p:cNvCxnSpPr>
          <p:nvPr/>
        </p:nvCxnSpPr>
        <p:spPr>
          <a:xfrm flipH="1">
            <a:off x="4480337" y="4646211"/>
            <a:ext cx="1" cy="639031"/>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تیتر فهرست">
            <a:extLst>
              <a:ext uri="{FF2B5EF4-FFF2-40B4-BE49-F238E27FC236}">
                <a16:creationId xmlns:a16="http://schemas.microsoft.com/office/drawing/2014/main" id="{3E72BD78-A2B2-8AF0-854F-0DE08C43487E}"/>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561BDC08-2E38-5AFB-0158-9B574F6C6E42}"/>
              </a:ext>
            </a:extLst>
          </p:cNvPr>
          <p:cNvSpPr txBox="1"/>
          <p:nvPr/>
        </p:nvSpPr>
        <p:spPr>
          <a:xfrm>
            <a:off x="4545808" y="85418"/>
            <a:ext cx="3139001"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شرایط واجب شدن روزه</a:t>
            </a:r>
          </a:p>
        </p:txBody>
      </p:sp>
      <p:grpSp>
        <p:nvGrpSpPr>
          <p:cNvPr id="15" name="Group 14">
            <a:extLst>
              <a:ext uri="{FF2B5EF4-FFF2-40B4-BE49-F238E27FC236}">
                <a16:creationId xmlns:a16="http://schemas.microsoft.com/office/drawing/2014/main" id="{4DAB63C9-B091-81B2-20BF-CE58B67D0E58}"/>
              </a:ext>
            </a:extLst>
          </p:cNvPr>
          <p:cNvGrpSpPr/>
          <p:nvPr/>
        </p:nvGrpSpPr>
        <p:grpSpPr>
          <a:xfrm>
            <a:off x="3387506" y="1215519"/>
            <a:ext cx="5455602" cy="697316"/>
            <a:chOff x="6390639" y="690788"/>
            <a:chExt cx="5455602" cy="697316"/>
          </a:xfrm>
        </p:grpSpPr>
        <p:sp>
          <p:nvSpPr>
            <p:cNvPr id="12" name="Freeform: Shape 11">
              <a:extLst>
                <a:ext uri="{FF2B5EF4-FFF2-40B4-BE49-F238E27FC236}">
                  <a16:creationId xmlns:a16="http://schemas.microsoft.com/office/drawing/2014/main" id="{31D39EA2-9C3B-A6BC-7FCD-47C1036AA728}"/>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A1E16D5B-44B4-CD65-FE85-ED73FAB9FE23}"/>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3" name="TextBox 12">
              <a:extLst>
                <a:ext uri="{FF2B5EF4-FFF2-40B4-BE49-F238E27FC236}">
                  <a16:creationId xmlns:a16="http://schemas.microsoft.com/office/drawing/2014/main" id="{CB4E100F-1401-0A3B-CC05-7F2A6B02E74D}"/>
                </a:ext>
              </a:extLst>
            </p:cNvPr>
            <p:cNvSpPr txBox="1"/>
            <p:nvPr/>
          </p:nvSpPr>
          <p:spPr>
            <a:xfrm>
              <a:off x="11213434" y="775271"/>
              <a:ext cx="362599"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1</a:t>
              </a:r>
            </a:p>
          </p:txBody>
        </p:sp>
        <p:sp>
          <p:nvSpPr>
            <p:cNvPr id="14" name="TextBox 13">
              <a:hlinkClick r:id="" action="ppaction://noaction"/>
              <a:extLst>
                <a:ext uri="{FF2B5EF4-FFF2-40B4-BE49-F238E27FC236}">
                  <a16:creationId xmlns:a16="http://schemas.microsoft.com/office/drawing/2014/main" id="{9DD56DED-6A9F-DD95-10AE-A4746C260285}"/>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بلوغ</a:t>
              </a:r>
            </a:p>
          </p:txBody>
        </p:sp>
      </p:grpSp>
      <p:sp>
        <p:nvSpPr>
          <p:cNvPr id="2" name="Freeform: Shape 1">
            <a:extLst>
              <a:ext uri="{FF2B5EF4-FFF2-40B4-BE49-F238E27FC236}">
                <a16:creationId xmlns:a16="http://schemas.microsoft.com/office/drawing/2014/main" id="{45C99B6E-5521-8109-FA99-275DCE2E3CF7}"/>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6D965DDF-E22C-817D-1A01-A0E71AD71DC0}"/>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30</a:t>
            </a:fld>
            <a:r>
              <a:rPr lang="fa-IR" sz="1100" dirty="0">
                <a:solidFill>
                  <a:schemeClr val="bg1"/>
                </a:solidFill>
                <a:latin typeface="Sahel Black" panose="020B0603030804020204" pitchFamily="34" charset="-78"/>
                <a:cs typeface="Sahel Black" panose="020B0603030804020204" pitchFamily="34" charset="-78"/>
              </a:rPr>
              <a:t> </a:t>
            </a:r>
          </a:p>
        </p:txBody>
      </p:sp>
      <p:grpSp>
        <p:nvGrpSpPr>
          <p:cNvPr id="3" name="Group 2">
            <a:extLst>
              <a:ext uri="{FF2B5EF4-FFF2-40B4-BE49-F238E27FC236}">
                <a16:creationId xmlns:a16="http://schemas.microsoft.com/office/drawing/2014/main" id="{C858DF5A-08A9-2682-CC1F-A4D7215BEF48}"/>
              </a:ext>
            </a:extLst>
          </p:cNvPr>
          <p:cNvGrpSpPr/>
          <p:nvPr/>
        </p:nvGrpSpPr>
        <p:grpSpPr>
          <a:xfrm>
            <a:off x="3387506" y="2316817"/>
            <a:ext cx="5455602" cy="697316"/>
            <a:chOff x="6390639" y="690788"/>
            <a:chExt cx="5455602" cy="697316"/>
          </a:xfrm>
        </p:grpSpPr>
        <p:sp>
          <p:nvSpPr>
            <p:cNvPr id="4" name="Freeform: Shape 3">
              <a:extLst>
                <a:ext uri="{FF2B5EF4-FFF2-40B4-BE49-F238E27FC236}">
                  <a16:creationId xmlns:a16="http://schemas.microsoft.com/office/drawing/2014/main" id="{83967AF4-BCFB-F735-0749-EAE3D6079892}"/>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6DAB01EB-F5A8-9FB1-4425-3A38C130EB4B}"/>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extLst>
                <a:ext uri="{FF2B5EF4-FFF2-40B4-BE49-F238E27FC236}">
                  <a16:creationId xmlns:a16="http://schemas.microsoft.com/office/drawing/2014/main" id="{82606F96-C771-C679-16B0-6238EA75832B}"/>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2</a:t>
              </a:r>
            </a:p>
          </p:txBody>
        </p:sp>
        <p:sp>
          <p:nvSpPr>
            <p:cNvPr id="7" name="TextBox 6">
              <a:hlinkClick r:id="" action="ppaction://noaction"/>
              <a:extLst>
                <a:ext uri="{FF2B5EF4-FFF2-40B4-BE49-F238E27FC236}">
                  <a16:creationId xmlns:a16="http://schemas.microsoft.com/office/drawing/2014/main" id="{059113C5-B08D-0FC7-8093-3556E66DC727}"/>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عقل</a:t>
              </a:r>
            </a:p>
          </p:txBody>
        </p:sp>
      </p:grpSp>
      <p:grpSp>
        <p:nvGrpSpPr>
          <p:cNvPr id="8" name="Group 7">
            <a:extLst>
              <a:ext uri="{FF2B5EF4-FFF2-40B4-BE49-F238E27FC236}">
                <a16:creationId xmlns:a16="http://schemas.microsoft.com/office/drawing/2014/main" id="{6F314F33-F47C-1361-72BE-603F039869C7}"/>
              </a:ext>
            </a:extLst>
          </p:cNvPr>
          <p:cNvGrpSpPr/>
          <p:nvPr/>
        </p:nvGrpSpPr>
        <p:grpSpPr>
          <a:xfrm>
            <a:off x="3387506" y="3444627"/>
            <a:ext cx="5455602" cy="697316"/>
            <a:chOff x="6390639" y="690788"/>
            <a:chExt cx="5455602" cy="697316"/>
          </a:xfrm>
        </p:grpSpPr>
        <p:sp>
          <p:nvSpPr>
            <p:cNvPr id="9" name="Freeform: Shape 8">
              <a:extLst>
                <a:ext uri="{FF2B5EF4-FFF2-40B4-BE49-F238E27FC236}">
                  <a16:creationId xmlns:a16="http://schemas.microsoft.com/office/drawing/2014/main" id="{E93DFC90-04F2-7101-B236-2A68D6DBE7EC}"/>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0" name="Freeform: Shape 9">
              <a:extLst>
                <a:ext uri="{FF2B5EF4-FFF2-40B4-BE49-F238E27FC236}">
                  <a16:creationId xmlns:a16="http://schemas.microsoft.com/office/drawing/2014/main" id="{6DC1540C-E5B5-B507-B0C7-E56DB660FB9E}"/>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6" name="TextBox 15">
              <a:extLst>
                <a:ext uri="{FF2B5EF4-FFF2-40B4-BE49-F238E27FC236}">
                  <a16:creationId xmlns:a16="http://schemas.microsoft.com/office/drawing/2014/main" id="{2CA26F0C-1A79-12F4-B513-E87A46AA5924}"/>
                </a:ext>
              </a:extLst>
            </p:cNvPr>
            <p:cNvSpPr txBox="1"/>
            <p:nvPr/>
          </p:nvSpPr>
          <p:spPr>
            <a:xfrm>
              <a:off x="11198206" y="775271"/>
              <a:ext cx="393056"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3</a:t>
              </a:r>
            </a:p>
          </p:txBody>
        </p:sp>
        <p:sp>
          <p:nvSpPr>
            <p:cNvPr id="17" name="TextBox 16">
              <a:hlinkClick r:id="" action="ppaction://noaction"/>
              <a:extLst>
                <a:ext uri="{FF2B5EF4-FFF2-40B4-BE49-F238E27FC236}">
                  <a16:creationId xmlns:a16="http://schemas.microsoft.com/office/drawing/2014/main" id="{BE7FC5ED-637F-C969-5B45-A8EBE9794135}"/>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عدم بیهوشی</a:t>
              </a:r>
            </a:p>
          </p:txBody>
        </p:sp>
      </p:grpSp>
      <p:sp>
        <p:nvSpPr>
          <p:cNvPr id="18" name="Freeform: Shape 17">
            <a:extLst>
              <a:ext uri="{FF2B5EF4-FFF2-40B4-BE49-F238E27FC236}">
                <a16:creationId xmlns:a16="http://schemas.microsoft.com/office/drawing/2014/main" id="{C15BA49B-6C97-6D26-7D98-A8DBA898E1B3}"/>
              </a:ext>
            </a:extLst>
          </p:cNvPr>
          <p:cNvSpPr/>
          <p:nvPr/>
        </p:nvSpPr>
        <p:spPr>
          <a:xfrm rot="16200000" flipH="1" flipV="1">
            <a:off x="5808313" y="1903353"/>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r" rtl="1"/>
            <a:r>
              <a:rPr lang="fa-IR" b="1" dirty="0">
                <a:solidFill>
                  <a:schemeClr val="bg1"/>
                </a:solidFill>
                <a:latin typeface="Sahel Black" panose="020B0603030804020204" pitchFamily="34" charset="-78"/>
                <a:cs typeface="Sahel Black" panose="020B0603030804020204" pitchFamily="34" charset="-78"/>
              </a:rPr>
              <a:t>			</a:t>
            </a:r>
          </a:p>
        </p:txBody>
      </p:sp>
      <p:sp>
        <p:nvSpPr>
          <p:cNvPr id="21" name="TextBox 20">
            <a:extLst>
              <a:ext uri="{FF2B5EF4-FFF2-40B4-BE49-F238E27FC236}">
                <a16:creationId xmlns:a16="http://schemas.microsoft.com/office/drawing/2014/main" id="{DDEB6E0A-55A4-F4CD-B1F5-BA4FE9CE94E6}"/>
              </a:ext>
            </a:extLst>
          </p:cNvPr>
          <p:cNvSpPr txBox="1"/>
          <p:nvPr/>
        </p:nvSpPr>
        <p:spPr>
          <a:xfrm>
            <a:off x="6763726" y="4448094"/>
            <a:ext cx="1895875" cy="369332"/>
          </a:xfrm>
          <a:prstGeom prst="rect">
            <a:avLst/>
          </a:prstGeom>
          <a:noFill/>
        </p:spPr>
        <p:txBody>
          <a:bodyPr wrap="square" rtlCol="1">
            <a:spAutoFit/>
          </a:bodyPr>
          <a:lstStyle/>
          <a:p>
            <a:pPr algn="ctr"/>
            <a:r>
              <a:rPr lang="fa-IR" b="1" dirty="0">
                <a:solidFill>
                  <a:schemeClr val="bg1"/>
                </a:solidFill>
                <a:latin typeface="Sahel Black" panose="020B0603030804020204" pitchFamily="34" charset="-78"/>
                <a:cs typeface="Sahel Black" panose="020B0603030804020204" pitchFamily="34" charset="-78"/>
              </a:rPr>
              <a:t>بیهوشی با اختیار</a:t>
            </a:r>
            <a:endParaRPr lang="fa-IR" sz="2400" b="1" dirty="0">
              <a:solidFill>
                <a:srgbClr val="243169"/>
              </a:solidFill>
              <a:latin typeface="Sahel Black" panose="020B0603030804020204" pitchFamily="34" charset="-78"/>
              <a:cs typeface="Sahel Black" panose="020B0603030804020204" pitchFamily="34" charset="-78"/>
            </a:endParaRPr>
          </a:p>
        </p:txBody>
      </p:sp>
      <p:sp>
        <p:nvSpPr>
          <p:cNvPr id="22" name="TextBox 21">
            <a:extLst>
              <a:ext uri="{FF2B5EF4-FFF2-40B4-BE49-F238E27FC236}">
                <a16:creationId xmlns:a16="http://schemas.microsoft.com/office/drawing/2014/main" id="{7B4E22C2-5CC2-87CB-1574-C02DB6A95997}"/>
              </a:ext>
            </a:extLst>
          </p:cNvPr>
          <p:cNvSpPr txBox="1"/>
          <p:nvPr/>
        </p:nvSpPr>
        <p:spPr>
          <a:xfrm>
            <a:off x="3532401" y="4448094"/>
            <a:ext cx="1895875" cy="369332"/>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prstClr val="white"/>
                </a:solidFill>
                <a:effectLst/>
                <a:uLnTx/>
                <a:uFillTx/>
                <a:latin typeface="Sahel Black" panose="020B0603030804020204" pitchFamily="34" charset="-78"/>
                <a:ea typeface="+mn-ea"/>
                <a:cs typeface="Sahel Black" panose="020B0603030804020204" pitchFamily="34" charset="-78"/>
              </a:rPr>
              <a:t>بیهوشی بی اختیار</a:t>
            </a:r>
            <a:endParaRPr kumimoji="0" lang="fa-IR" sz="2400" b="1" i="0" u="none" strike="noStrike" kern="1200" cap="none" spc="0" normalizeH="0" baseline="0" noProof="0" dirty="0">
              <a:ln>
                <a:noFill/>
              </a:ln>
              <a:solidFill>
                <a:srgbClr val="243169"/>
              </a:solidFill>
              <a:effectLst/>
              <a:uLnTx/>
              <a:uFillTx/>
              <a:latin typeface="Sahel Black" panose="020B0603030804020204" pitchFamily="34" charset="-78"/>
              <a:ea typeface="+mn-ea"/>
              <a:cs typeface="Sahel Black" panose="020B0603030804020204" pitchFamily="34" charset="-78"/>
            </a:endParaRPr>
          </a:p>
        </p:txBody>
      </p:sp>
      <p:sp>
        <p:nvSpPr>
          <p:cNvPr id="24" name="TextBox 23">
            <a:extLst>
              <a:ext uri="{FF2B5EF4-FFF2-40B4-BE49-F238E27FC236}">
                <a16:creationId xmlns:a16="http://schemas.microsoft.com/office/drawing/2014/main" id="{3C85E917-C56E-DEE5-097D-49C37E5B9F5F}"/>
              </a:ext>
            </a:extLst>
          </p:cNvPr>
          <p:cNvSpPr txBox="1"/>
          <p:nvPr/>
        </p:nvSpPr>
        <p:spPr>
          <a:xfrm>
            <a:off x="3051587" y="5309396"/>
            <a:ext cx="2857500" cy="338554"/>
          </a:xfrm>
          <a:prstGeom prst="rect">
            <a:avLst/>
          </a:prstGeom>
          <a:noFill/>
        </p:spPr>
        <p:txBody>
          <a:bodyPr wrap="square" rtlCol="1">
            <a:spAutoFit/>
          </a:bodyPr>
          <a:lstStyle/>
          <a:p>
            <a:pPr algn="ctr"/>
            <a:r>
              <a:rPr lang="fa-IR" sz="16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روزه بر چنین فردی واجب نیست</a:t>
            </a:r>
          </a:p>
        </p:txBody>
      </p:sp>
      <p:sp>
        <p:nvSpPr>
          <p:cNvPr id="33" name="TextBox 32">
            <a:extLst>
              <a:ext uri="{FF2B5EF4-FFF2-40B4-BE49-F238E27FC236}">
                <a16:creationId xmlns:a16="http://schemas.microsoft.com/office/drawing/2014/main" id="{B64B3E45-606C-8D29-8EA0-64EF34237F86}"/>
              </a:ext>
            </a:extLst>
          </p:cNvPr>
          <p:cNvSpPr txBox="1"/>
          <p:nvPr/>
        </p:nvSpPr>
        <p:spPr>
          <a:xfrm>
            <a:off x="333472" y="3780029"/>
            <a:ext cx="2652513" cy="2585323"/>
          </a:xfrm>
          <a:prstGeom prst="rect">
            <a:avLst/>
          </a:prstGeom>
          <a:noFill/>
        </p:spPr>
        <p:txBody>
          <a:bodyPr wrap="square" rtlCol="1">
            <a:spAutoFit/>
          </a:bodyPr>
          <a:lstStyle/>
          <a:p>
            <a:pPr algn="ctr" rtl="1"/>
            <a:r>
              <a:rPr lang="fa-IR"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حکم قضا و کفاره:</a:t>
            </a:r>
          </a:p>
          <a:p>
            <a:pPr algn="ctr" rtl="1"/>
            <a:r>
              <a:rPr lang="fa-IR" sz="1600" b="1" dirty="0">
                <a:solidFill>
                  <a:srgbClr val="243169"/>
                </a:solidFill>
                <a:latin typeface="Sahel" panose="020B0603030804020204" pitchFamily="34" charset="-78"/>
                <a:cs typeface="Sahel" panose="020B0603030804020204" pitchFamily="34" charset="-78"/>
              </a:rPr>
              <a:t>اگر فرد پس از بهبودی از کما خارج شود: </a:t>
            </a:r>
          </a:p>
          <a:p>
            <a:pPr algn="ctr" rtl="1"/>
            <a:r>
              <a:rPr lang="fa-IR" sz="1600" b="1" dirty="0">
                <a:solidFill>
                  <a:srgbClr val="FF0000"/>
                </a:solidFill>
                <a:latin typeface="Sahel" panose="020B0603030804020204" pitchFamily="34" charset="-78"/>
                <a:cs typeface="Sahel" panose="020B0603030804020204" pitchFamily="34" charset="-78"/>
              </a:rPr>
              <a:t>تکلیف قضا ندارد.</a:t>
            </a:r>
            <a:br>
              <a:rPr lang="fa-IR" sz="1600" b="1" dirty="0">
                <a:solidFill>
                  <a:srgbClr val="243169"/>
                </a:solidFill>
                <a:latin typeface="Sahel" panose="020B0603030804020204" pitchFamily="34" charset="-78"/>
                <a:cs typeface="Sahel" panose="020B0603030804020204" pitchFamily="34" charset="-78"/>
              </a:rPr>
            </a:br>
            <a:endParaRPr lang="fa-IR" sz="1600" b="1" dirty="0">
              <a:solidFill>
                <a:srgbClr val="243169"/>
              </a:solidFill>
              <a:latin typeface="Sahel" panose="020B0603030804020204" pitchFamily="34" charset="-78"/>
              <a:cs typeface="Sahel" panose="020B0603030804020204" pitchFamily="34" charset="-78"/>
            </a:endParaRPr>
          </a:p>
          <a:p>
            <a:pPr algn="ctr" rtl="1"/>
            <a:r>
              <a:rPr lang="fa-IR" sz="1600" b="1" dirty="0">
                <a:solidFill>
                  <a:srgbClr val="243169"/>
                </a:solidFill>
                <a:latin typeface="Sahel" panose="020B0603030804020204" pitchFamily="34" charset="-78"/>
                <a:cs typeface="Sahel" panose="020B0603030804020204" pitchFamily="34" charset="-78"/>
              </a:rPr>
              <a:t>اگر فرد مبتلا به مرگ مغزی فوت کند: </a:t>
            </a:r>
          </a:p>
          <a:p>
            <a:pPr algn="ctr" rtl="1"/>
            <a:r>
              <a:rPr lang="fa-IR" sz="1600" b="1" dirty="0">
                <a:solidFill>
                  <a:srgbClr val="FF0000"/>
                </a:solidFill>
                <a:latin typeface="Sahel" panose="020B0603030804020204" pitchFamily="34" charset="-78"/>
                <a:cs typeface="Sahel" panose="020B0603030804020204" pitchFamily="34" charset="-78"/>
              </a:rPr>
              <a:t>تکلیف قضا و کفاره ندارد و دیگران نیز (مانند پسر بزرگ‌تر) وظیفه‌ای ندارند.</a:t>
            </a:r>
          </a:p>
        </p:txBody>
      </p:sp>
      <p:cxnSp>
        <p:nvCxnSpPr>
          <p:cNvPr id="26" name="Connector: Curved 25">
            <a:extLst>
              <a:ext uri="{FF2B5EF4-FFF2-40B4-BE49-F238E27FC236}">
                <a16:creationId xmlns:a16="http://schemas.microsoft.com/office/drawing/2014/main" id="{F596E270-0C1F-BFB9-84B4-B877B13ACF36}"/>
              </a:ext>
            </a:extLst>
          </p:cNvPr>
          <p:cNvCxnSpPr>
            <a:cxnSpLocks/>
            <a:stCxn id="24" idx="2"/>
          </p:cNvCxnSpPr>
          <p:nvPr/>
        </p:nvCxnSpPr>
        <p:spPr>
          <a:xfrm rot="5400000">
            <a:off x="3627662" y="5071875"/>
            <a:ext cx="276600" cy="1428750"/>
          </a:xfrm>
          <a:prstGeom prst="curvedConnector2">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32464576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D560B-440C-CE7C-D6A1-5A11ABA3B707}"/>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DF744FDD-36E1-EAFB-844F-CDBF4C06AA3E}"/>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C3DE8453-2067-4ABF-47C5-7DA330B97630}"/>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توصیه‌ها به والدین</a:t>
            </a:r>
          </a:p>
        </p:txBody>
      </p:sp>
      <p:sp>
        <p:nvSpPr>
          <p:cNvPr id="49" name="TextBox 48">
            <a:extLst>
              <a:ext uri="{FF2B5EF4-FFF2-40B4-BE49-F238E27FC236}">
                <a16:creationId xmlns:a16="http://schemas.microsoft.com/office/drawing/2014/main" id="{8600FD8E-4F63-741F-A840-589797F0F433}"/>
              </a:ext>
            </a:extLst>
          </p:cNvPr>
          <p:cNvSpPr txBox="1"/>
          <p:nvPr/>
        </p:nvSpPr>
        <p:spPr>
          <a:xfrm>
            <a:off x="317233" y="765854"/>
            <a:ext cx="10868024" cy="4593565"/>
          </a:xfrm>
          <a:prstGeom prst="rect">
            <a:avLst/>
          </a:prstGeom>
          <a:noFill/>
        </p:spPr>
        <p:txBody>
          <a:bodyPr wrap="square" rtlCol="1">
            <a:spAutoFit/>
          </a:bodyPr>
          <a:lstStyle/>
          <a:p>
            <a:pPr marL="342900" indent="-342900" algn="r" rtl="1">
              <a:lnSpc>
                <a:spcPct val="250000"/>
              </a:lnSpc>
              <a:buFont typeface="Wingdings" panose="05000000000000000000" pitchFamily="2" charset="2"/>
              <a:buChar char="ü"/>
            </a:pPr>
            <a:endParaRPr lang="fa-IR" sz="2000" dirty="0">
              <a:solidFill>
                <a:srgbClr val="09653E"/>
              </a:solidFill>
              <a:latin typeface="Sahel Black" panose="020B0603030804020204" pitchFamily="34" charset="-78"/>
              <a:cs typeface="Sahel Black" panose="020B0603030804020204" pitchFamily="34" charset="-78"/>
            </a:endParaRPr>
          </a:p>
          <a:p>
            <a:pPr marL="342900" indent="-342900" algn="r" rtl="1">
              <a:lnSpc>
                <a:spcPct val="250000"/>
              </a:lnSpc>
              <a:buFont typeface="Wingdings" panose="05000000000000000000" pitchFamily="2" charset="2"/>
              <a:buChar char="ü"/>
            </a:pPr>
            <a:r>
              <a:rPr lang="fa-IR" sz="2000" dirty="0">
                <a:solidFill>
                  <a:srgbClr val="09653E"/>
                </a:solidFill>
                <a:latin typeface="Sahel Black" panose="020B0603030804020204" pitchFamily="34" charset="-78"/>
                <a:cs typeface="Sahel Black" panose="020B0603030804020204" pitchFamily="34" charset="-78"/>
              </a:rPr>
              <a:t>تشویق فرزند مکلف به روزه‌داری، نه سرزنش و تشویق به ترک آن.</a:t>
            </a:r>
          </a:p>
          <a:p>
            <a:pPr marL="342900" indent="-342900" algn="r" rtl="1">
              <a:lnSpc>
                <a:spcPct val="250000"/>
              </a:lnSpc>
              <a:buFont typeface="Wingdings" panose="05000000000000000000" pitchFamily="2" charset="2"/>
              <a:buChar char="ü"/>
            </a:pPr>
            <a:r>
              <a:rPr lang="fa-IR" sz="2000" dirty="0">
                <a:solidFill>
                  <a:srgbClr val="09653E"/>
                </a:solidFill>
                <a:latin typeface="Sahel Black" panose="020B0603030804020204" pitchFamily="34" charset="-78"/>
                <a:cs typeface="Sahel Black" panose="020B0603030804020204" pitchFamily="34" charset="-78"/>
              </a:rPr>
              <a:t>عدم ترویج این تفکر که «نمی‌تواند» روزه بگیرد.</a:t>
            </a:r>
          </a:p>
          <a:p>
            <a:pPr marL="342900" indent="-342900" algn="r" rtl="1">
              <a:lnSpc>
                <a:spcPct val="250000"/>
              </a:lnSpc>
              <a:buFont typeface="Wingdings" panose="05000000000000000000" pitchFamily="2" charset="2"/>
              <a:buChar char="ü"/>
            </a:pPr>
            <a:r>
              <a:rPr lang="fa-IR" sz="2000" dirty="0">
                <a:solidFill>
                  <a:srgbClr val="09653E"/>
                </a:solidFill>
                <a:latin typeface="Sahel Black" panose="020B0603030804020204" pitchFamily="34" charset="-78"/>
                <a:cs typeface="Sahel Black" panose="020B0603030804020204" pitchFamily="34" charset="-78"/>
              </a:rPr>
              <a:t>آماده‌سازی برای سحر: حتماً بیدار کردن برای سحری.</a:t>
            </a:r>
          </a:p>
          <a:p>
            <a:pPr marL="342900" indent="-342900" algn="r" rtl="1">
              <a:lnSpc>
                <a:spcPct val="250000"/>
              </a:lnSpc>
              <a:buFont typeface="Wingdings" panose="05000000000000000000" pitchFamily="2" charset="2"/>
              <a:buChar char="ü"/>
            </a:pPr>
            <a:r>
              <a:rPr lang="fa-IR" sz="2000" dirty="0">
                <a:solidFill>
                  <a:srgbClr val="09653E"/>
                </a:solidFill>
                <a:latin typeface="Sahel Black" panose="020B0603030804020204" pitchFamily="34" charset="-78"/>
                <a:cs typeface="Sahel Black" panose="020B0603030804020204" pitchFamily="34" charset="-78"/>
              </a:rPr>
              <a:t>تأمین غذای مقوی در سحر.</a:t>
            </a:r>
          </a:p>
          <a:p>
            <a:pPr marL="342900" indent="-342900" algn="r" rtl="1">
              <a:lnSpc>
                <a:spcPct val="250000"/>
              </a:lnSpc>
              <a:buFont typeface="Wingdings" panose="05000000000000000000" pitchFamily="2" charset="2"/>
              <a:buChar char="ü"/>
            </a:pPr>
            <a:r>
              <a:rPr lang="fa-IR" sz="2000" dirty="0">
                <a:solidFill>
                  <a:srgbClr val="09653E"/>
                </a:solidFill>
                <a:latin typeface="Sahel Black" panose="020B0603030804020204" pitchFamily="34" charset="-78"/>
                <a:cs typeface="Sahel Black" panose="020B0603030804020204" pitchFamily="34" charset="-78"/>
              </a:rPr>
              <a:t>مدیریت روز: عدم انجام کارهای سنگین در طول روز (مثلاً کارهای منزل یا ورزش سنگین).</a:t>
            </a:r>
          </a:p>
        </p:txBody>
      </p:sp>
      <p:sp>
        <p:nvSpPr>
          <p:cNvPr id="10" name="شمارنده صفحه">
            <a:extLst>
              <a:ext uri="{FF2B5EF4-FFF2-40B4-BE49-F238E27FC236}">
                <a16:creationId xmlns:a16="http://schemas.microsoft.com/office/drawing/2014/main" id="{1EE001A8-8C10-4C39-D5C1-131A8E77EF8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31</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24BA682B-D8CC-9642-BD6D-62676D623B5D}"/>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Tree>
    <p:extLst>
      <p:ext uri="{BB962C8B-B14F-4D97-AF65-F5344CB8AC3E}">
        <p14:creationId xmlns:p14="http://schemas.microsoft.com/office/powerpoint/2010/main" val="2565029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9F273-33F0-25F9-5DD2-3894DF9E174A}"/>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8EC08611-B369-E949-482E-12CF0B8EE588}"/>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615DFF50-82A5-C644-51F6-0CAAF488B51E}"/>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روایت آغازین جلسه</a:t>
            </a:r>
          </a:p>
        </p:txBody>
      </p:sp>
      <p:sp>
        <p:nvSpPr>
          <p:cNvPr id="49" name="TextBox 48">
            <a:extLst>
              <a:ext uri="{FF2B5EF4-FFF2-40B4-BE49-F238E27FC236}">
                <a16:creationId xmlns:a16="http://schemas.microsoft.com/office/drawing/2014/main" id="{5A44F2B2-2723-AAF2-BC64-8D45571A1D8E}"/>
              </a:ext>
            </a:extLst>
          </p:cNvPr>
          <p:cNvSpPr txBox="1"/>
          <p:nvPr/>
        </p:nvSpPr>
        <p:spPr>
          <a:xfrm>
            <a:off x="5353050" y="1336866"/>
            <a:ext cx="5861375" cy="4270400"/>
          </a:xfrm>
          <a:prstGeom prst="rect">
            <a:avLst/>
          </a:prstGeom>
          <a:noFill/>
        </p:spPr>
        <p:txBody>
          <a:bodyPr wrap="square" rtlCol="1">
            <a:spAutoFit/>
          </a:bodyPr>
          <a:lstStyle/>
          <a:p>
            <a:pPr algn="ctr" rtl="1">
              <a:lnSpc>
                <a:spcPct val="200000"/>
              </a:lnSpc>
            </a:pPr>
            <a:r>
              <a:rPr lang="fa-IR" sz="2400" dirty="0">
                <a:solidFill>
                  <a:srgbClr val="243169"/>
                </a:solidFill>
                <a:latin typeface="Sahel Black" panose="020B0603030804020204" pitchFamily="34" charset="-78"/>
                <a:cs typeface="Sahel Black" panose="020B0603030804020204" pitchFamily="34" charset="-78"/>
              </a:rPr>
              <a:t>عَنِ اَلنَّبِيِّ صَلَّى اَللَّهُ عَلَيْهِ وَ آلِهِ أَنَّهُ قَالَ: إِنَّ مَنْ تَمَسَّكَ فِي شَهْرِ رَمَضَانَ بِسِتِّ خِصَالٍ غَفَرَ اَللَّهُ لَهُ ذُنُوبَهُ أَنْ يَحْفَظَ دِينَهُ وَ يَصُونَ نَفْسَهُ وَ يَصِلَ رَحِمَهُ وَ لاَ يُؤْذِيَ جَارَهُ وَ يَرْعَى إِخْوَانَهُ وَ يَخْزُنَ لِسَانَهُ أَمَّا اَلصِّيَامُ فَلاَ يَعْلَمُ ثَوَابَ عَامِلِهِ إِلاَّ اَللَّهُ</a:t>
            </a:r>
          </a:p>
          <a:p>
            <a:pPr algn="ctr" rtl="1">
              <a:lnSpc>
                <a:spcPct val="200000"/>
              </a:lnSpc>
            </a:pPr>
            <a:r>
              <a:rPr lang="fa-IR" b="1" dirty="0">
                <a:latin typeface="Sahel SemiBold" panose="02000703000000000000" pitchFamily="2" charset="-78"/>
                <a:ea typeface="Sahel SemiBold" panose="02000703000000000000" pitchFamily="2" charset="-78"/>
                <a:cs typeface="Sahel SemiBold" panose="02000703000000000000" pitchFamily="2" charset="-78"/>
              </a:rPr>
              <a:t>مستدرک الوسائل و مستنبط المسائل جلد۷ صفحه۳۷۰</a:t>
            </a:r>
          </a:p>
        </p:txBody>
      </p:sp>
      <p:sp>
        <p:nvSpPr>
          <p:cNvPr id="10" name="شمارنده صفحه">
            <a:extLst>
              <a:ext uri="{FF2B5EF4-FFF2-40B4-BE49-F238E27FC236}">
                <a16:creationId xmlns:a16="http://schemas.microsoft.com/office/drawing/2014/main" id="{FCD8851D-35B6-5651-6FD2-1A3959A17CC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32</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C3B6264E-B18D-8679-A902-E5EA3858B6E8}"/>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5" name="Picture 4">
            <a:extLst>
              <a:ext uri="{FF2B5EF4-FFF2-40B4-BE49-F238E27FC236}">
                <a16:creationId xmlns:a16="http://schemas.microsoft.com/office/drawing/2014/main" id="{D025D1F6-8881-2E1A-D733-B13C51D4F4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52" y="270496"/>
            <a:ext cx="5999229" cy="6020579"/>
          </a:xfrm>
          <a:prstGeom prst="rect">
            <a:avLst/>
          </a:prstGeom>
        </p:spPr>
      </p:pic>
    </p:spTree>
    <p:extLst>
      <p:ext uri="{BB962C8B-B14F-4D97-AF65-F5344CB8AC3E}">
        <p14:creationId xmlns:p14="http://schemas.microsoft.com/office/powerpoint/2010/main" val="2869474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EFD3D-98BF-8561-563E-838DF6F6D985}"/>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9849B201-E671-9C9E-C8BD-C0271A75D8E0}"/>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2F232926-F0B5-E9CC-65DB-74F70B749041}"/>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روایت آغازین جلسه</a:t>
            </a:r>
          </a:p>
        </p:txBody>
      </p:sp>
      <p:sp>
        <p:nvSpPr>
          <p:cNvPr id="49" name="TextBox 48">
            <a:extLst>
              <a:ext uri="{FF2B5EF4-FFF2-40B4-BE49-F238E27FC236}">
                <a16:creationId xmlns:a16="http://schemas.microsoft.com/office/drawing/2014/main" id="{8F83C766-BD3E-C8B4-B57A-99245DE0AA4E}"/>
              </a:ext>
            </a:extLst>
          </p:cNvPr>
          <p:cNvSpPr txBox="1"/>
          <p:nvPr/>
        </p:nvSpPr>
        <p:spPr>
          <a:xfrm>
            <a:off x="553097" y="1969599"/>
            <a:ext cx="5960211" cy="2793072"/>
          </a:xfrm>
          <a:prstGeom prst="rect">
            <a:avLst/>
          </a:prstGeom>
          <a:noFill/>
        </p:spPr>
        <p:txBody>
          <a:bodyPr wrap="square" rtlCol="1">
            <a:spAutoFit/>
          </a:bodyPr>
          <a:lstStyle/>
          <a:p>
            <a:pPr algn="ctr" rtl="1">
              <a:lnSpc>
                <a:spcPct val="200000"/>
              </a:lnSpc>
            </a:pPr>
            <a:r>
              <a:rPr lang="fa-IR" sz="2400" dirty="0">
                <a:solidFill>
                  <a:srgbClr val="243169"/>
                </a:solidFill>
                <a:latin typeface="Sahel Black" panose="020B0603030804020204" pitchFamily="34" charset="-78"/>
                <a:cs typeface="Sahel Black" panose="020B0603030804020204" pitchFamily="34" charset="-78"/>
              </a:rPr>
              <a:t> امام سجاد (علیه السلام)</a:t>
            </a:r>
          </a:p>
          <a:p>
            <a:pPr algn="ctr" rtl="1">
              <a:lnSpc>
                <a:spcPct val="200000"/>
              </a:lnSpc>
            </a:pPr>
            <a:r>
              <a:rPr lang="fa-IR" sz="2400" dirty="0">
                <a:solidFill>
                  <a:srgbClr val="243169"/>
                </a:solidFill>
                <a:latin typeface="Sahel Black" panose="020B0603030804020204" pitchFamily="34" charset="-78"/>
                <a:cs typeface="Sahel Black" panose="020B0603030804020204" pitchFamily="34" charset="-78"/>
              </a:rPr>
              <a:t> شَهْرَ رَمَضَانَ ، شَهْرَ اَلصِّيَامِ، وَ شَهْرَ اَلْإِسْلاَمِ ، وَ شَهْرَ اَلطَّهُورِ ، وَ شَهْرَ اَلتَّمْحِيصِ، وَ شَهْرَ اَلْقِيَامِ </a:t>
            </a:r>
          </a:p>
          <a:p>
            <a:pPr algn="ctr" rtl="1">
              <a:lnSpc>
                <a:spcPct val="200000"/>
              </a:lnSpc>
            </a:pPr>
            <a:r>
              <a:rPr lang="fa-IR" b="1" dirty="0">
                <a:latin typeface="Sahel SemiBold" panose="02000703000000000000" pitchFamily="2" charset="-78"/>
                <a:ea typeface="Sahel SemiBold" panose="02000703000000000000" pitchFamily="2" charset="-78"/>
                <a:cs typeface="Sahel SemiBold" panose="02000703000000000000" pitchFamily="2" charset="-78"/>
              </a:rPr>
              <a:t>صحیفه کامله سجادیه جلد۱ صفحه۱۸۶ </a:t>
            </a:r>
          </a:p>
        </p:txBody>
      </p:sp>
      <p:sp>
        <p:nvSpPr>
          <p:cNvPr id="10" name="شمارنده صفحه">
            <a:extLst>
              <a:ext uri="{FF2B5EF4-FFF2-40B4-BE49-F238E27FC236}">
                <a16:creationId xmlns:a16="http://schemas.microsoft.com/office/drawing/2014/main" id="{D8C5639B-0D26-CC0B-6CA8-6EBA5ACC6001}"/>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33</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F9513FCF-A23D-C87A-7F1D-C123487283CF}"/>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3" name="Picture 2">
            <a:extLst>
              <a:ext uri="{FF2B5EF4-FFF2-40B4-BE49-F238E27FC236}">
                <a16:creationId xmlns:a16="http://schemas.microsoft.com/office/drawing/2014/main" id="{C1FA86B3-FFF6-053B-E0D6-048F58D06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5132" y="1227353"/>
            <a:ext cx="3600135" cy="5162550"/>
          </a:xfrm>
          <a:prstGeom prst="rect">
            <a:avLst/>
          </a:prstGeom>
        </p:spPr>
      </p:pic>
    </p:spTree>
    <p:extLst>
      <p:ext uri="{BB962C8B-B14F-4D97-AF65-F5344CB8AC3E}">
        <p14:creationId xmlns:p14="http://schemas.microsoft.com/office/powerpoint/2010/main" val="1921334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04ECE-CD50-8135-AACF-D42953989805}"/>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A72FB862-EC72-04F9-BF67-783CD7276EA7}"/>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968F8B1F-B56C-0FA1-94B2-74A478386FA5}"/>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حکمت روزه از روایات</a:t>
            </a:r>
          </a:p>
        </p:txBody>
      </p:sp>
      <p:sp>
        <p:nvSpPr>
          <p:cNvPr id="22" name="Freeform: Shape 21">
            <a:extLst>
              <a:ext uri="{FF2B5EF4-FFF2-40B4-BE49-F238E27FC236}">
                <a16:creationId xmlns:a16="http://schemas.microsoft.com/office/drawing/2014/main" id="{9FEA7453-98C9-636E-C47A-442DEFD0F95F}"/>
              </a:ext>
            </a:extLst>
          </p:cNvPr>
          <p:cNvSpPr/>
          <p:nvPr/>
        </p:nvSpPr>
        <p:spPr>
          <a:xfrm flipH="1">
            <a:off x="1457338" y="1336866"/>
            <a:ext cx="3865979" cy="4224643"/>
          </a:xfrm>
          <a:custGeom>
            <a:avLst/>
            <a:gdLst>
              <a:gd name="connsiteX0" fmla="*/ 2270760 w 4529721"/>
              <a:gd name="connsiteY0" fmla="*/ 0 h 4968240"/>
              <a:gd name="connsiteX1" fmla="*/ 2264861 w 4529721"/>
              <a:gd name="connsiteY1" fmla="*/ 3789 h 4968240"/>
              <a:gd name="connsiteX2" fmla="*/ 2258961 w 4529721"/>
              <a:gd name="connsiteY2" fmla="*/ 0 h 4968240"/>
              <a:gd name="connsiteX3" fmla="*/ 2258950 w 4529721"/>
              <a:gd name="connsiteY3" fmla="*/ 7585 h 4968240"/>
              <a:gd name="connsiteX4" fmla="*/ 2063115 w 4529721"/>
              <a:gd name="connsiteY4" fmla="*/ 133350 h 4968240"/>
              <a:gd name="connsiteX5" fmla="*/ 1733550 w 4529721"/>
              <a:gd name="connsiteY5" fmla="*/ 327660 h 4968240"/>
              <a:gd name="connsiteX6" fmla="*/ 1564005 w 4529721"/>
              <a:gd name="connsiteY6" fmla="*/ 632460 h 4968240"/>
              <a:gd name="connsiteX7" fmla="*/ 1032510 w 4529721"/>
              <a:gd name="connsiteY7" fmla="*/ 878205 h 4968240"/>
              <a:gd name="connsiteX8" fmla="*/ 845820 w 4529721"/>
              <a:gd name="connsiteY8" fmla="*/ 1394460 h 4968240"/>
              <a:gd name="connsiteX9" fmla="*/ 413385 w 4529721"/>
              <a:gd name="connsiteY9" fmla="*/ 1682115 h 4968240"/>
              <a:gd name="connsiteX10" fmla="*/ 386715 w 4529721"/>
              <a:gd name="connsiteY10" fmla="*/ 2105025 h 4968240"/>
              <a:gd name="connsiteX11" fmla="*/ 66675 w 4529721"/>
              <a:gd name="connsiteY11" fmla="*/ 2407920 h 4968240"/>
              <a:gd name="connsiteX12" fmla="*/ 0 w 4529721"/>
              <a:gd name="connsiteY12" fmla="*/ 2849880 h 4968240"/>
              <a:gd name="connsiteX13" fmla="*/ 414655 w 4529721"/>
              <a:gd name="connsiteY13" fmla="*/ 3093085 h 4968240"/>
              <a:gd name="connsiteX14" fmla="*/ 550545 w 4529721"/>
              <a:gd name="connsiteY14" fmla="*/ 3320415 h 4968240"/>
              <a:gd name="connsiteX15" fmla="*/ 662940 w 4529721"/>
              <a:gd name="connsiteY15" fmla="*/ 3649980 h 4968240"/>
              <a:gd name="connsiteX16" fmla="*/ 883920 w 4529721"/>
              <a:gd name="connsiteY16" fmla="*/ 3779520 h 4968240"/>
              <a:gd name="connsiteX17" fmla="*/ 1021080 w 4529721"/>
              <a:gd name="connsiteY17" fmla="*/ 4316730 h 4968240"/>
              <a:gd name="connsiteX18" fmla="*/ 1600200 w 4529721"/>
              <a:gd name="connsiteY18" fmla="*/ 4427220 h 4968240"/>
              <a:gd name="connsiteX19" fmla="*/ 1743075 w 4529721"/>
              <a:gd name="connsiteY19" fmla="*/ 4636770 h 4968240"/>
              <a:gd name="connsiteX20" fmla="*/ 2146935 w 4529721"/>
              <a:gd name="connsiteY20" fmla="*/ 4834890 h 4968240"/>
              <a:gd name="connsiteX21" fmla="*/ 2232660 w 4529721"/>
              <a:gd name="connsiteY21" fmla="*/ 4917996 h 4968240"/>
              <a:gd name="connsiteX22" fmla="*/ 2251386 w 4529721"/>
              <a:gd name="connsiteY22" fmla="*/ 4939213 h 4968240"/>
              <a:gd name="connsiteX23" fmla="*/ 2251341 w 4529721"/>
              <a:gd name="connsiteY23" fmla="*/ 4968240 h 4968240"/>
              <a:gd name="connsiteX24" fmla="*/ 2264861 w 4529721"/>
              <a:gd name="connsiteY24" fmla="*/ 4953753 h 4968240"/>
              <a:gd name="connsiteX25" fmla="*/ 2278380 w 4529721"/>
              <a:gd name="connsiteY25" fmla="*/ 4968240 h 4968240"/>
              <a:gd name="connsiteX26" fmla="*/ 2278336 w 4529721"/>
              <a:gd name="connsiteY26" fmla="*/ 4939213 h 4968240"/>
              <a:gd name="connsiteX27" fmla="*/ 2297061 w 4529721"/>
              <a:gd name="connsiteY27" fmla="*/ 4917996 h 4968240"/>
              <a:gd name="connsiteX28" fmla="*/ 2382786 w 4529721"/>
              <a:gd name="connsiteY28" fmla="*/ 4834890 h 4968240"/>
              <a:gd name="connsiteX29" fmla="*/ 2786646 w 4529721"/>
              <a:gd name="connsiteY29" fmla="*/ 4636770 h 4968240"/>
              <a:gd name="connsiteX30" fmla="*/ 2929521 w 4529721"/>
              <a:gd name="connsiteY30" fmla="*/ 4427220 h 4968240"/>
              <a:gd name="connsiteX31" fmla="*/ 3508641 w 4529721"/>
              <a:gd name="connsiteY31" fmla="*/ 4316730 h 4968240"/>
              <a:gd name="connsiteX32" fmla="*/ 3645801 w 4529721"/>
              <a:gd name="connsiteY32" fmla="*/ 3779520 h 4968240"/>
              <a:gd name="connsiteX33" fmla="*/ 3866781 w 4529721"/>
              <a:gd name="connsiteY33" fmla="*/ 3649980 h 4968240"/>
              <a:gd name="connsiteX34" fmla="*/ 3979176 w 4529721"/>
              <a:gd name="connsiteY34" fmla="*/ 3320415 h 4968240"/>
              <a:gd name="connsiteX35" fmla="*/ 4115066 w 4529721"/>
              <a:gd name="connsiteY35" fmla="*/ 3093085 h 4968240"/>
              <a:gd name="connsiteX36" fmla="*/ 4529721 w 4529721"/>
              <a:gd name="connsiteY36" fmla="*/ 2849880 h 4968240"/>
              <a:gd name="connsiteX37" fmla="*/ 4463046 w 4529721"/>
              <a:gd name="connsiteY37" fmla="*/ 2407920 h 4968240"/>
              <a:gd name="connsiteX38" fmla="*/ 4143006 w 4529721"/>
              <a:gd name="connsiteY38" fmla="*/ 2105025 h 4968240"/>
              <a:gd name="connsiteX39" fmla="*/ 4116336 w 4529721"/>
              <a:gd name="connsiteY39" fmla="*/ 1682115 h 4968240"/>
              <a:gd name="connsiteX40" fmla="*/ 3683901 w 4529721"/>
              <a:gd name="connsiteY40" fmla="*/ 1394460 h 4968240"/>
              <a:gd name="connsiteX41" fmla="*/ 3497211 w 4529721"/>
              <a:gd name="connsiteY41" fmla="*/ 878205 h 4968240"/>
              <a:gd name="connsiteX42" fmla="*/ 2965716 w 4529721"/>
              <a:gd name="connsiteY42" fmla="*/ 632460 h 4968240"/>
              <a:gd name="connsiteX43" fmla="*/ 2796171 w 4529721"/>
              <a:gd name="connsiteY43" fmla="*/ 327660 h 4968240"/>
              <a:gd name="connsiteX44" fmla="*/ 2466606 w 4529721"/>
              <a:gd name="connsiteY44" fmla="*/ 133350 h 4968240"/>
              <a:gd name="connsiteX45" fmla="*/ 2270772 w 4529721"/>
              <a:gd name="connsiteY45" fmla="*/ 7585 h 4968240"/>
              <a:gd name="connsiteX0" fmla="*/ 2270760 w 4529721"/>
              <a:gd name="connsiteY0" fmla="*/ 0 h 4968240"/>
              <a:gd name="connsiteX1" fmla="*/ 2264861 w 4529721"/>
              <a:gd name="connsiteY1" fmla="*/ 3789 h 4968240"/>
              <a:gd name="connsiteX2" fmla="*/ 2258961 w 4529721"/>
              <a:gd name="connsiteY2" fmla="*/ 0 h 4968240"/>
              <a:gd name="connsiteX3" fmla="*/ 2258950 w 4529721"/>
              <a:gd name="connsiteY3" fmla="*/ 7585 h 4968240"/>
              <a:gd name="connsiteX4" fmla="*/ 2063115 w 4529721"/>
              <a:gd name="connsiteY4" fmla="*/ 133350 h 4968240"/>
              <a:gd name="connsiteX5" fmla="*/ 1733550 w 4529721"/>
              <a:gd name="connsiteY5" fmla="*/ 327660 h 4968240"/>
              <a:gd name="connsiteX6" fmla="*/ 1564005 w 4529721"/>
              <a:gd name="connsiteY6" fmla="*/ 632460 h 4968240"/>
              <a:gd name="connsiteX7" fmla="*/ 1032510 w 4529721"/>
              <a:gd name="connsiteY7" fmla="*/ 878205 h 4968240"/>
              <a:gd name="connsiteX8" fmla="*/ 845820 w 4529721"/>
              <a:gd name="connsiteY8" fmla="*/ 1394460 h 4968240"/>
              <a:gd name="connsiteX9" fmla="*/ 413385 w 4529721"/>
              <a:gd name="connsiteY9" fmla="*/ 1682115 h 4968240"/>
              <a:gd name="connsiteX10" fmla="*/ 386715 w 4529721"/>
              <a:gd name="connsiteY10" fmla="*/ 2105025 h 4968240"/>
              <a:gd name="connsiteX11" fmla="*/ 66675 w 4529721"/>
              <a:gd name="connsiteY11" fmla="*/ 2407920 h 4968240"/>
              <a:gd name="connsiteX12" fmla="*/ 0 w 4529721"/>
              <a:gd name="connsiteY12" fmla="*/ 2849880 h 4968240"/>
              <a:gd name="connsiteX13" fmla="*/ 414655 w 4529721"/>
              <a:gd name="connsiteY13" fmla="*/ 3093085 h 4968240"/>
              <a:gd name="connsiteX14" fmla="*/ 550545 w 4529721"/>
              <a:gd name="connsiteY14" fmla="*/ 3320415 h 4968240"/>
              <a:gd name="connsiteX15" fmla="*/ 662940 w 4529721"/>
              <a:gd name="connsiteY15" fmla="*/ 3649980 h 4968240"/>
              <a:gd name="connsiteX16" fmla="*/ 883920 w 4529721"/>
              <a:gd name="connsiteY16" fmla="*/ 3779520 h 4968240"/>
              <a:gd name="connsiteX17" fmla="*/ 1021080 w 4529721"/>
              <a:gd name="connsiteY17" fmla="*/ 4316730 h 4968240"/>
              <a:gd name="connsiteX18" fmla="*/ 1600200 w 4529721"/>
              <a:gd name="connsiteY18" fmla="*/ 4427220 h 4968240"/>
              <a:gd name="connsiteX19" fmla="*/ 1743075 w 4529721"/>
              <a:gd name="connsiteY19" fmla="*/ 4636770 h 4968240"/>
              <a:gd name="connsiteX20" fmla="*/ 2146935 w 4529721"/>
              <a:gd name="connsiteY20" fmla="*/ 4834890 h 4968240"/>
              <a:gd name="connsiteX21" fmla="*/ 2232660 w 4529721"/>
              <a:gd name="connsiteY21" fmla="*/ 4917996 h 4968240"/>
              <a:gd name="connsiteX22" fmla="*/ 2251386 w 4529721"/>
              <a:gd name="connsiteY22" fmla="*/ 4939213 h 4968240"/>
              <a:gd name="connsiteX23" fmla="*/ 2251341 w 4529721"/>
              <a:gd name="connsiteY23" fmla="*/ 4968240 h 4968240"/>
              <a:gd name="connsiteX24" fmla="*/ 2264861 w 4529721"/>
              <a:gd name="connsiteY24" fmla="*/ 4953753 h 4968240"/>
              <a:gd name="connsiteX25" fmla="*/ 2278336 w 4529721"/>
              <a:gd name="connsiteY25" fmla="*/ 4939213 h 4968240"/>
              <a:gd name="connsiteX26" fmla="*/ 2297061 w 4529721"/>
              <a:gd name="connsiteY26" fmla="*/ 4917996 h 4968240"/>
              <a:gd name="connsiteX27" fmla="*/ 2382786 w 4529721"/>
              <a:gd name="connsiteY27" fmla="*/ 4834890 h 4968240"/>
              <a:gd name="connsiteX28" fmla="*/ 2786646 w 4529721"/>
              <a:gd name="connsiteY28" fmla="*/ 4636770 h 4968240"/>
              <a:gd name="connsiteX29" fmla="*/ 2929521 w 4529721"/>
              <a:gd name="connsiteY29" fmla="*/ 4427220 h 4968240"/>
              <a:gd name="connsiteX30" fmla="*/ 3508641 w 4529721"/>
              <a:gd name="connsiteY30" fmla="*/ 4316730 h 4968240"/>
              <a:gd name="connsiteX31" fmla="*/ 3645801 w 4529721"/>
              <a:gd name="connsiteY31" fmla="*/ 3779520 h 4968240"/>
              <a:gd name="connsiteX32" fmla="*/ 3866781 w 4529721"/>
              <a:gd name="connsiteY32" fmla="*/ 3649980 h 4968240"/>
              <a:gd name="connsiteX33" fmla="*/ 3979176 w 4529721"/>
              <a:gd name="connsiteY33" fmla="*/ 3320415 h 4968240"/>
              <a:gd name="connsiteX34" fmla="*/ 4115066 w 4529721"/>
              <a:gd name="connsiteY34" fmla="*/ 3093085 h 4968240"/>
              <a:gd name="connsiteX35" fmla="*/ 4529721 w 4529721"/>
              <a:gd name="connsiteY35" fmla="*/ 2849880 h 4968240"/>
              <a:gd name="connsiteX36" fmla="*/ 4463046 w 4529721"/>
              <a:gd name="connsiteY36" fmla="*/ 2407920 h 4968240"/>
              <a:gd name="connsiteX37" fmla="*/ 4143006 w 4529721"/>
              <a:gd name="connsiteY37" fmla="*/ 2105025 h 4968240"/>
              <a:gd name="connsiteX38" fmla="*/ 4116336 w 4529721"/>
              <a:gd name="connsiteY38" fmla="*/ 1682115 h 4968240"/>
              <a:gd name="connsiteX39" fmla="*/ 3683901 w 4529721"/>
              <a:gd name="connsiteY39" fmla="*/ 1394460 h 4968240"/>
              <a:gd name="connsiteX40" fmla="*/ 3497211 w 4529721"/>
              <a:gd name="connsiteY40" fmla="*/ 878205 h 4968240"/>
              <a:gd name="connsiteX41" fmla="*/ 2965716 w 4529721"/>
              <a:gd name="connsiteY41" fmla="*/ 632460 h 4968240"/>
              <a:gd name="connsiteX42" fmla="*/ 2796171 w 4529721"/>
              <a:gd name="connsiteY42" fmla="*/ 327660 h 4968240"/>
              <a:gd name="connsiteX43" fmla="*/ 2466606 w 4529721"/>
              <a:gd name="connsiteY43" fmla="*/ 133350 h 4968240"/>
              <a:gd name="connsiteX44" fmla="*/ 2270772 w 4529721"/>
              <a:gd name="connsiteY44" fmla="*/ 7585 h 4968240"/>
              <a:gd name="connsiteX45" fmla="*/ 2270760 w 4529721"/>
              <a:gd name="connsiteY45" fmla="*/ 0 h 4968240"/>
              <a:gd name="connsiteX0" fmla="*/ 2270760 w 4529721"/>
              <a:gd name="connsiteY0" fmla="*/ 0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43" fmla="*/ 2270772 w 4529721"/>
              <a:gd name="connsiteY43" fmla="*/ 7585 h 4953753"/>
              <a:gd name="connsiteX44" fmla="*/ 2270760 w 4529721"/>
              <a:gd name="connsiteY44" fmla="*/ 0 h 4953753"/>
              <a:gd name="connsiteX0" fmla="*/ 2270772 w 4529721"/>
              <a:gd name="connsiteY0" fmla="*/ 7585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43" fmla="*/ 2270772 w 4529721"/>
              <a:gd name="connsiteY43" fmla="*/ 7585 h 4953753"/>
              <a:gd name="connsiteX0" fmla="*/ 2466606 w 4529721"/>
              <a:gd name="connsiteY0" fmla="*/ 133350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0" fmla="*/ 2466606 w 4529721"/>
              <a:gd name="connsiteY0" fmla="*/ 129561 h 4949964"/>
              <a:gd name="connsiteX1" fmla="*/ 2264861 w 4529721"/>
              <a:gd name="connsiteY1" fmla="*/ 0 h 4949964"/>
              <a:gd name="connsiteX2" fmla="*/ 2258950 w 4529721"/>
              <a:gd name="connsiteY2" fmla="*/ 3796 h 4949964"/>
              <a:gd name="connsiteX3" fmla="*/ 2063115 w 4529721"/>
              <a:gd name="connsiteY3" fmla="*/ 129561 h 4949964"/>
              <a:gd name="connsiteX4" fmla="*/ 1733550 w 4529721"/>
              <a:gd name="connsiteY4" fmla="*/ 323871 h 4949964"/>
              <a:gd name="connsiteX5" fmla="*/ 1564005 w 4529721"/>
              <a:gd name="connsiteY5" fmla="*/ 628671 h 4949964"/>
              <a:gd name="connsiteX6" fmla="*/ 1032510 w 4529721"/>
              <a:gd name="connsiteY6" fmla="*/ 874416 h 4949964"/>
              <a:gd name="connsiteX7" fmla="*/ 845820 w 4529721"/>
              <a:gd name="connsiteY7" fmla="*/ 1390671 h 4949964"/>
              <a:gd name="connsiteX8" fmla="*/ 413385 w 4529721"/>
              <a:gd name="connsiteY8" fmla="*/ 1678326 h 4949964"/>
              <a:gd name="connsiteX9" fmla="*/ 386715 w 4529721"/>
              <a:gd name="connsiteY9" fmla="*/ 2101236 h 4949964"/>
              <a:gd name="connsiteX10" fmla="*/ 66675 w 4529721"/>
              <a:gd name="connsiteY10" fmla="*/ 2404131 h 4949964"/>
              <a:gd name="connsiteX11" fmla="*/ 0 w 4529721"/>
              <a:gd name="connsiteY11" fmla="*/ 2846091 h 4949964"/>
              <a:gd name="connsiteX12" fmla="*/ 414655 w 4529721"/>
              <a:gd name="connsiteY12" fmla="*/ 3089296 h 4949964"/>
              <a:gd name="connsiteX13" fmla="*/ 550545 w 4529721"/>
              <a:gd name="connsiteY13" fmla="*/ 3316626 h 4949964"/>
              <a:gd name="connsiteX14" fmla="*/ 662940 w 4529721"/>
              <a:gd name="connsiteY14" fmla="*/ 3646191 h 4949964"/>
              <a:gd name="connsiteX15" fmla="*/ 883920 w 4529721"/>
              <a:gd name="connsiteY15" fmla="*/ 3775731 h 4949964"/>
              <a:gd name="connsiteX16" fmla="*/ 1021080 w 4529721"/>
              <a:gd name="connsiteY16" fmla="*/ 4312941 h 4949964"/>
              <a:gd name="connsiteX17" fmla="*/ 1600200 w 4529721"/>
              <a:gd name="connsiteY17" fmla="*/ 4423431 h 4949964"/>
              <a:gd name="connsiteX18" fmla="*/ 1743075 w 4529721"/>
              <a:gd name="connsiteY18" fmla="*/ 4632981 h 4949964"/>
              <a:gd name="connsiteX19" fmla="*/ 2146935 w 4529721"/>
              <a:gd name="connsiteY19" fmla="*/ 4831101 h 4949964"/>
              <a:gd name="connsiteX20" fmla="*/ 2232660 w 4529721"/>
              <a:gd name="connsiteY20" fmla="*/ 4914207 h 4949964"/>
              <a:gd name="connsiteX21" fmla="*/ 2251386 w 4529721"/>
              <a:gd name="connsiteY21" fmla="*/ 4935424 h 4949964"/>
              <a:gd name="connsiteX22" fmla="*/ 2264861 w 4529721"/>
              <a:gd name="connsiteY22" fmla="*/ 4949964 h 4949964"/>
              <a:gd name="connsiteX23" fmla="*/ 2278336 w 4529721"/>
              <a:gd name="connsiteY23" fmla="*/ 4935424 h 4949964"/>
              <a:gd name="connsiteX24" fmla="*/ 2297061 w 4529721"/>
              <a:gd name="connsiteY24" fmla="*/ 4914207 h 4949964"/>
              <a:gd name="connsiteX25" fmla="*/ 2382786 w 4529721"/>
              <a:gd name="connsiteY25" fmla="*/ 4831101 h 4949964"/>
              <a:gd name="connsiteX26" fmla="*/ 2786646 w 4529721"/>
              <a:gd name="connsiteY26" fmla="*/ 4632981 h 4949964"/>
              <a:gd name="connsiteX27" fmla="*/ 2929521 w 4529721"/>
              <a:gd name="connsiteY27" fmla="*/ 4423431 h 4949964"/>
              <a:gd name="connsiteX28" fmla="*/ 3508641 w 4529721"/>
              <a:gd name="connsiteY28" fmla="*/ 4312941 h 4949964"/>
              <a:gd name="connsiteX29" fmla="*/ 3645801 w 4529721"/>
              <a:gd name="connsiteY29" fmla="*/ 3775731 h 4949964"/>
              <a:gd name="connsiteX30" fmla="*/ 3866781 w 4529721"/>
              <a:gd name="connsiteY30" fmla="*/ 3646191 h 4949964"/>
              <a:gd name="connsiteX31" fmla="*/ 3979176 w 4529721"/>
              <a:gd name="connsiteY31" fmla="*/ 3316626 h 4949964"/>
              <a:gd name="connsiteX32" fmla="*/ 4115066 w 4529721"/>
              <a:gd name="connsiteY32" fmla="*/ 3089296 h 4949964"/>
              <a:gd name="connsiteX33" fmla="*/ 4529721 w 4529721"/>
              <a:gd name="connsiteY33" fmla="*/ 2846091 h 4949964"/>
              <a:gd name="connsiteX34" fmla="*/ 4463046 w 4529721"/>
              <a:gd name="connsiteY34" fmla="*/ 2404131 h 4949964"/>
              <a:gd name="connsiteX35" fmla="*/ 4143006 w 4529721"/>
              <a:gd name="connsiteY35" fmla="*/ 2101236 h 4949964"/>
              <a:gd name="connsiteX36" fmla="*/ 4116336 w 4529721"/>
              <a:gd name="connsiteY36" fmla="*/ 1678326 h 4949964"/>
              <a:gd name="connsiteX37" fmla="*/ 3683901 w 4529721"/>
              <a:gd name="connsiteY37" fmla="*/ 1390671 h 4949964"/>
              <a:gd name="connsiteX38" fmla="*/ 3497211 w 4529721"/>
              <a:gd name="connsiteY38" fmla="*/ 874416 h 4949964"/>
              <a:gd name="connsiteX39" fmla="*/ 2965716 w 4529721"/>
              <a:gd name="connsiteY39" fmla="*/ 628671 h 4949964"/>
              <a:gd name="connsiteX40" fmla="*/ 2796171 w 4529721"/>
              <a:gd name="connsiteY40" fmla="*/ 323871 h 4949964"/>
              <a:gd name="connsiteX41" fmla="*/ 2466606 w 4529721"/>
              <a:gd name="connsiteY41" fmla="*/ 129561 h 494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29721" h="4949964">
                <a:moveTo>
                  <a:pt x="2466606" y="129561"/>
                </a:moveTo>
                <a:lnTo>
                  <a:pt x="2264861" y="0"/>
                </a:lnTo>
                <a:lnTo>
                  <a:pt x="2258950" y="3796"/>
                </a:lnTo>
                <a:lnTo>
                  <a:pt x="2063115" y="129561"/>
                </a:lnTo>
                <a:cubicBezTo>
                  <a:pt x="1955800" y="198141"/>
                  <a:pt x="1837055" y="222906"/>
                  <a:pt x="1733550" y="323871"/>
                </a:cubicBezTo>
                <a:cubicBezTo>
                  <a:pt x="1560830" y="511196"/>
                  <a:pt x="1618615" y="527071"/>
                  <a:pt x="1564005" y="628671"/>
                </a:cubicBezTo>
                <a:cubicBezTo>
                  <a:pt x="1449705" y="666771"/>
                  <a:pt x="1278255" y="624861"/>
                  <a:pt x="1032510" y="874416"/>
                </a:cubicBezTo>
                <a:cubicBezTo>
                  <a:pt x="825500" y="1122701"/>
                  <a:pt x="908050" y="1218586"/>
                  <a:pt x="845820" y="1390671"/>
                </a:cubicBezTo>
                <a:cubicBezTo>
                  <a:pt x="783590" y="1429406"/>
                  <a:pt x="620395" y="1395751"/>
                  <a:pt x="413385" y="1678326"/>
                </a:cubicBezTo>
                <a:cubicBezTo>
                  <a:pt x="330835" y="1940581"/>
                  <a:pt x="379730" y="2016146"/>
                  <a:pt x="386715" y="2101236"/>
                </a:cubicBezTo>
                <a:cubicBezTo>
                  <a:pt x="330835" y="2143781"/>
                  <a:pt x="244475" y="2163466"/>
                  <a:pt x="66675" y="2404131"/>
                </a:cubicBezTo>
                <a:cubicBezTo>
                  <a:pt x="-35560" y="2551451"/>
                  <a:pt x="22225" y="2698771"/>
                  <a:pt x="0" y="2846091"/>
                </a:cubicBezTo>
                <a:cubicBezTo>
                  <a:pt x="112818" y="2868104"/>
                  <a:pt x="233257" y="2909803"/>
                  <a:pt x="414655" y="3089296"/>
                </a:cubicBezTo>
                <a:cubicBezTo>
                  <a:pt x="501332" y="3170258"/>
                  <a:pt x="530754" y="3278738"/>
                  <a:pt x="550545" y="3316626"/>
                </a:cubicBezTo>
                <a:cubicBezTo>
                  <a:pt x="589386" y="3409759"/>
                  <a:pt x="552768" y="3492204"/>
                  <a:pt x="662940" y="3646191"/>
                </a:cubicBezTo>
                <a:cubicBezTo>
                  <a:pt x="835660" y="3789701"/>
                  <a:pt x="848360" y="3774461"/>
                  <a:pt x="883920" y="3775731"/>
                </a:cubicBezTo>
                <a:cubicBezTo>
                  <a:pt x="883920" y="3861456"/>
                  <a:pt x="752475" y="4046241"/>
                  <a:pt x="1021080" y="4312941"/>
                </a:cubicBezTo>
                <a:cubicBezTo>
                  <a:pt x="1366520" y="4507886"/>
                  <a:pt x="1489075" y="4422796"/>
                  <a:pt x="1600200" y="4423431"/>
                </a:cubicBezTo>
                <a:cubicBezTo>
                  <a:pt x="1647825" y="4493281"/>
                  <a:pt x="1672590" y="4563131"/>
                  <a:pt x="1743075" y="4632981"/>
                </a:cubicBezTo>
                <a:cubicBezTo>
                  <a:pt x="1921510" y="4737121"/>
                  <a:pt x="2002790" y="4734581"/>
                  <a:pt x="2146935" y="4831101"/>
                </a:cubicBezTo>
                <a:cubicBezTo>
                  <a:pt x="2195512" y="4875234"/>
                  <a:pt x="2217420" y="4897459"/>
                  <a:pt x="2232660" y="4914207"/>
                </a:cubicBezTo>
                <a:lnTo>
                  <a:pt x="2251386" y="4935424"/>
                </a:lnTo>
                <a:cubicBezTo>
                  <a:pt x="2256753" y="4941383"/>
                  <a:pt x="2260369" y="4949964"/>
                  <a:pt x="2264861" y="4949964"/>
                </a:cubicBezTo>
                <a:lnTo>
                  <a:pt x="2278336" y="4935424"/>
                </a:lnTo>
                <a:lnTo>
                  <a:pt x="2297061" y="4914207"/>
                </a:lnTo>
                <a:cubicBezTo>
                  <a:pt x="2312301" y="4897459"/>
                  <a:pt x="2334209" y="4875234"/>
                  <a:pt x="2382786" y="4831101"/>
                </a:cubicBezTo>
                <a:cubicBezTo>
                  <a:pt x="2526931" y="4734581"/>
                  <a:pt x="2608211" y="4737121"/>
                  <a:pt x="2786646" y="4632981"/>
                </a:cubicBezTo>
                <a:cubicBezTo>
                  <a:pt x="2857131" y="4563131"/>
                  <a:pt x="2881896" y="4493281"/>
                  <a:pt x="2929521" y="4423431"/>
                </a:cubicBezTo>
                <a:cubicBezTo>
                  <a:pt x="3040646" y="4422796"/>
                  <a:pt x="3163201" y="4507886"/>
                  <a:pt x="3508641" y="4312941"/>
                </a:cubicBezTo>
                <a:cubicBezTo>
                  <a:pt x="3777246" y="4046241"/>
                  <a:pt x="3645801" y="3861456"/>
                  <a:pt x="3645801" y="3775731"/>
                </a:cubicBezTo>
                <a:cubicBezTo>
                  <a:pt x="3681361" y="3774461"/>
                  <a:pt x="3694061" y="3789701"/>
                  <a:pt x="3866781" y="3646191"/>
                </a:cubicBezTo>
                <a:cubicBezTo>
                  <a:pt x="3976953" y="3492204"/>
                  <a:pt x="3940335" y="3409759"/>
                  <a:pt x="3979176" y="3316626"/>
                </a:cubicBezTo>
                <a:cubicBezTo>
                  <a:pt x="3998967" y="3278738"/>
                  <a:pt x="4028389" y="3170258"/>
                  <a:pt x="4115066" y="3089296"/>
                </a:cubicBezTo>
                <a:cubicBezTo>
                  <a:pt x="4296464" y="2909803"/>
                  <a:pt x="4416903" y="2868104"/>
                  <a:pt x="4529721" y="2846091"/>
                </a:cubicBezTo>
                <a:cubicBezTo>
                  <a:pt x="4507496" y="2698771"/>
                  <a:pt x="4565281" y="2551451"/>
                  <a:pt x="4463046" y="2404131"/>
                </a:cubicBezTo>
                <a:cubicBezTo>
                  <a:pt x="4285246" y="2163466"/>
                  <a:pt x="4198886" y="2143781"/>
                  <a:pt x="4143006" y="2101236"/>
                </a:cubicBezTo>
                <a:cubicBezTo>
                  <a:pt x="4149991" y="2016146"/>
                  <a:pt x="4198886" y="1940581"/>
                  <a:pt x="4116336" y="1678326"/>
                </a:cubicBezTo>
                <a:cubicBezTo>
                  <a:pt x="3909326" y="1395751"/>
                  <a:pt x="3746131" y="1429406"/>
                  <a:pt x="3683901" y="1390671"/>
                </a:cubicBezTo>
                <a:cubicBezTo>
                  <a:pt x="3621671" y="1218586"/>
                  <a:pt x="3704221" y="1122701"/>
                  <a:pt x="3497211" y="874416"/>
                </a:cubicBezTo>
                <a:cubicBezTo>
                  <a:pt x="3251466" y="624861"/>
                  <a:pt x="3080016" y="666771"/>
                  <a:pt x="2965716" y="628671"/>
                </a:cubicBezTo>
                <a:cubicBezTo>
                  <a:pt x="2911106" y="527071"/>
                  <a:pt x="2968891" y="511196"/>
                  <a:pt x="2796171" y="323871"/>
                </a:cubicBezTo>
                <a:cubicBezTo>
                  <a:pt x="2692666" y="222906"/>
                  <a:pt x="2573921" y="198141"/>
                  <a:pt x="2466606" y="129561"/>
                </a:cubicBezTo>
                <a:close/>
              </a:path>
            </a:pathLst>
          </a:cu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extrusionH="146050" contourW="698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1600" dirty="0">
              <a:latin typeface="Sahel Black" panose="020B0603030804020204" pitchFamily="34" charset="-78"/>
              <a:cs typeface="Sahel Black" panose="020B0603030804020204" pitchFamily="34" charset="-78"/>
            </a:endParaRPr>
          </a:p>
        </p:txBody>
      </p:sp>
      <p:sp>
        <p:nvSpPr>
          <p:cNvPr id="49" name="TextBox 48">
            <a:extLst>
              <a:ext uri="{FF2B5EF4-FFF2-40B4-BE49-F238E27FC236}">
                <a16:creationId xmlns:a16="http://schemas.microsoft.com/office/drawing/2014/main" id="{F7A93EF0-F897-3202-87D4-267A951B9E1E}"/>
              </a:ext>
            </a:extLst>
          </p:cNvPr>
          <p:cNvSpPr txBox="1"/>
          <p:nvPr/>
        </p:nvSpPr>
        <p:spPr>
          <a:xfrm>
            <a:off x="5698277" y="2338930"/>
            <a:ext cx="5516147" cy="2054409"/>
          </a:xfrm>
          <a:prstGeom prst="rect">
            <a:avLst/>
          </a:prstGeom>
          <a:noFill/>
        </p:spPr>
        <p:txBody>
          <a:bodyPr wrap="square" rtlCol="1">
            <a:spAutoFit/>
          </a:bodyPr>
          <a:lstStyle/>
          <a:p>
            <a:pPr algn="ctr" rtl="1">
              <a:lnSpc>
                <a:spcPct val="200000"/>
              </a:lnSpc>
            </a:pPr>
            <a:r>
              <a:rPr lang="fa-IR" sz="2000" dirty="0">
                <a:solidFill>
                  <a:srgbClr val="243169"/>
                </a:solidFill>
                <a:latin typeface="Sahel Black" panose="020B0603030804020204" pitchFamily="34" charset="-78"/>
                <a:cs typeface="Sahel Black" panose="020B0603030804020204" pitchFamily="34" charset="-78"/>
              </a:rPr>
              <a:t>فِي خُطْبَةِ فَاطِمَةَ صَلَوَاتُ اَللَّهِ عَلَيْهَا فِي أَمْرِ فَدَكَ </a:t>
            </a:r>
            <a:r>
              <a:rPr lang="fa-IR" sz="2800" dirty="0">
                <a:solidFill>
                  <a:srgbClr val="09653E"/>
                </a:solidFill>
                <a:latin typeface="Sahel Black" panose="020B0603030804020204" pitchFamily="34" charset="-78"/>
                <a:cs typeface="Sahel Black" panose="020B0603030804020204" pitchFamily="34" charset="-78"/>
              </a:rPr>
              <a:t>فَرَضَ اَللَّهُ اَلصِّيَامَ تَثْبِيتاً لِلْإِخْلاَصِ</a:t>
            </a:r>
          </a:p>
          <a:p>
            <a:pPr algn="ctr" rtl="1">
              <a:lnSpc>
                <a:spcPct val="200000"/>
              </a:lnSpc>
            </a:pPr>
            <a:r>
              <a:rPr lang="fa-IR" dirty="0">
                <a:latin typeface="Sahel" panose="020B0603030804020204" pitchFamily="34" charset="-78"/>
                <a:cs typeface="Sahel" panose="020B0603030804020204" pitchFamily="34" charset="-78"/>
              </a:rPr>
              <a:t>بحار الأنوار جلد۹۳ صفحه۳۶۸ </a:t>
            </a:r>
          </a:p>
        </p:txBody>
      </p:sp>
      <p:sp>
        <p:nvSpPr>
          <p:cNvPr id="10" name="شمارنده صفحه">
            <a:extLst>
              <a:ext uri="{FF2B5EF4-FFF2-40B4-BE49-F238E27FC236}">
                <a16:creationId xmlns:a16="http://schemas.microsoft.com/office/drawing/2014/main" id="{448F8996-F0E8-A1E4-F2A0-9F3A4BE44F19}"/>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34</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A638B9BA-8B0E-4AD9-739E-DE539DB4FAD3}"/>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6" name="Picture 5">
            <a:extLst>
              <a:ext uri="{FF2B5EF4-FFF2-40B4-BE49-F238E27FC236}">
                <a16:creationId xmlns:a16="http://schemas.microsoft.com/office/drawing/2014/main" id="{65B0D42C-96D7-6A68-4EE1-BB34BE16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607" y="2128471"/>
            <a:ext cx="2901328" cy="2787430"/>
          </a:xfrm>
          <a:prstGeom prst="rect">
            <a:avLst/>
          </a:prstGeom>
        </p:spPr>
      </p:pic>
    </p:spTree>
    <p:extLst>
      <p:ext uri="{BB962C8B-B14F-4D97-AF65-F5344CB8AC3E}">
        <p14:creationId xmlns:p14="http://schemas.microsoft.com/office/powerpoint/2010/main" val="651670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F869A-05B4-156C-EAA2-84B324CE2A77}"/>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853CDA44-3A56-5B52-D7D5-BDE4ADD44E39}"/>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2464BC59-CC76-1B8F-29E1-96E78F9D1F98}"/>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تعریف روزه و اهمیت نیت</a:t>
            </a:r>
          </a:p>
        </p:txBody>
      </p:sp>
      <p:sp>
        <p:nvSpPr>
          <p:cNvPr id="22" name="Freeform: Shape 21">
            <a:extLst>
              <a:ext uri="{FF2B5EF4-FFF2-40B4-BE49-F238E27FC236}">
                <a16:creationId xmlns:a16="http://schemas.microsoft.com/office/drawing/2014/main" id="{BF18F927-4560-4F1F-F02F-CE9EA67BD234}"/>
              </a:ext>
            </a:extLst>
          </p:cNvPr>
          <p:cNvSpPr/>
          <p:nvPr/>
        </p:nvSpPr>
        <p:spPr>
          <a:xfrm flipH="1">
            <a:off x="6929604" y="1336866"/>
            <a:ext cx="3865979" cy="4224643"/>
          </a:xfrm>
          <a:custGeom>
            <a:avLst/>
            <a:gdLst>
              <a:gd name="connsiteX0" fmla="*/ 2270760 w 4529721"/>
              <a:gd name="connsiteY0" fmla="*/ 0 h 4968240"/>
              <a:gd name="connsiteX1" fmla="*/ 2264861 w 4529721"/>
              <a:gd name="connsiteY1" fmla="*/ 3789 h 4968240"/>
              <a:gd name="connsiteX2" fmla="*/ 2258961 w 4529721"/>
              <a:gd name="connsiteY2" fmla="*/ 0 h 4968240"/>
              <a:gd name="connsiteX3" fmla="*/ 2258950 w 4529721"/>
              <a:gd name="connsiteY3" fmla="*/ 7585 h 4968240"/>
              <a:gd name="connsiteX4" fmla="*/ 2063115 w 4529721"/>
              <a:gd name="connsiteY4" fmla="*/ 133350 h 4968240"/>
              <a:gd name="connsiteX5" fmla="*/ 1733550 w 4529721"/>
              <a:gd name="connsiteY5" fmla="*/ 327660 h 4968240"/>
              <a:gd name="connsiteX6" fmla="*/ 1564005 w 4529721"/>
              <a:gd name="connsiteY6" fmla="*/ 632460 h 4968240"/>
              <a:gd name="connsiteX7" fmla="*/ 1032510 w 4529721"/>
              <a:gd name="connsiteY7" fmla="*/ 878205 h 4968240"/>
              <a:gd name="connsiteX8" fmla="*/ 845820 w 4529721"/>
              <a:gd name="connsiteY8" fmla="*/ 1394460 h 4968240"/>
              <a:gd name="connsiteX9" fmla="*/ 413385 w 4529721"/>
              <a:gd name="connsiteY9" fmla="*/ 1682115 h 4968240"/>
              <a:gd name="connsiteX10" fmla="*/ 386715 w 4529721"/>
              <a:gd name="connsiteY10" fmla="*/ 2105025 h 4968240"/>
              <a:gd name="connsiteX11" fmla="*/ 66675 w 4529721"/>
              <a:gd name="connsiteY11" fmla="*/ 2407920 h 4968240"/>
              <a:gd name="connsiteX12" fmla="*/ 0 w 4529721"/>
              <a:gd name="connsiteY12" fmla="*/ 2849880 h 4968240"/>
              <a:gd name="connsiteX13" fmla="*/ 414655 w 4529721"/>
              <a:gd name="connsiteY13" fmla="*/ 3093085 h 4968240"/>
              <a:gd name="connsiteX14" fmla="*/ 550545 w 4529721"/>
              <a:gd name="connsiteY14" fmla="*/ 3320415 h 4968240"/>
              <a:gd name="connsiteX15" fmla="*/ 662940 w 4529721"/>
              <a:gd name="connsiteY15" fmla="*/ 3649980 h 4968240"/>
              <a:gd name="connsiteX16" fmla="*/ 883920 w 4529721"/>
              <a:gd name="connsiteY16" fmla="*/ 3779520 h 4968240"/>
              <a:gd name="connsiteX17" fmla="*/ 1021080 w 4529721"/>
              <a:gd name="connsiteY17" fmla="*/ 4316730 h 4968240"/>
              <a:gd name="connsiteX18" fmla="*/ 1600200 w 4529721"/>
              <a:gd name="connsiteY18" fmla="*/ 4427220 h 4968240"/>
              <a:gd name="connsiteX19" fmla="*/ 1743075 w 4529721"/>
              <a:gd name="connsiteY19" fmla="*/ 4636770 h 4968240"/>
              <a:gd name="connsiteX20" fmla="*/ 2146935 w 4529721"/>
              <a:gd name="connsiteY20" fmla="*/ 4834890 h 4968240"/>
              <a:gd name="connsiteX21" fmla="*/ 2232660 w 4529721"/>
              <a:gd name="connsiteY21" fmla="*/ 4917996 h 4968240"/>
              <a:gd name="connsiteX22" fmla="*/ 2251386 w 4529721"/>
              <a:gd name="connsiteY22" fmla="*/ 4939213 h 4968240"/>
              <a:gd name="connsiteX23" fmla="*/ 2251341 w 4529721"/>
              <a:gd name="connsiteY23" fmla="*/ 4968240 h 4968240"/>
              <a:gd name="connsiteX24" fmla="*/ 2264861 w 4529721"/>
              <a:gd name="connsiteY24" fmla="*/ 4953753 h 4968240"/>
              <a:gd name="connsiteX25" fmla="*/ 2278380 w 4529721"/>
              <a:gd name="connsiteY25" fmla="*/ 4968240 h 4968240"/>
              <a:gd name="connsiteX26" fmla="*/ 2278336 w 4529721"/>
              <a:gd name="connsiteY26" fmla="*/ 4939213 h 4968240"/>
              <a:gd name="connsiteX27" fmla="*/ 2297061 w 4529721"/>
              <a:gd name="connsiteY27" fmla="*/ 4917996 h 4968240"/>
              <a:gd name="connsiteX28" fmla="*/ 2382786 w 4529721"/>
              <a:gd name="connsiteY28" fmla="*/ 4834890 h 4968240"/>
              <a:gd name="connsiteX29" fmla="*/ 2786646 w 4529721"/>
              <a:gd name="connsiteY29" fmla="*/ 4636770 h 4968240"/>
              <a:gd name="connsiteX30" fmla="*/ 2929521 w 4529721"/>
              <a:gd name="connsiteY30" fmla="*/ 4427220 h 4968240"/>
              <a:gd name="connsiteX31" fmla="*/ 3508641 w 4529721"/>
              <a:gd name="connsiteY31" fmla="*/ 4316730 h 4968240"/>
              <a:gd name="connsiteX32" fmla="*/ 3645801 w 4529721"/>
              <a:gd name="connsiteY32" fmla="*/ 3779520 h 4968240"/>
              <a:gd name="connsiteX33" fmla="*/ 3866781 w 4529721"/>
              <a:gd name="connsiteY33" fmla="*/ 3649980 h 4968240"/>
              <a:gd name="connsiteX34" fmla="*/ 3979176 w 4529721"/>
              <a:gd name="connsiteY34" fmla="*/ 3320415 h 4968240"/>
              <a:gd name="connsiteX35" fmla="*/ 4115066 w 4529721"/>
              <a:gd name="connsiteY35" fmla="*/ 3093085 h 4968240"/>
              <a:gd name="connsiteX36" fmla="*/ 4529721 w 4529721"/>
              <a:gd name="connsiteY36" fmla="*/ 2849880 h 4968240"/>
              <a:gd name="connsiteX37" fmla="*/ 4463046 w 4529721"/>
              <a:gd name="connsiteY37" fmla="*/ 2407920 h 4968240"/>
              <a:gd name="connsiteX38" fmla="*/ 4143006 w 4529721"/>
              <a:gd name="connsiteY38" fmla="*/ 2105025 h 4968240"/>
              <a:gd name="connsiteX39" fmla="*/ 4116336 w 4529721"/>
              <a:gd name="connsiteY39" fmla="*/ 1682115 h 4968240"/>
              <a:gd name="connsiteX40" fmla="*/ 3683901 w 4529721"/>
              <a:gd name="connsiteY40" fmla="*/ 1394460 h 4968240"/>
              <a:gd name="connsiteX41" fmla="*/ 3497211 w 4529721"/>
              <a:gd name="connsiteY41" fmla="*/ 878205 h 4968240"/>
              <a:gd name="connsiteX42" fmla="*/ 2965716 w 4529721"/>
              <a:gd name="connsiteY42" fmla="*/ 632460 h 4968240"/>
              <a:gd name="connsiteX43" fmla="*/ 2796171 w 4529721"/>
              <a:gd name="connsiteY43" fmla="*/ 327660 h 4968240"/>
              <a:gd name="connsiteX44" fmla="*/ 2466606 w 4529721"/>
              <a:gd name="connsiteY44" fmla="*/ 133350 h 4968240"/>
              <a:gd name="connsiteX45" fmla="*/ 2270772 w 4529721"/>
              <a:gd name="connsiteY45" fmla="*/ 7585 h 4968240"/>
              <a:gd name="connsiteX0" fmla="*/ 2270760 w 4529721"/>
              <a:gd name="connsiteY0" fmla="*/ 0 h 4968240"/>
              <a:gd name="connsiteX1" fmla="*/ 2264861 w 4529721"/>
              <a:gd name="connsiteY1" fmla="*/ 3789 h 4968240"/>
              <a:gd name="connsiteX2" fmla="*/ 2258961 w 4529721"/>
              <a:gd name="connsiteY2" fmla="*/ 0 h 4968240"/>
              <a:gd name="connsiteX3" fmla="*/ 2258950 w 4529721"/>
              <a:gd name="connsiteY3" fmla="*/ 7585 h 4968240"/>
              <a:gd name="connsiteX4" fmla="*/ 2063115 w 4529721"/>
              <a:gd name="connsiteY4" fmla="*/ 133350 h 4968240"/>
              <a:gd name="connsiteX5" fmla="*/ 1733550 w 4529721"/>
              <a:gd name="connsiteY5" fmla="*/ 327660 h 4968240"/>
              <a:gd name="connsiteX6" fmla="*/ 1564005 w 4529721"/>
              <a:gd name="connsiteY6" fmla="*/ 632460 h 4968240"/>
              <a:gd name="connsiteX7" fmla="*/ 1032510 w 4529721"/>
              <a:gd name="connsiteY7" fmla="*/ 878205 h 4968240"/>
              <a:gd name="connsiteX8" fmla="*/ 845820 w 4529721"/>
              <a:gd name="connsiteY8" fmla="*/ 1394460 h 4968240"/>
              <a:gd name="connsiteX9" fmla="*/ 413385 w 4529721"/>
              <a:gd name="connsiteY9" fmla="*/ 1682115 h 4968240"/>
              <a:gd name="connsiteX10" fmla="*/ 386715 w 4529721"/>
              <a:gd name="connsiteY10" fmla="*/ 2105025 h 4968240"/>
              <a:gd name="connsiteX11" fmla="*/ 66675 w 4529721"/>
              <a:gd name="connsiteY11" fmla="*/ 2407920 h 4968240"/>
              <a:gd name="connsiteX12" fmla="*/ 0 w 4529721"/>
              <a:gd name="connsiteY12" fmla="*/ 2849880 h 4968240"/>
              <a:gd name="connsiteX13" fmla="*/ 414655 w 4529721"/>
              <a:gd name="connsiteY13" fmla="*/ 3093085 h 4968240"/>
              <a:gd name="connsiteX14" fmla="*/ 550545 w 4529721"/>
              <a:gd name="connsiteY14" fmla="*/ 3320415 h 4968240"/>
              <a:gd name="connsiteX15" fmla="*/ 662940 w 4529721"/>
              <a:gd name="connsiteY15" fmla="*/ 3649980 h 4968240"/>
              <a:gd name="connsiteX16" fmla="*/ 883920 w 4529721"/>
              <a:gd name="connsiteY16" fmla="*/ 3779520 h 4968240"/>
              <a:gd name="connsiteX17" fmla="*/ 1021080 w 4529721"/>
              <a:gd name="connsiteY17" fmla="*/ 4316730 h 4968240"/>
              <a:gd name="connsiteX18" fmla="*/ 1600200 w 4529721"/>
              <a:gd name="connsiteY18" fmla="*/ 4427220 h 4968240"/>
              <a:gd name="connsiteX19" fmla="*/ 1743075 w 4529721"/>
              <a:gd name="connsiteY19" fmla="*/ 4636770 h 4968240"/>
              <a:gd name="connsiteX20" fmla="*/ 2146935 w 4529721"/>
              <a:gd name="connsiteY20" fmla="*/ 4834890 h 4968240"/>
              <a:gd name="connsiteX21" fmla="*/ 2232660 w 4529721"/>
              <a:gd name="connsiteY21" fmla="*/ 4917996 h 4968240"/>
              <a:gd name="connsiteX22" fmla="*/ 2251386 w 4529721"/>
              <a:gd name="connsiteY22" fmla="*/ 4939213 h 4968240"/>
              <a:gd name="connsiteX23" fmla="*/ 2251341 w 4529721"/>
              <a:gd name="connsiteY23" fmla="*/ 4968240 h 4968240"/>
              <a:gd name="connsiteX24" fmla="*/ 2264861 w 4529721"/>
              <a:gd name="connsiteY24" fmla="*/ 4953753 h 4968240"/>
              <a:gd name="connsiteX25" fmla="*/ 2278336 w 4529721"/>
              <a:gd name="connsiteY25" fmla="*/ 4939213 h 4968240"/>
              <a:gd name="connsiteX26" fmla="*/ 2297061 w 4529721"/>
              <a:gd name="connsiteY26" fmla="*/ 4917996 h 4968240"/>
              <a:gd name="connsiteX27" fmla="*/ 2382786 w 4529721"/>
              <a:gd name="connsiteY27" fmla="*/ 4834890 h 4968240"/>
              <a:gd name="connsiteX28" fmla="*/ 2786646 w 4529721"/>
              <a:gd name="connsiteY28" fmla="*/ 4636770 h 4968240"/>
              <a:gd name="connsiteX29" fmla="*/ 2929521 w 4529721"/>
              <a:gd name="connsiteY29" fmla="*/ 4427220 h 4968240"/>
              <a:gd name="connsiteX30" fmla="*/ 3508641 w 4529721"/>
              <a:gd name="connsiteY30" fmla="*/ 4316730 h 4968240"/>
              <a:gd name="connsiteX31" fmla="*/ 3645801 w 4529721"/>
              <a:gd name="connsiteY31" fmla="*/ 3779520 h 4968240"/>
              <a:gd name="connsiteX32" fmla="*/ 3866781 w 4529721"/>
              <a:gd name="connsiteY32" fmla="*/ 3649980 h 4968240"/>
              <a:gd name="connsiteX33" fmla="*/ 3979176 w 4529721"/>
              <a:gd name="connsiteY33" fmla="*/ 3320415 h 4968240"/>
              <a:gd name="connsiteX34" fmla="*/ 4115066 w 4529721"/>
              <a:gd name="connsiteY34" fmla="*/ 3093085 h 4968240"/>
              <a:gd name="connsiteX35" fmla="*/ 4529721 w 4529721"/>
              <a:gd name="connsiteY35" fmla="*/ 2849880 h 4968240"/>
              <a:gd name="connsiteX36" fmla="*/ 4463046 w 4529721"/>
              <a:gd name="connsiteY36" fmla="*/ 2407920 h 4968240"/>
              <a:gd name="connsiteX37" fmla="*/ 4143006 w 4529721"/>
              <a:gd name="connsiteY37" fmla="*/ 2105025 h 4968240"/>
              <a:gd name="connsiteX38" fmla="*/ 4116336 w 4529721"/>
              <a:gd name="connsiteY38" fmla="*/ 1682115 h 4968240"/>
              <a:gd name="connsiteX39" fmla="*/ 3683901 w 4529721"/>
              <a:gd name="connsiteY39" fmla="*/ 1394460 h 4968240"/>
              <a:gd name="connsiteX40" fmla="*/ 3497211 w 4529721"/>
              <a:gd name="connsiteY40" fmla="*/ 878205 h 4968240"/>
              <a:gd name="connsiteX41" fmla="*/ 2965716 w 4529721"/>
              <a:gd name="connsiteY41" fmla="*/ 632460 h 4968240"/>
              <a:gd name="connsiteX42" fmla="*/ 2796171 w 4529721"/>
              <a:gd name="connsiteY42" fmla="*/ 327660 h 4968240"/>
              <a:gd name="connsiteX43" fmla="*/ 2466606 w 4529721"/>
              <a:gd name="connsiteY43" fmla="*/ 133350 h 4968240"/>
              <a:gd name="connsiteX44" fmla="*/ 2270772 w 4529721"/>
              <a:gd name="connsiteY44" fmla="*/ 7585 h 4968240"/>
              <a:gd name="connsiteX45" fmla="*/ 2270760 w 4529721"/>
              <a:gd name="connsiteY45" fmla="*/ 0 h 4968240"/>
              <a:gd name="connsiteX0" fmla="*/ 2270760 w 4529721"/>
              <a:gd name="connsiteY0" fmla="*/ 0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43" fmla="*/ 2270772 w 4529721"/>
              <a:gd name="connsiteY43" fmla="*/ 7585 h 4953753"/>
              <a:gd name="connsiteX44" fmla="*/ 2270760 w 4529721"/>
              <a:gd name="connsiteY44" fmla="*/ 0 h 4953753"/>
              <a:gd name="connsiteX0" fmla="*/ 2270772 w 4529721"/>
              <a:gd name="connsiteY0" fmla="*/ 7585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43" fmla="*/ 2270772 w 4529721"/>
              <a:gd name="connsiteY43" fmla="*/ 7585 h 4953753"/>
              <a:gd name="connsiteX0" fmla="*/ 2466606 w 4529721"/>
              <a:gd name="connsiteY0" fmla="*/ 133350 h 4953753"/>
              <a:gd name="connsiteX1" fmla="*/ 2264861 w 4529721"/>
              <a:gd name="connsiteY1" fmla="*/ 3789 h 4953753"/>
              <a:gd name="connsiteX2" fmla="*/ 2258961 w 4529721"/>
              <a:gd name="connsiteY2" fmla="*/ 0 h 4953753"/>
              <a:gd name="connsiteX3" fmla="*/ 2258950 w 4529721"/>
              <a:gd name="connsiteY3" fmla="*/ 7585 h 4953753"/>
              <a:gd name="connsiteX4" fmla="*/ 2063115 w 4529721"/>
              <a:gd name="connsiteY4" fmla="*/ 133350 h 4953753"/>
              <a:gd name="connsiteX5" fmla="*/ 1733550 w 4529721"/>
              <a:gd name="connsiteY5" fmla="*/ 327660 h 4953753"/>
              <a:gd name="connsiteX6" fmla="*/ 1564005 w 4529721"/>
              <a:gd name="connsiteY6" fmla="*/ 632460 h 4953753"/>
              <a:gd name="connsiteX7" fmla="*/ 1032510 w 4529721"/>
              <a:gd name="connsiteY7" fmla="*/ 878205 h 4953753"/>
              <a:gd name="connsiteX8" fmla="*/ 845820 w 4529721"/>
              <a:gd name="connsiteY8" fmla="*/ 1394460 h 4953753"/>
              <a:gd name="connsiteX9" fmla="*/ 413385 w 4529721"/>
              <a:gd name="connsiteY9" fmla="*/ 1682115 h 4953753"/>
              <a:gd name="connsiteX10" fmla="*/ 386715 w 4529721"/>
              <a:gd name="connsiteY10" fmla="*/ 2105025 h 4953753"/>
              <a:gd name="connsiteX11" fmla="*/ 66675 w 4529721"/>
              <a:gd name="connsiteY11" fmla="*/ 2407920 h 4953753"/>
              <a:gd name="connsiteX12" fmla="*/ 0 w 4529721"/>
              <a:gd name="connsiteY12" fmla="*/ 2849880 h 4953753"/>
              <a:gd name="connsiteX13" fmla="*/ 414655 w 4529721"/>
              <a:gd name="connsiteY13" fmla="*/ 3093085 h 4953753"/>
              <a:gd name="connsiteX14" fmla="*/ 550545 w 4529721"/>
              <a:gd name="connsiteY14" fmla="*/ 3320415 h 4953753"/>
              <a:gd name="connsiteX15" fmla="*/ 662940 w 4529721"/>
              <a:gd name="connsiteY15" fmla="*/ 3649980 h 4953753"/>
              <a:gd name="connsiteX16" fmla="*/ 883920 w 4529721"/>
              <a:gd name="connsiteY16" fmla="*/ 3779520 h 4953753"/>
              <a:gd name="connsiteX17" fmla="*/ 1021080 w 4529721"/>
              <a:gd name="connsiteY17" fmla="*/ 4316730 h 4953753"/>
              <a:gd name="connsiteX18" fmla="*/ 1600200 w 4529721"/>
              <a:gd name="connsiteY18" fmla="*/ 4427220 h 4953753"/>
              <a:gd name="connsiteX19" fmla="*/ 1743075 w 4529721"/>
              <a:gd name="connsiteY19" fmla="*/ 4636770 h 4953753"/>
              <a:gd name="connsiteX20" fmla="*/ 2146935 w 4529721"/>
              <a:gd name="connsiteY20" fmla="*/ 4834890 h 4953753"/>
              <a:gd name="connsiteX21" fmla="*/ 2232660 w 4529721"/>
              <a:gd name="connsiteY21" fmla="*/ 4917996 h 4953753"/>
              <a:gd name="connsiteX22" fmla="*/ 2251386 w 4529721"/>
              <a:gd name="connsiteY22" fmla="*/ 4939213 h 4953753"/>
              <a:gd name="connsiteX23" fmla="*/ 2264861 w 4529721"/>
              <a:gd name="connsiteY23" fmla="*/ 4953753 h 4953753"/>
              <a:gd name="connsiteX24" fmla="*/ 2278336 w 4529721"/>
              <a:gd name="connsiteY24" fmla="*/ 4939213 h 4953753"/>
              <a:gd name="connsiteX25" fmla="*/ 2297061 w 4529721"/>
              <a:gd name="connsiteY25" fmla="*/ 4917996 h 4953753"/>
              <a:gd name="connsiteX26" fmla="*/ 2382786 w 4529721"/>
              <a:gd name="connsiteY26" fmla="*/ 4834890 h 4953753"/>
              <a:gd name="connsiteX27" fmla="*/ 2786646 w 4529721"/>
              <a:gd name="connsiteY27" fmla="*/ 4636770 h 4953753"/>
              <a:gd name="connsiteX28" fmla="*/ 2929521 w 4529721"/>
              <a:gd name="connsiteY28" fmla="*/ 4427220 h 4953753"/>
              <a:gd name="connsiteX29" fmla="*/ 3508641 w 4529721"/>
              <a:gd name="connsiteY29" fmla="*/ 4316730 h 4953753"/>
              <a:gd name="connsiteX30" fmla="*/ 3645801 w 4529721"/>
              <a:gd name="connsiteY30" fmla="*/ 3779520 h 4953753"/>
              <a:gd name="connsiteX31" fmla="*/ 3866781 w 4529721"/>
              <a:gd name="connsiteY31" fmla="*/ 3649980 h 4953753"/>
              <a:gd name="connsiteX32" fmla="*/ 3979176 w 4529721"/>
              <a:gd name="connsiteY32" fmla="*/ 3320415 h 4953753"/>
              <a:gd name="connsiteX33" fmla="*/ 4115066 w 4529721"/>
              <a:gd name="connsiteY33" fmla="*/ 3093085 h 4953753"/>
              <a:gd name="connsiteX34" fmla="*/ 4529721 w 4529721"/>
              <a:gd name="connsiteY34" fmla="*/ 2849880 h 4953753"/>
              <a:gd name="connsiteX35" fmla="*/ 4463046 w 4529721"/>
              <a:gd name="connsiteY35" fmla="*/ 2407920 h 4953753"/>
              <a:gd name="connsiteX36" fmla="*/ 4143006 w 4529721"/>
              <a:gd name="connsiteY36" fmla="*/ 2105025 h 4953753"/>
              <a:gd name="connsiteX37" fmla="*/ 4116336 w 4529721"/>
              <a:gd name="connsiteY37" fmla="*/ 1682115 h 4953753"/>
              <a:gd name="connsiteX38" fmla="*/ 3683901 w 4529721"/>
              <a:gd name="connsiteY38" fmla="*/ 1394460 h 4953753"/>
              <a:gd name="connsiteX39" fmla="*/ 3497211 w 4529721"/>
              <a:gd name="connsiteY39" fmla="*/ 878205 h 4953753"/>
              <a:gd name="connsiteX40" fmla="*/ 2965716 w 4529721"/>
              <a:gd name="connsiteY40" fmla="*/ 632460 h 4953753"/>
              <a:gd name="connsiteX41" fmla="*/ 2796171 w 4529721"/>
              <a:gd name="connsiteY41" fmla="*/ 327660 h 4953753"/>
              <a:gd name="connsiteX42" fmla="*/ 2466606 w 4529721"/>
              <a:gd name="connsiteY42" fmla="*/ 133350 h 4953753"/>
              <a:gd name="connsiteX0" fmla="*/ 2466606 w 4529721"/>
              <a:gd name="connsiteY0" fmla="*/ 129561 h 4949964"/>
              <a:gd name="connsiteX1" fmla="*/ 2264861 w 4529721"/>
              <a:gd name="connsiteY1" fmla="*/ 0 h 4949964"/>
              <a:gd name="connsiteX2" fmla="*/ 2258950 w 4529721"/>
              <a:gd name="connsiteY2" fmla="*/ 3796 h 4949964"/>
              <a:gd name="connsiteX3" fmla="*/ 2063115 w 4529721"/>
              <a:gd name="connsiteY3" fmla="*/ 129561 h 4949964"/>
              <a:gd name="connsiteX4" fmla="*/ 1733550 w 4529721"/>
              <a:gd name="connsiteY4" fmla="*/ 323871 h 4949964"/>
              <a:gd name="connsiteX5" fmla="*/ 1564005 w 4529721"/>
              <a:gd name="connsiteY5" fmla="*/ 628671 h 4949964"/>
              <a:gd name="connsiteX6" fmla="*/ 1032510 w 4529721"/>
              <a:gd name="connsiteY6" fmla="*/ 874416 h 4949964"/>
              <a:gd name="connsiteX7" fmla="*/ 845820 w 4529721"/>
              <a:gd name="connsiteY7" fmla="*/ 1390671 h 4949964"/>
              <a:gd name="connsiteX8" fmla="*/ 413385 w 4529721"/>
              <a:gd name="connsiteY8" fmla="*/ 1678326 h 4949964"/>
              <a:gd name="connsiteX9" fmla="*/ 386715 w 4529721"/>
              <a:gd name="connsiteY9" fmla="*/ 2101236 h 4949964"/>
              <a:gd name="connsiteX10" fmla="*/ 66675 w 4529721"/>
              <a:gd name="connsiteY10" fmla="*/ 2404131 h 4949964"/>
              <a:gd name="connsiteX11" fmla="*/ 0 w 4529721"/>
              <a:gd name="connsiteY11" fmla="*/ 2846091 h 4949964"/>
              <a:gd name="connsiteX12" fmla="*/ 414655 w 4529721"/>
              <a:gd name="connsiteY12" fmla="*/ 3089296 h 4949964"/>
              <a:gd name="connsiteX13" fmla="*/ 550545 w 4529721"/>
              <a:gd name="connsiteY13" fmla="*/ 3316626 h 4949964"/>
              <a:gd name="connsiteX14" fmla="*/ 662940 w 4529721"/>
              <a:gd name="connsiteY14" fmla="*/ 3646191 h 4949964"/>
              <a:gd name="connsiteX15" fmla="*/ 883920 w 4529721"/>
              <a:gd name="connsiteY15" fmla="*/ 3775731 h 4949964"/>
              <a:gd name="connsiteX16" fmla="*/ 1021080 w 4529721"/>
              <a:gd name="connsiteY16" fmla="*/ 4312941 h 4949964"/>
              <a:gd name="connsiteX17" fmla="*/ 1600200 w 4529721"/>
              <a:gd name="connsiteY17" fmla="*/ 4423431 h 4949964"/>
              <a:gd name="connsiteX18" fmla="*/ 1743075 w 4529721"/>
              <a:gd name="connsiteY18" fmla="*/ 4632981 h 4949964"/>
              <a:gd name="connsiteX19" fmla="*/ 2146935 w 4529721"/>
              <a:gd name="connsiteY19" fmla="*/ 4831101 h 4949964"/>
              <a:gd name="connsiteX20" fmla="*/ 2232660 w 4529721"/>
              <a:gd name="connsiteY20" fmla="*/ 4914207 h 4949964"/>
              <a:gd name="connsiteX21" fmla="*/ 2251386 w 4529721"/>
              <a:gd name="connsiteY21" fmla="*/ 4935424 h 4949964"/>
              <a:gd name="connsiteX22" fmla="*/ 2264861 w 4529721"/>
              <a:gd name="connsiteY22" fmla="*/ 4949964 h 4949964"/>
              <a:gd name="connsiteX23" fmla="*/ 2278336 w 4529721"/>
              <a:gd name="connsiteY23" fmla="*/ 4935424 h 4949964"/>
              <a:gd name="connsiteX24" fmla="*/ 2297061 w 4529721"/>
              <a:gd name="connsiteY24" fmla="*/ 4914207 h 4949964"/>
              <a:gd name="connsiteX25" fmla="*/ 2382786 w 4529721"/>
              <a:gd name="connsiteY25" fmla="*/ 4831101 h 4949964"/>
              <a:gd name="connsiteX26" fmla="*/ 2786646 w 4529721"/>
              <a:gd name="connsiteY26" fmla="*/ 4632981 h 4949964"/>
              <a:gd name="connsiteX27" fmla="*/ 2929521 w 4529721"/>
              <a:gd name="connsiteY27" fmla="*/ 4423431 h 4949964"/>
              <a:gd name="connsiteX28" fmla="*/ 3508641 w 4529721"/>
              <a:gd name="connsiteY28" fmla="*/ 4312941 h 4949964"/>
              <a:gd name="connsiteX29" fmla="*/ 3645801 w 4529721"/>
              <a:gd name="connsiteY29" fmla="*/ 3775731 h 4949964"/>
              <a:gd name="connsiteX30" fmla="*/ 3866781 w 4529721"/>
              <a:gd name="connsiteY30" fmla="*/ 3646191 h 4949964"/>
              <a:gd name="connsiteX31" fmla="*/ 3979176 w 4529721"/>
              <a:gd name="connsiteY31" fmla="*/ 3316626 h 4949964"/>
              <a:gd name="connsiteX32" fmla="*/ 4115066 w 4529721"/>
              <a:gd name="connsiteY32" fmla="*/ 3089296 h 4949964"/>
              <a:gd name="connsiteX33" fmla="*/ 4529721 w 4529721"/>
              <a:gd name="connsiteY33" fmla="*/ 2846091 h 4949964"/>
              <a:gd name="connsiteX34" fmla="*/ 4463046 w 4529721"/>
              <a:gd name="connsiteY34" fmla="*/ 2404131 h 4949964"/>
              <a:gd name="connsiteX35" fmla="*/ 4143006 w 4529721"/>
              <a:gd name="connsiteY35" fmla="*/ 2101236 h 4949964"/>
              <a:gd name="connsiteX36" fmla="*/ 4116336 w 4529721"/>
              <a:gd name="connsiteY36" fmla="*/ 1678326 h 4949964"/>
              <a:gd name="connsiteX37" fmla="*/ 3683901 w 4529721"/>
              <a:gd name="connsiteY37" fmla="*/ 1390671 h 4949964"/>
              <a:gd name="connsiteX38" fmla="*/ 3497211 w 4529721"/>
              <a:gd name="connsiteY38" fmla="*/ 874416 h 4949964"/>
              <a:gd name="connsiteX39" fmla="*/ 2965716 w 4529721"/>
              <a:gd name="connsiteY39" fmla="*/ 628671 h 4949964"/>
              <a:gd name="connsiteX40" fmla="*/ 2796171 w 4529721"/>
              <a:gd name="connsiteY40" fmla="*/ 323871 h 4949964"/>
              <a:gd name="connsiteX41" fmla="*/ 2466606 w 4529721"/>
              <a:gd name="connsiteY41" fmla="*/ 129561 h 494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29721" h="4949964">
                <a:moveTo>
                  <a:pt x="2466606" y="129561"/>
                </a:moveTo>
                <a:lnTo>
                  <a:pt x="2264861" y="0"/>
                </a:lnTo>
                <a:lnTo>
                  <a:pt x="2258950" y="3796"/>
                </a:lnTo>
                <a:lnTo>
                  <a:pt x="2063115" y="129561"/>
                </a:lnTo>
                <a:cubicBezTo>
                  <a:pt x="1955800" y="198141"/>
                  <a:pt x="1837055" y="222906"/>
                  <a:pt x="1733550" y="323871"/>
                </a:cubicBezTo>
                <a:cubicBezTo>
                  <a:pt x="1560830" y="511196"/>
                  <a:pt x="1618615" y="527071"/>
                  <a:pt x="1564005" y="628671"/>
                </a:cubicBezTo>
                <a:cubicBezTo>
                  <a:pt x="1449705" y="666771"/>
                  <a:pt x="1278255" y="624861"/>
                  <a:pt x="1032510" y="874416"/>
                </a:cubicBezTo>
                <a:cubicBezTo>
                  <a:pt x="825500" y="1122701"/>
                  <a:pt x="908050" y="1218586"/>
                  <a:pt x="845820" y="1390671"/>
                </a:cubicBezTo>
                <a:cubicBezTo>
                  <a:pt x="783590" y="1429406"/>
                  <a:pt x="620395" y="1395751"/>
                  <a:pt x="413385" y="1678326"/>
                </a:cubicBezTo>
                <a:cubicBezTo>
                  <a:pt x="330835" y="1940581"/>
                  <a:pt x="379730" y="2016146"/>
                  <a:pt x="386715" y="2101236"/>
                </a:cubicBezTo>
                <a:cubicBezTo>
                  <a:pt x="330835" y="2143781"/>
                  <a:pt x="244475" y="2163466"/>
                  <a:pt x="66675" y="2404131"/>
                </a:cubicBezTo>
                <a:cubicBezTo>
                  <a:pt x="-35560" y="2551451"/>
                  <a:pt x="22225" y="2698771"/>
                  <a:pt x="0" y="2846091"/>
                </a:cubicBezTo>
                <a:cubicBezTo>
                  <a:pt x="112818" y="2868104"/>
                  <a:pt x="233257" y="2909803"/>
                  <a:pt x="414655" y="3089296"/>
                </a:cubicBezTo>
                <a:cubicBezTo>
                  <a:pt x="501332" y="3170258"/>
                  <a:pt x="530754" y="3278738"/>
                  <a:pt x="550545" y="3316626"/>
                </a:cubicBezTo>
                <a:cubicBezTo>
                  <a:pt x="589386" y="3409759"/>
                  <a:pt x="552768" y="3492204"/>
                  <a:pt x="662940" y="3646191"/>
                </a:cubicBezTo>
                <a:cubicBezTo>
                  <a:pt x="835660" y="3789701"/>
                  <a:pt x="848360" y="3774461"/>
                  <a:pt x="883920" y="3775731"/>
                </a:cubicBezTo>
                <a:cubicBezTo>
                  <a:pt x="883920" y="3861456"/>
                  <a:pt x="752475" y="4046241"/>
                  <a:pt x="1021080" y="4312941"/>
                </a:cubicBezTo>
                <a:cubicBezTo>
                  <a:pt x="1366520" y="4507886"/>
                  <a:pt x="1489075" y="4422796"/>
                  <a:pt x="1600200" y="4423431"/>
                </a:cubicBezTo>
                <a:cubicBezTo>
                  <a:pt x="1647825" y="4493281"/>
                  <a:pt x="1672590" y="4563131"/>
                  <a:pt x="1743075" y="4632981"/>
                </a:cubicBezTo>
                <a:cubicBezTo>
                  <a:pt x="1921510" y="4737121"/>
                  <a:pt x="2002790" y="4734581"/>
                  <a:pt x="2146935" y="4831101"/>
                </a:cubicBezTo>
                <a:cubicBezTo>
                  <a:pt x="2195512" y="4875234"/>
                  <a:pt x="2217420" y="4897459"/>
                  <a:pt x="2232660" y="4914207"/>
                </a:cubicBezTo>
                <a:lnTo>
                  <a:pt x="2251386" y="4935424"/>
                </a:lnTo>
                <a:cubicBezTo>
                  <a:pt x="2256753" y="4941383"/>
                  <a:pt x="2260369" y="4949964"/>
                  <a:pt x="2264861" y="4949964"/>
                </a:cubicBezTo>
                <a:lnTo>
                  <a:pt x="2278336" y="4935424"/>
                </a:lnTo>
                <a:lnTo>
                  <a:pt x="2297061" y="4914207"/>
                </a:lnTo>
                <a:cubicBezTo>
                  <a:pt x="2312301" y="4897459"/>
                  <a:pt x="2334209" y="4875234"/>
                  <a:pt x="2382786" y="4831101"/>
                </a:cubicBezTo>
                <a:cubicBezTo>
                  <a:pt x="2526931" y="4734581"/>
                  <a:pt x="2608211" y="4737121"/>
                  <a:pt x="2786646" y="4632981"/>
                </a:cubicBezTo>
                <a:cubicBezTo>
                  <a:pt x="2857131" y="4563131"/>
                  <a:pt x="2881896" y="4493281"/>
                  <a:pt x="2929521" y="4423431"/>
                </a:cubicBezTo>
                <a:cubicBezTo>
                  <a:pt x="3040646" y="4422796"/>
                  <a:pt x="3163201" y="4507886"/>
                  <a:pt x="3508641" y="4312941"/>
                </a:cubicBezTo>
                <a:cubicBezTo>
                  <a:pt x="3777246" y="4046241"/>
                  <a:pt x="3645801" y="3861456"/>
                  <a:pt x="3645801" y="3775731"/>
                </a:cubicBezTo>
                <a:cubicBezTo>
                  <a:pt x="3681361" y="3774461"/>
                  <a:pt x="3694061" y="3789701"/>
                  <a:pt x="3866781" y="3646191"/>
                </a:cubicBezTo>
                <a:cubicBezTo>
                  <a:pt x="3976953" y="3492204"/>
                  <a:pt x="3940335" y="3409759"/>
                  <a:pt x="3979176" y="3316626"/>
                </a:cubicBezTo>
                <a:cubicBezTo>
                  <a:pt x="3998967" y="3278738"/>
                  <a:pt x="4028389" y="3170258"/>
                  <a:pt x="4115066" y="3089296"/>
                </a:cubicBezTo>
                <a:cubicBezTo>
                  <a:pt x="4296464" y="2909803"/>
                  <a:pt x="4416903" y="2868104"/>
                  <a:pt x="4529721" y="2846091"/>
                </a:cubicBezTo>
                <a:cubicBezTo>
                  <a:pt x="4507496" y="2698771"/>
                  <a:pt x="4565281" y="2551451"/>
                  <a:pt x="4463046" y="2404131"/>
                </a:cubicBezTo>
                <a:cubicBezTo>
                  <a:pt x="4285246" y="2163466"/>
                  <a:pt x="4198886" y="2143781"/>
                  <a:pt x="4143006" y="2101236"/>
                </a:cubicBezTo>
                <a:cubicBezTo>
                  <a:pt x="4149991" y="2016146"/>
                  <a:pt x="4198886" y="1940581"/>
                  <a:pt x="4116336" y="1678326"/>
                </a:cubicBezTo>
                <a:cubicBezTo>
                  <a:pt x="3909326" y="1395751"/>
                  <a:pt x="3746131" y="1429406"/>
                  <a:pt x="3683901" y="1390671"/>
                </a:cubicBezTo>
                <a:cubicBezTo>
                  <a:pt x="3621671" y="1218586"/>
                  <a:pt x="3704221" y="1122701"/>
                  <a:pt x="3497211" y="874416"/>
                </a:cubicBezTo>
                <a:cubicBezTo>
                  <a:pt x="3251466" y="624861"/>
                  <a:pt x="3080016" y="666771"/>
                  <a:pt x="2965716" y="628671"/>
                </a:cubicBezTo>
                <a:cubicBezTo>
                  <a:pt x="2911106" y="527071"/>
                  <a:pt x="2968891" y="511196"/>
                  <a:pt x="2796171" y="323871"/>
                </a:cubicBezTo>
                <a:cubicBezTo>
                  <a:pt x="2692666" y="222906"/>
                  <a:pt x="2573921" y="198141"/>
                  <a:pt x="2466606" y="129561"/>
                </a:cubicBezTo>
                <a:close/>
              </a:path>
            </a:pathLst>
          </a:cu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extrusionH="146050" contourW="698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1600" dirty="0">
              <a:latin typeface="Sahel Black" panose="020B0603030804020204" pitchFamily="34" charset="-78"/>
              <a:cs typeface="Sahel Black" panose="020B0603030804020204" pitchFamily="34" charset="-78"/>
            </a:endParaRPr>
          </a:p>
        </p:txBody>
      </p:sp>
      <p:sp>
        <p:nvSpPr>
          <p:cNvPr id="49" name="TextBox 48">
            <a:extLst>
              <a:ext uri="{FF2B5EF4-FFF2-40B4-BE49-F238E27FC236}">
                <a16:creationId xmlns:a16="http://schemas.microsoft.com/office/drawing/2014/main" id="{36889D16-35ED-C221-638D-975FA7C344BE}"/>
              </a:ext>
            </a:extLst>
          </p:cNvPr>
          <p:cNvSpPr txBox="1"/>
          <p:nvPr/>
        </p:nvSpPr>
        <p:spPr>
          <a:xfrm>
            <a:off x="723900" y="2323542"/>
            <a:ext cx="5516147" cy="2085186"/>
          </a:xfrm>
          <a:prstGeom prst="rect">
            <a:avLst/>
          </a:prstGeom>
          <a:noFill/>
        </p:spPr>
        <p:txBody>
          <a:bodyPr wrap="square" rtlCol="1">
            <a:spAutoFit/>
          </a:bodyPr>
          <a:lstStyle/>
          <a:p>
            <a:pPr algn="ctr" rtl="1">
              <a:lnSpc>
                <a:spcPct val="150000"/>
              </a:lnSpc>
            </a:pPr>
            <a:r>
              <a:rPr lang="fa-IR" sz="2800" dirty="0">
                <a:solidFill>
                  <a:srgbClr val="09653E"/>
                </a:solidFill>
                <a:latin typeface="Sahel Black" panose="020B0603030804020204" pitchFamily="34" charset="-78"/>
                <a:cs typeface="Sahel Black" panose="020B0603030804020204" pitchFamily="34" charset="-78"/>
              </a:rPr>
              <a:t>تعریف روزه:  </a:t>
            </a:r>
          </a:p>
          <a:p>
            <a:pPr algn="ctr" rtl="1">
              <a:lnSpc>
                <a:spcPct val="150000"/>
              </a:lnSpc>
            </a:pPr>
            <a:r>
              <a:rPr lang="fa-IR" sz="2000" dirty="0">
                <a:solidFill>
                  <a:srgbClr val="243169"/>
                </a:solidFill>
                <a:latin typeface="Sahel Black" panose="020B0603030804020204" pitchFamily="34" charset="-78"/>
                <a:cs typeface="Sahel Black" panose="020B0603030804020204" pitchFamily="34" charset="-78"/>
              </a:rPr>
              <a:t>انسان برای اظهار تذلل و بندگی در پیشگاه خداوند متعال، با نیت قربت، از اذان صبح تا مغرب شرعی، از مبطلات روزه خودداری می‌کند.</a:t>
            </a:r>
          </a:p>
        </p:txBody>
      </p:sp>
      <p:sp>
        <p:nvSpPr>
          <p:cNvPr id="10" name="شمارنده صفحه">
            <a:extLst>
              <a:ext uri="{FF2B5EF4-FFF2-40B4-BE49-F238E27FC236}">
                <a16:creationId xmlns:a16="http://schemas.microsoft.com/office/drawing/2014/main" id="{AD579CA5-A795-4194-BE98-E65CCE9018DD}"/>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35</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29B6C132-1F16-9ABA-0271-B9C66DF24EE9}"/>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14" name="Picture 13">
            <a:extLst>
              <a:ext uri="{FF2B5EF4-FFF2-40B4-BE49-F238E27FC236}">
                <a16:creationId xmlns:a16="http://schemas.microsoft.com/office/drawing/2014/main" id="{CFE8D2EF-DBA1-019F-3047-F7300F9E34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4776" y="1793509"/>
            <a:ext cx="2341250" cy="3328131"/>
          </a:xfrm>
          <a:prstGeom prst="rect">
            <a:avLst/>
          </a:prstGeom>
        </p:spPr>
      </p:pic>
    </p:spTree>
    <p:extLst>
      <p:ext uri="{BB962C8B-B14F-4D97-AF65-F5344CB8AC3E}">
        <p14:creationId xmlns:p14="http://schemas.microsoft.com/office/powerpoint/2010/main" val="1408444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7E263-B583-9A35-5965-8B3181E26C1A}"/>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D915E6A6-8BEE-99D0-7399-F8AB27B51758}"/>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9" name="TextBox 48">
            <a:extLst>
              <a:ext uri="{FF2B5EF4-FFF2-40B4-BE49-F238E27FC236}">
                <a16:creationId xmlns:a16="http://schemas.microsoft.com/office/drawing/2014/main" id="{CE55685E-6501-A365-DEF0-3FC383FCD92D}"/>
              </a:ext>
            </a:extLst>
          </p:cNvPr>
          <p:cNvSpPr txBox="1"/>
          <p:nvPr/>
        </p:nvSpPr>
        <p:spPr>
          <a:xfrm>
            <a:off x="5525147" y="2170540"/>
            <a:ext cx="5960211" cy="2054409"/>
          </a:xfrm>
          <a:prstGeom prst="rect">
            <a:avLst/>
          </a:prstGeom>
        </p:spPr>
        <p:txBody>
          <a:bodyPr wrap="square" rtlCol="1">
            <a:spAutoFit/>
          </a:bodyPr>
          <a:lstStyle/>
          <a:p>
            <a:pPr algn="ctr" rtl="1">
              <a:lnSpc>
                <a:spcPct val="200000"/>
              </a:lnSpc>
            </a:pPr>
            <a:r>
              <a:rPr lang="fa-IR" sz="2400" dirty="0">
                <a:solidFill>
                  <a:srgbClr val="243169"/>
                </a:solidFill>
                <a:latin typeface="Sahel Black" panose="020B0603030804020204" pitchFamily="34" charset="-78"/>
                <a:cs typeface="Sahel Black" panose="020B0603030804020204" pitchFamily="34" charset="-78"/>
              </a:rPr>
              <a:t> امیرالمؤمنین (علیه السلام)</a:t>
            </a:r>
          </a:p>
          <a:p>
            <a:pPr algn="ctr" rtl="1">
              <a:lnSpc>
                <a:spcPct val="200000"/>
              </a:lnSpc>
            </a:pPr>
            <a:r>
              <a:rPr lang="fa-IR" sz="2400" dirty="0">
                <a:solidFill>
                  <a:srgbClr val="243169"/>
                </a:solidFill>
                <a:latin typeface="Sahel Black" panose="020B0603030804020204" pitchFamily="34" charset="-78"/>
                <a:cs typeface="Sahel Black" panose="020B0603030804020204" pitchFamily="34" charset="-78"/>
              </a:rPr>
              <a:t>مَنْ صَغُرَتْ هِمَّتُهُ بَطَلَتْ فَضِيلَتُهُ</a:t>
            </a:r>
          </a:p>
          <a:p>
            <a:pPr algn="ctr" rtl="1">
              <a:lnSpc>
                <a:spcPct val="200000"/>
              </a:lnSpc>
            </a:pPr>
            <a:r>
              <a:rPr lang="fa-IR" b="1" dirty="0">
                <a:latin typeface="Sahel SemiBold" panose="02000703000000000000" pitchFamily="2" charset="-78"/>
                <a:ea typeface="Sahel SemiBold" panose="02000703000000000000" pitchFamily="2" charset="-78"/>
                <a:cs typeface="Sahel SemiBold" panose="02000703000000000000" pitchFamily="2" charset="-78"/>
              </a:rPr>
              <a:t>غرر الحکم  ج۱ ص۵۹۲</a:t>
            </a:r>
          </a:p>
        </p:txBody>
      </p:sp>
      <p:sp>
        <p:nvSpPr>
          <p:cNvPr id="4" name="TextBox 3">
            <a:extLst>
              <a:ext uri="{FF2B5EF4-FFF2-40B4-BE49-F238E27FC236}">
                <a16:creationId xmlns:a16="http://schemas.microsoft.com/office/drawing/2014/main" id="{516A6787-55E5-20D5-29EE-6C7D024E5D9D}"/>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روایت آغازین جلسه</a:t>
            </a:r>
          </a:p>
        </p:txBody>
      </p:sp>
      <p:sp>
        <p:nvSpPr>
          <p:cNvPr id="10" name="شمارنده صفحه">
            <a:extLst>
              <a:ext uri="{FF2B5EF4-FFF2-40B4-BE49-F238E27FC236}">
                <a16:creationId xmlns:a16="http://schemas.microsoft.com/office/drawing/2014/main" id="{06EFBA76-647A-4065-45B7-2D97F194D67C}"/>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36</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818E6C4F-4922-053E-3119-EAB0EDFC7DC0}"/>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5" name="Picture 4">
            <a:extLst>
              <a:ext uri="{FF2B5EF4-FFF2-40B4-BE49-F238E27FC236}">
                <a16:creationId xmlns:a16="http://schemas.microsoft.com/office/drawing/2014/main" id="{7C5FF084-9DDA-529B-16C1-D0BEC8416D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997" y="997427"/>
            <a:ext cx="8399297" cy="5038725"/>
          </a:xfrm>
          <a:prstGeom prst="rect">
            <a:avLst/>
          </a:prstGeom>
        </p:spPr>
      </p:pic>
    </p:spTree>
    <p:extLst>
      <p:ext uri="{BB962C8B-B14F-4D97-AF65-F5344CB8AC3E}">
        <p14:creationId xmlns:p14="http://schemas.microsoft.com/office/powerpoint/2010/main" val="2157324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F8DC9-1EBC-BE15-67C8-923CD8A237EE}"/>
            </a:ext>
          </a:extLst>
        </p:cNvPr>
        <p:cNvGrpSpPr/>
        <p:nvPr/>
      </p:nvGrpSpPr>
      <p:grpSpPr>
        <a:xfrm>
          <a:off x="0" y="0"/>
          <a:ext cx="0" cy="0"/>
          <a:chOff x="0" y="0"/>
          <a:chExt cx="0" cy="0"/>
        </a:xfrm>
      </p:grpSpPr>
      <p:sp>
        <p:nvSpPr>
          <p:cNvPr id="63" name="تیتر فهرست">
            <a:extLst>
              <a:ext uri="{FF2B5EF4-FFF2-40B4-BE49-F238E27FC236}">
                <a16:creationId xmlns:a16="http://schemas.microsoft.com/office/drawing/2014/main" id="{C44AC1D1-EA4B-F248-8D38-9C8BBE7B11E9}"/>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0E4C3DCE-6511-4D6A-B1DB-342EF47E5AF4}"/>
              </a:ext>
            </a:extLst>
          </p:cNvPr>
          <p:cNvSpPr txBox="1"/>
          <p:nvPr/>
        </p:nvSpPr>
        <p:spPr>
          <a:xfrm>
            <a:off x="4545808" y="85418"/>
            <a:ext cx="3139001"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شرایط واجب شدن روزه</a:t>
            </a:r>
          </a:p>
        </p:txBody>
      </p:sp>
      <p:grpSp>
        <p:nvGrpSpPr>
          <p:cNvPr id="15" name="Group 14">
            <a:extLst>
              <a:ext uri="{FF2B5EF4-FFF2-40B4-BE49-F238E27FC236}">
                <a16:creationId xmlns:a16="http://schemas.microsoft.com/office/drawing/2014/main" id="{10EF01C5-CA71-2756-C9B1-714D32E11C0D}"/>
              </a:ext>
            </a:extLst>
          </p:cNvPr>
          <p:cNvGrpSpPr/>
          <p:nvPr/>
        </p:nvGrpSpPr>
        <p:grpSpPr>
          <a:xfrm>
            <a:off x="3387506" y="1215519"/>
            <a:ext cx="5455602" cy="697316"/>
            <a:chOff x="6390639" y="690788"/>
            <a:chExt cx="5455602" cy="697316"/>
          </a:xfrm>
        </p:grpSpPr>
        <p:sp>
          <p:nvSpPr>
            <p:cNvPr id="12" name="Freeform: Shape 11">
              <a:extLst>
                <a:ext uri="{FF2B5EF4-FFF2-40B4-BE49-F238E27FC236}">
                  <a16:creationId xmlns:a16="http://schemas.microsoft.com/office/drawing/2014/main" id="{445B654D-EF61-B3FF-70AC-2A5544935CD1}"/>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7D943E74-1C39-739C-F4BD-8E358FD3A192}"/>
                </a:ext>
              </a:extLst>
            </p:cNvPr>
            <p:cNvSpPr/>
            <p:nvPr/>
          </p:nvSpPr>
          <p:spPr>
            <a:xfrm rot="16200000" flipH="1" flipV="1">
              <a:off x="8483635" y="-1257313"/>
              <a:ext cx="672706" cy="4568908"/>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3" name="TextBox 12">
              <a:extLst>
                <a:ext uri="{FF2B5EF4-FFF2-40B4-BE49-F238E27FC236}">
                  <a16:creationId xmlns:a16="http://schemas.microsoft.com/office/drawing/2014/main" id="{5B5C9BF1-0115-CF53-38AA-85653CAEF7FD}"/>
                </a:ext>
              </a:extLst>
            </p:cNvPr>
            <p:cNvSpPr txBox="1"/>
            <p:nvPr/>
          </p:nvSpPr>
          <p:spPr>
            <a:xfrm>
              <a:off x="11213434" y="775271"/>
              <a:ext cx="362599" cy="584775"/>
            </a:xfrm>
            <a:prstGeom prst="rect">
              <a:avLst/>
            </a:prstGeom>
            <a:noFill/>
          </p:spPr>
          <p:txBody>
            <a:bodyPr wrap="none" rtlCol="1">
              <a:spAutoFit/>
            </a:bodyPr>
            <a:lstStyle/>
            <a:p>
              <a:pPr algn="ctr"/>
              <a:r>
                <a:rPr lang="fa-IR" sz="3200" dirty="0">
                  <a:solidFill>
                    <a:srgbClr val="E1B853"/>
                  </a:solidFill>
                  <a:latin typeface="Sahel Black" panose="020B0603030804020204" pitchFamily="34" charset="-78"/>
                  <a:cs typeface="Sahel Black" panose="020B0603030804020204" pitchFamily="34" charset="-78"/>
                </a:rPr>
                <a:t>1</a:t>
              </a:r>
            </a:p>
          </p:txBody>
        </p:sp>
        <p:sp>
          <p:nvSpPr>
            <p:cNvPr id="14" name="TextBox 13">
              <a:hlinkClick r:id="" action="ppaction://noaction"/>
              <a:extLst>
                <a:ext uri="{FF2B5EF4-FFF2-40B4-BE49-F238E27FC236}">
                  <a16:creationId xmlns:a16="http://schemas.microsoft.com/office/drawing/2014/main" id="{186614D2-94FF-4A4D-9481-921EF5D4B9D3}"/>
                </a:ext>
              </a:extLst>
            </p:cNvPr>
            <p:cNvSpPr txBox="1"/>
            <p:nvPr/>
          </p:nvSpPr>
          <p:spPr>
            <a:xfrm>
              <a:off x="7011253" y="741773"/>
              <a:ext cx="3840480" cy="646331"/>
            </a:xfrm>
            <a:prstGeom prst="rect">
              <a:avLst/>
            </a:prstGeom>
            <a:noFill/>
          </p:spPr>
          <p:txBody>
            <a:bodyPr wrap="square" rtlCol="1">
              <a:spAutoFit/>
            </a:bodyPr>
            <a:lstStyle/>
            <a:p>
              <a:pPr algn="ctr" rtl="1"/>
              <a:r>
                <a:rPr lang="fa-IR" sz="3600" dirty="0">
                  <a:solidFill>
                    <a:srgbClr val="243169"/>
                  </a:solidFill>
                  <a:latin typeface="Sahel Black" panose="020B0603030804020204" pitchFamily="34" charset="-78"/>
                  <a:cs typeface="Sahel Black" panose="020B0603030804020204" pitchFamily="34" charset="-78"/>
                </a:rPr>
                <a:t>بلوغ</a:t>
              </a:r>
            </a:p>
          </p:txBody>
        </p:sp>
      </p:grpSp>
      <p:sp>
        <p:nvSpPr>
          <p:cNvPr id="2" name="Freeform: Shape 1">
            <a:extLst>
              <a:ext uri="{FF2B5EF4-FFF2-40B4-BE49-F238E27FC236}">
                <a16:creationId xmlns:a16="http://schemas.microsoft.com/office/drawing/2014/main" id="{01393CE9-3451-47AE-3BAA-7FB66ED259ED}"/>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5" name="Diagram 4">
            <a:extLst>
              <a:ext uri="{FF2B5EF4-FFF2-40B4-BE49-F238E27FC236}">
                <a16:creationId xmlns:a16="http://schemas.microsoft.com/office/drawing/2014/main" id="{8B6AFDE2-F460-32D6-95AC-DBD8F59A010A}"/>
              </a:ext>
            </a:extLst>
          </p:cNvPr>
          <p:cNvGraphicFramePr/>
          <p:nvPr>
            <p:extLst>
              <p:ext uri="{D42A27DB-BD31-4B8C-83A1-F6EECF244321}">
                <p14:modId xmlns:p14="http://schemas.microsoft.com/office/powerpoint/2010/main" val="1037637110"/>
              </p:ext>
            </p:extLst>
          </p:nvPr>
        </p:nvGraphicFramePr>
        <p:xfrm>
          <a:off x="2825550" y="2143554"/>
          <a:ext cx="6540900" cy="40142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09858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2DD45-0DDD-78E0-2CC5-614311F1420B}"/>
            </a:ext>
          </a:extLst>
        </p:cNvPr>
        <p:cNvGrpSpPr/>
        <p:nvPr/>
      </p:nvGrpSpPr>
      <p:grpSpPr>
        <a:xfrm>
          <a:off x="0" y="0"/>
          <a:ext cx="0" cy="0"/>
          <a:chOff x="0" y="0"/>
          <a:chExt cx="0" cy="0"/>
        </a:xfrm>
      </p:grpSpPr>
      <p:sp>
        <p:nvSpPr>
          <p:cNvPr id="14" name="Freeform: Shape 13">
            <a:extLst>
              <a:ext uri="{FF2B5EF4-FFF2-40B4-BE49-F238E27FC236}">
                <a16:creationId xmlns:a16="http://schemas.microsoft.com/office/drawing/2014/main" id="{FAD23FFF-BAFB-584D-A57A-0C1BD68FF8E9}"/>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 name="TextBox 1">
            <a:extLst>
              <a:ext uri="{FF2B5EF4-FFF2-40B4-BE49-F238E27FC236}">
                <a16:creationId xmlns:a16="http://schemas.microsoft.com/office/drawing/2014/main" id="{27C32145-9EC8-35A5-DF8B-E6F5D0EC3F2A}"/>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اثر روزه خوردن</a:t>
            </a:r>
          </a:p>
        </p:txBody>
      </p:sp>
      <p:grpSp>
        <p:nvGrpSpPr>
          <p:cNvPr id="29" name="Group 28">
            <a:extLst>
              <a:ext uri="{FF2B5EF4-FFF2-40B4-BE49-F238E27FC236}">
                <a16:creationId xmlns:a16="http://schemas.microsoft.com/office/drawing/2014/main" id="{AD08C358-585E-3E76-0F1B-81833CF4D9F8}"/>
              </a:ext>
            </a:extLst>
          </p:cNvPr>
          <p:cNvGrpSpPr/>
          <p:nvPr/>
        </p:nvGrpSpPr>
        <p:grpSpPr>
          <a:xfrm>
            <a:off x="3068320" y="1497334"/>
            <a:ext cx="7782560" cy="4253226"/>
            <a:chOff x="3068320" y="1497334"/>
            <a:chExt cx="7782560" cy="4253226"/>
          </a:xfrm>
        </p:grpSpPr>
        <p:sp>
          <p:nvSpPr>
            <p:cNvPr id="23" name="Freeform: Shape 22">
              <a:extLst>
                <a:ext uri="{FF2B5EF4-FFF2-40B4-BE49-F238E27FC236}">
                  <a16:creationId xmlns:a16="http://schemas.microsoft.com/office/drawing/2014/main" id="{916F6E60-411F-3F07-EF81-1D820FCA800C}"/>
                </a:ext>
              </a:extLst>
            </p:cNvPr>
            <p:cNvSpPr/>
            <p:nvPr/>
          </p:nvSpPr>
          <p:spPr>
            <a:xfrm>
              <a:off x="3068320" y="1497334"/>
              <a:ext cx="7782560" cy="4253226"/>
            </a:xfrm>
            <a:custGeom>
              <a:avLst/>
              <a:gdLst>
                <a:gd name="connsiteX0" fmla="*/ 0 w 7782560"/>
                <a:gd name="connsiteY0" fmla="*/ 0 h 4253226"/>
                <a:gd name="connsiteX1" fmla="*/ 7418654 w 7782560"/>
                <a:gd name="connsiteY1" fmla="*/ 0 h 4253226"/>
                <a:gd name="connsiteX2" fmla="*/ 7782560 w 7782560"/>
                <a:gd name="connsiteY2" fmla="*/ 363906 h 4253226"/>
                <a:gd name="connsiteX3" fmla="*/ 7782560 w 7782560"/>
                <a:gd name="connsiteY3" fmla="*/ 3889320 h 4253226"/>
                <a:gd name="connsiteX4" fmla="*/ 7418654 w 7782560"/>
                <a:gd name="connsiteY4" fmla="*/ 4253226 h 4253226"/>
                <a:gd name="connsiteX5" fmla="*/ 0 w 7782560"/>
                <a:gd name="connsiteY5" fmla="*/ 4253226 h 4253226"/>
                <a:gd name="connsiteX6" fmla="*/ 0 w 7782560"/>
                <a:gd name="connsiteY6" fmla="*/ 4224731 h 4253226"/>
                <a:gd name="connsiteX7" fmla="*/ 50576 w 7782560"/>
                <a:gd name="connsiteY7" fmla="*/ 4213616 h 4253226"/>
                <a:gd name="connsiteX8" fmla="*/ 278620 w 7782560"/>
                <a:gd name="connsiteY8" fmla="*/ 4107334 h 4253226"/>
                <a:gd name="connsiteX9" fmla="*/ 562533 w 7782560"/>
                <a:gd name="connsiteY9" fmla="*/ 3589786 h 4253226"/>
                <a:gd name="connsiteX10" fmla="*/ 1106697 w 7782560"/>
                <a:gd name="connsiteY10" fmla="*/ 3335448 h 4253226"/>
                <a:gd name="connsiteX11" fmla="*/ 1245697 w 7782560"/>
                <a:gd name="connsiteY11" fmla="*/ 2729177 h 4253226"/>
                <a:gd name="connsiteX12" fmla="*/ 1500034 w 7782560"/>
                <a:gd name="connsiteY12" fmla="*/ 2102205 h 4253226"/>
                <a:gd name="connsiteX13" fmla="*/ 1254569 w 7782560"/>
                <a:gd name="connsiteY13" fmla="*/ 1558040 h 4253226"/>
                <a:gd name="connsiteX14" fmla="*/ 1139229 w 7782560"/>
                <a:gd name="connsiteY14" fmla="*/ 985780 h 4253226"/>
                <a:gd name="connsiteX15" fmla="*/ 566969 w 7782560"/>
                <a:gd name="connsiteY15" fmla="*/ 679687 h 4253226"/>
                <a:gd name="connsiteX16" fmla="*/ 243132 w 7782560"/>
                <a:gd name="connsiteY16" fmla="*/ 142916 h 4253226"/>
                <a:gd name="connsiteX17" fmla="*/ 114199 w 7782560"/>
                <a:gd name="connsiteY17" fmla="*/ 76764 h 4253226"/>
                <a:gd name="connsiteX18" fmla="*/ 0 w 7782560"/>
                <a:gd name="connsiteY18" fmla="*/ 38124 h 425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782560" h="4253226">
                  <a:moveTo>
                    <a:pt x="0" y="0"/>
                  </a:moveTo>
                  <a:lnTo>
                    <a:pt x="7418654" y="0"/>
                  </a:lnTo>
                  <a:cubicBezTo>
                    <a:pt x="7619634" y="0"/>
                    <a:pt x="7782560" y="162926"/>
                    <a:pt x="7782560" y="363906"/>
                  </a:cubicBezTo>
                  <a:lnTo>
                    <a:pt x="7782560" y="3889320"/>
                  </a:lnTo>
                  <a:cubicBezTo>
                    <a:pt x="7782560" y="4090300"/>
                    <a:pt x="7619634" y="4253226"/>
                    <a:pt x="7418654" y="4253226"/>
                  </a:cubicBezTo>
                  <a:lnTo>
                    <a:pt x="0" y="4253226"/>
                  </a:lnTo>
                  <a:lnTo>
                    <a:pt x="0" y="4224731"/>
                  </a:lnTo>
                  <a:lnTo>
                    <a:pt x="50576" y="4213616"/>
                  </a:lnTo>
                  <a:cubicBezTo>
                    <a:pt x="113744" y="4194639"/>
                    <a:pt x="188419" y="4161800"/>
                    <a:pt x="278620" y="4107334"/>
                  </a:cubicBezTo>
                  <a:cubicBezTo>
                    <a:pt x="636467" y="3739628"/>
                    <a:pt x="535916" y="3635133"/>
                    <a:pt x="562533" y="3589786"/>
                  </a:cubicBezTo>
                  <a:cubicBezTo>
                    <a:pt x="593092" y="3575985"/>
                    <a:pt x="786311" y="3639076"/>
                    <a:pt x="1106697" y="3335448"/>
                  </a:cubicBezTo>
                  <a:cubicBezTo>
                    <a:pt x="1357092" y="2952955"/>
                    <a:pt x="1225980" y="2848460"/>
                    <a:pt x="1245697" y="2729177"/>
                  </a:cubicBezTo>
                  <a:cubicBezTo>
                    <a:pt x="1339348" y="2606937"/>
                    <a:pt x="1545382" y="2484698"/>
                    <a:pt x="1500034" y="2102205"/>
                  </a:cubicBezTo>
                  <a:cubicBezTo>
                    <a:pt x="1483276" y="1710840"/>
                    <a:pt x="1300901" y="1638877"/>
                    <a:pt x="1254569" y="1558040"/>
                  </a:cubicBezTo>
                  <a:cubicBezTo>
                    <a:pt x="1230909" y="1515158"/>
                    <a:pt x="1341813" y="1298527"/>
                    <a:pt x="1139229" y="985780"/>
                  </a:cubicBezTo>
                  <a:cubicBezTo>
                    <a:pt x="785818" y="589486"/>
                    <a:pt x="595007" y="693380"/>
                    <a:pt x="566969" y="679687"/>
                  </a:cubicBezTo>
                  <a:cubicBezTo>
                    <a:pt x="535177" y="664161"/>
                    <a:pt x="700792" y="539949"/>
                    <a:pt x="243132" y="142916"/>
                  </a:cubicBezTo>
                  <a:cubicBezTo>
                    <a:pt x="197847" y="115653"/>
                    <a:pt x="154849" y="93934"/>
                    <a:pt x="114199" y="76764"/>
                  </a:cubicBezTo>
                  <a:lnTo>
                    <a:pt x="0" y="38124"/>
                  </a:ln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1600" dirty="0">
                <a:latin typeface="Sahel Black" panose="020B0603030804020204" pitchFamily="34" charset="-78"/>
                <a:cs typeface="Sahel Black" panose="020B0603030804020204" pitchFamily="34" charset="-78"/>
              </a:endParaRPr>
            </a:p>
          </p:txBody>
        </p:sp>
        <p:sp>
          <p:nvSpPr>
            <p:cNvPr id="27" name="TextBox 26">
              <a:extLst>
                <a:ext uri="{FF2B5EF4-FFF2-40B4-BE49-F238E27FC236}">
                  <a16:creationId xmlns:a16="http://schemas.microsoft.com/office/drawing/2014/main" id="{937A7B30-E054-DDBF-9747-C6416D1DB9A2}"/>
                </a:ext>
              </a:extLst>
            </p:cNvPr>
            <p:cNvSpPr txBox="1"/>
            <p:nvPr/>
          </p:nvSpPr>
          <p:spPr>
            <a:xfrm>
              <a:off x="4635572" y="1882791"/>
              <a:ext cx="6127677" cy="2823850"/>
            </a:xfrm>
            <a:prstGeom prst="rect">
              <a:avLst/>
            </a:prstGeom>
            <a:noFill/>
          </p:spPr>
          <p:txBody>
            <a:bodyPr wrap="square" rtlCol="1">
              <a:spAutoFit/>
            </a:bodyPr>
            <a:lstStyle/>
            <a:p>
              <a:pPr algn="ctr" rtl="1">
                <a:lnSpc>
                  <a:spcPct val="150000"/>
                </a:lnSpc>
              </a:pPr>
              <a:r>
                <a:rPr lang="fa-IR" sz="2000" b="1" dirty="0">
                  <a:effectLst/>
                  <a:latin typeface="Sahel" panose="020B0603030804020204" pitchFamily="34" charset="-78"/>
                  <a:cs typeface="Sahel" panose="020B0603030804020204" pitchFamily="34" charset="-78"/>
                </a:rPr>
                <a:t>امام صادق علیه السلام:</a:t>
              </a:r>
            </a:p>
            <a:p>
              <a:pPr algn="ctr" rtl="1">
                <a:lnSpc>
                  <a:spcPct val="150000"/>
                </a:lnSpc>
              </a:pPr>
              <a:r>
                <a:rPr lang="fa-IR" sz="2000" b="1" dirty="0">
                  <a:solidFill>
                    <a:srgbClr val="243169"/>
                  </a:solidFill>
                  <a:effectLst/>
                  <a:latin typeface="Sahel" panose="020B0603030804020204" pitchFamily="34" charset="-78"/>
                  <a:cs typeface="Sahel" panose="020B0603030804020204" pitchFamily="34" charset="-78"/>
                </a:rPr>
                <a:t>مَنْ أَفْطَرَ يَوْماً مِنْ شَهْرِ رَمَضَانَ خَرَجَ رُوحُ اَلْإِيمَانِ مِنْهُ</a:t>
              </a:r>
              <a:br>
                <a:rPr lang="fa-IR" sz="2000" b="1" dirty="0">
                  <a:solidFill>
                    <a:srgbClr val="243169"/>
                  </a:solidFill>
                  <a:effectLst/>
                  <a:latin typeface="Sahel" panose="020B0603030804020204" pitchFamily="34" charset="-78"/>
                  <a:cs typeface="Sahel" panose="020B0603030804020204" pitchFamily="34" charset="-78"/>
                </a:rPr>
              </a:br>
              <a:r>
                <a:rPr lang="fa-IR" sz="2000" b="1" dirty="0">
                  <a:solidFill>
                    <a:srgbClr val="243169"/>
                  </a:solidFill>
                  <a:effectLst/>
                  <a:latin typeface="Sahel" panose="020B0603030804020204" pitchFamily="34" charset="-78"/>
                  <a:cs typeface="Sahel" panose="020B0603030804020204" pitchFamily="34" charset="-78"/>
                </a:rPr>
                <a:t>من لا يحضره الفقيه جلد۲ صفحه۱۱۸</a:t>
              </a:r>
              <a:br>
                <a:rPr lang="fa-IR" sz="2000" b="1" dirty="0">
                  <a:solidFill>
                    <a:srgbClr val="243169"/>
                  </a:solidFill>
                  <a:effectLst/>
                  <a:latin typeface="Sahel" panose="020B0603030804020204" pitchFamily="34" charset="-78"/>
                  <a:cs typeface="Sahel" panose="020B0603030804020204" pitchFamily="34" charset="-78"/>
                </a:rPr>
              </a:br>
              <a:endParaRPr lang="fa-IR" sz="2000" b="1" dirty="0">
                <a:solidFill>
                  <a:srgbClr val="243169"/>
                </a:solidFill>
                <a:effectLst/>
                <a:latin typeface="Sahel" panose="020B0603030804020204" pitchFamily="34" charset="-78"/>
                <a:cs typeface="Sahel" panose="020B0603030804020204" pitchFamily="34" charset="-78"/>
              </a:endParaRPr>
            </a:p>
            <a:p>
              <a:pPr algn="ctr" rtl="1">
                <a:lnSpc>
                  <a:spcPct val="150000"/>
                </a:lnSpc>
              </a:pPr>
              <a:r>
                <a:rPr lang="fa-IR" sz="2000" b="1" dirty="0">
                  <a:effectLst/>
                  <a:latin typeface="Sahel" panose="020B0603030804020204" pitchFamily="34" charset="-78"/>
                  <a:cs typeface="Sahel" panose="020B0603030804020204" pitchFamily="34" charset="-78"/>
                </a:rPr>
                <a:t>کفاره جریمه دنیوی است، اما روح ایمان از او خارج می‌شود.</a:t>
              </a:r>
            </a:p>
            <a:p>
              <a:pPr algn="ctr" rtl="1">
                <a:lnSpc>
                  <a:spcPct val="150000"/>
                </a:lnSpc>
              </a:pPr>
              <a:r>
                <a:rPr lang="fa-IR" sz="2000" b="1" dirty="0">
                  <a:effectLst/>
                  <a:latin typeface="Sahel" panose="020B0603030804020204" pitchFamily="34" charset="-78"/>
                  <a:cs typeface="Sahel" panose="020B0603030804020204" pitchFamily="34" charset="-78"/>
                </a:rPr>
                <a:t>گستاخی در برابر خداست.</a:t>
              </a:r>
            </a:p>
          </p:txBody>
        </p:sp>
      </p:grpSp>
      <p:sp>
        <p:nvSpPr>
          <p:cNvPr id="13" name="شمارنده صفحه">
            <a:extLst>
              <a:ext uri="{FF2B5EF4-FFF2-40B4-BE49-F238E27FC236}">
                <a16:creationId xmlns:a16="http://schemas.microsoft.com/office/drawing/2014/main" id="{B399534A-FF64-165C-8692-219D0E8640DB}"/>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38</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AFF4E172-D255-4A49-8759-2A9F2AFE6703}"/>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pic>
        <p:nvPicPr>
          <p:cNvPr id="21" name="Picture 20">
            <a:extLst>
              <a:ext uri="{FF2B5EF4-FFF2-40B4-BE49-F238E27FC236}">
                <a16:creationId xmlns:a16="http://schemas.microsoft.com/office/drawing/2014/main" id="{A43A270D-054A-7B41-C907-8F197A267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033" y="1486381"/>
            <a:ext cx="4032881" cy="43621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46255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406B2-3E95-2BC5-0F57-963DB0CF1213}"/>
            </a:ext>
          </a:extLst>
        </p:cNvPr>
        <p:cNvGrpSpPr/>
        <p:nvPr/>
      </p:nvGrpSpPr>
      <p:grpSpPr>
        <a:xfrm>
          <a:off x="0" y="0"/>
          <a:ext cx="0" cy="0"/>
          <a:chOff x="0" y="0"/>
          <a:chExt cx="0" cy="0"/>
        </a:xfrm>
      </p:grpSpPr>
      <p:sp>
        <p:nvSpPr>
          <p:cNvPr id="16" name="Freeform: Shape 15">
            <a:extLst>
              <a:ext uri="{FF2B5EF4-FFF2-40B4-BE49-F238E27FC236}">
                <a16:creationId xmlns:a16="http://schemas.microsoft.com/office/drawing/2014/main" id="{126AB6FD-D0B4-4F4E-8BF6-632DF44F7D49}"/>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10" name="TextBox 9">
            <a:extLst>
              <a:ext uri="{FF2B5EF4-FFF2-40B4-BE49-F238E27FC236}">
                <a16:creationId xmlns:a16="http://schemas.microsoft.com/office/drawing/2014/main" id="{3AD043CA-99B0-AA32-E4F9-A58A673F5893}"/>
              </a:ext>
            </a:extLst>
          </p:cNvPr>
          <p:cNvSpPr txBox="1"/>
          <p:nvPr/>
        </p:nvSpPr>
        <p:spPr>
          <a:xfrm>
            <a:off x="3390328" y="419542"/>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تربیت با دو ابزار</a:t>
            </a:r>
          </a:p>
        </p:txBody>
      </p:sp>
      <p:grpSp>
        <p:nvGrpSpPr>
          <p:cNvPr id="67" name="Group 66">
            <a:extLst>
              <a:ext uri="{FF2B5EF4-FFF2-40B4-BE49-F238E27FC236}">
                <a16:creationId xmlns:a16="http://schemas.microsoft.com/office/drawing/2014/main" id="{A3EBA83F-3BE8-34F4-3439-8F29A325FC2E}"/>
              </a:ext>
            </a:extLst>
          </p:cNvPr>
          <p:cNvGrpSpPr/>
          <p:nvPr/>
        </p:nvGrpSpPr>
        <p:grpSpPr>
          <a:xfrm>
            <a:off x="5352296" y="1256043"/>
            <a:ext cx="4975475" cy="598936"/>
            <a:chOff x="4620283" y="4639364"/>
            <a:chExt cx="4975475" cy="598936"/>
          </a:xfrm>
        </p:grpSpPr>
        <p:sp>
          <p:nvSpPr>
            <p:cNvPr id="68" name="Rectangle: Rounded Corners 67">
              <a:extLst>
                <a:ext uri="{FF2B5EF4-FFF2-40B4-BE49-F238E27FC236}">
                  <a16:creationId xmlns:a16="http://schemas.microsoft.com/office/drawing/2014/main" id="{ADE23FD9-0FD9-086C-6E97-E6E42F0798EB}"/>
                </a:ext>
              </a:extLst>
            </p:cNvPr>
            <p:cNvSpPr/>
            <p:nvPr/>
          </p:nvSpPr>
          <p:spPr>
            <a:xfrm>
              <a:off x="9509763" y="4639364"/>
              <a:ext cx="85995" cy="598936"/>
            </a:xfrm>
            <a:prstGeom prst="roundRect">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a:latin typeface="Sahel Black" panose="020B0603030804020204" pitchFamily="34" charset="-78"/>
                <a:cs typeface="Sahel Black" panose="020B0603030804020204" pitchFamily="34" charset="-78"/>
              </a:endParaRPr>
            </a:p>
          </p:txBody>
        </p:sp>
        <p:sp>
          <p:nvSpPr>
            <p:cNvPr id="69" name="TextBox 68">
              <a:extLst>
                <a:ext uri="{FF2B5EF4-FFF2-40B4-BE49-F238E27FC236}">
                  <a16:creationId xmlns:a16="http://schemas.microsoft.com/office/drawing/2014/main" id="{BFBDE1BE-7152-5345-4B16-4540C288A698}"/>
                </a:ext>
              </a:extLst>
            </p:cNvPr>
            <p:cNvSpPr txBox="1"/>
            <p:nvPr/>
          </p:nvSpPr>
          <p:spPr>
            <a:xfrm>
              <a:off x="4620283" y="4715080"/>
              <a:ext cx="4889480" cy="523220"/>
            </a:xfrm>
            <a:prstGeom prst="rect">
              <a:avLst/>
            </a:prstGeom>
            <a:noFill/>
          </p:spPr>
          <p:txBody>
            <a:bodyPr wrap="none" rtlCol="1">
              <a:spAutoFit/>
            </a:bodyPr>
            <a:lstStyle/>
            <a:p>
              <a:pPr algn="r"/>
              <a:r>
                <a:rPr lang="fa-IR" sz="2800" dirty="0">
                  <a:solidFill>
                    <a:srgbClr val="243169"/>
                  </a:solidFill>
                  <a:latin typeface="Sahel Black" panose="020B0603030804020204" pitchFamily="34" charset="-78"/>
                  <a:cs typeface="Sahel Black" panose="020B0603030804020204" pitchFamily="34" charset="-78"/>
                </a:rPr>
                <a:t>تربیت انسان نیاز به دو ابزار دارد</a:t>
              </a:r>
            </a:p>
          </p:txBody>
        </p:sp>
      </p:grpSp>
      <p:sp>
        <p:nvSpPr>
          <p:cNvPr id="4" name="Freeform: Shape 3">
            <a:extLst>
              <a:ext uri="{FF2B5EF4-FFF2-40B4-BE49-F238E27FC236}">
                <a16:creationId xmlns:a16="http://schemas.microsoft.com/office/drawing/2014/main" id="{C0A55EC1-2C24-5574-BF26-9A83AA65F507}"/>
              </a:ext>
            </a:extLst>
          </p:cNvPr>
          <p:cNvSpPr/>
          <p:nvPr/>
        </p:nvSpPr>
        <p:spPr>
          <a:xfrm>
            <a:off x="7050171" y="2167754"/>
            <a:ext cx="3118384" cy="3997990"/>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sz="2800" dirty="0">
              <a:solidFill>
                <a:srgbClr val="09653E"/>
              </a:solidFill>
              <a:latin typeface="Sahel Black" panose="020B0603030804020204" pitchFamily="34" charset="-78"/>
              <a:cs typeface="Sahel Black" panose="020B0603030804020204" pitchFamily="34" charset="-78"/>
            </a:endParaRPr>
          </a:p>
          <a:p>
            <a:pPr algn="ctr"/>
            <a:r>
              <a:rPr lang="fa-IR" sz="2800" dirty="0">
                <a:solidFill>
                  <a:srgbClr val="09653E"/>
                </a:solidFill>
                <a:latin typeface="Sahel Black" panose="020B0603030804020204" pitchFamily="34" charset="-78"/>
                <a:cs typeface="Sahel Black" panose="020B0603030804020204" pitchFamily="34" charset="-78"/>
              </a:rPr>
              <a:t>ترس و تنبیه</a:t>
            </a:r>
            <a:endParaRPr lang="en-US" sz="2800" dirty="0">
              <a:solidFill>
                <a:srgbClr val="09653E"/>
              </a:solidFill>
              <a:latin typeface="Sahel Black" panose="020B0603030804020204" pitchFamily="34" charset="-78"/>
              <a:cs typeface="Sahel Black" panose="020B0603030804020204" pitchFamily="34" charset="-78"/>
            </a:endParaRPr>
          </a:p>
          <a:p>
            <a:pPr algn="ctr"/>
            <a:endParaRPr lang="fa-IR" sz="1600" dirty="0">
              <a:solidFill>
                <a:srgbClr val="09653E"/>
              </a:solidFill>
              <a:latin typeface="Sahel Black" panose="020B0603030804020204" pitchFamily="34" charset="-78"/>
              <a:cs typeface="Sahel Black" panose="020B0603030804020204" pitchFamily="34" charset="-78"/>
            </a:endParaRPr>
          </a:p>
          <a:p>
            <a:pPr algn="ctr"/>
            <a:endParaRPr lang="fa-IR" sz="1600" dirty="0">
              <a:latin typeface="Sahel Black" panose="020B0603030804020204" pitchFamily="34" charset="-78"/>
              <a:cs typeface="Sahel Black" panose="020B0603030804020204" pitchFamily="34" charset="-78"/>
            </a:endParaRPr>
          </a:p>
          <a:p>
            <a:pPr algn="ctr"/>
            <a:endParaRPr lang="fa-IR" sz="1600" dirty="0">
              <a:latin typeface="Sahel Black" panose="020B0603030804020204" pitchFamily="34" charset="-78"/>
              <a:cs typeface="Sahel Black" panose="020B0603030804020204" pitchFamily="34" charset="-78"/>
            </a:endParaRPr>
          </a:p>
          <a:p>
            <a:pPr algn="ctr" rtl="1"/>
            <a:r>
              <a:rPr lang="fa-IR" b="1" dirty="0">
                <a:solidFill>
                  <a:srgbClr val="243169"/>
                </a:solidFill>
                <a:latin typeface="Sahel" panose="020B0603030804020204" pitchFamily="34" charset="-78"/>
                <a:cs typeface="Sahel" panose="020B0603030804020204" pitchFamily="34" charset="-78"/>
              </a:rPr>
              <a:t>عواقب خوردن عمدی روزه را بگوییم</a:t>
            </a:r>
          </a:p>
          <a:p>
            <a:pPr algn="ctr" rtl="1"/>
            <a:endParaRPr lang="fa-IR" b="1" dirty="0">
              <a:solidFill>
                <a:srgbClr val="243169"/>
              </a:solidFill>
              <a:latin typeface="Sahel" panose="020B0603030804020204" pitchFamily="34" charset="-78"/>
              <a:cs typeface="Sahel" panose="020B0603030804020204" pitchFamily="34" charset="-78"/>
            </a:endParaRPr>
          </a:p>
          <a:p>
            <a:pPr algn="ctr" rtl="1"/>
            <a:endParaRPr lang="fa-IR" b="1" dirty="0">
              <a:solidFill>
                <a:srgbClr val="243169"/>
              </a:solidFill>
              <a:latin typeface="Sahel" panose="020B0603030804020204" pitchFamily="34" charset="-78"/>
              <a:cs typeface="Sahel" panose="020B0603030804020204" pitchFamily="34" charset="-78"/>
            </a:endParaRPr>
          </a:p>
          <a:p>
            <a:pPr algn="ctr" rtl="1"/>
            <a:endParaRPr lang="fa-IR" b="1" dirty="0">
              <a:solidFill>
                <a:srgbClr val="243169"/>
              </a:solidFill>
              <a:latin typeface="Sahel" panose="020B0603030804020204" pitchFamily="34" charset="-78"/>
              <a:cs typeface="Sahel" panose="020B0603030804020204" pitchFamily="34" charset="-78"/>
            </a:endParaRPr>
          </a:p>
        </p:txBody>
      </p:sp>
      <p:sp>
        <p:nvSpPr>
          <p:cNvPr id="5" name="Freeform: Shape 4">
            <a:extLst>
              <a:ext uri="{FF2B5EF4-FFF2-40B4-BE49-F238E27FC236}">
                <a16:creationId xmlns:a16="http://schemas.microsoft.com/office/drawing/2014/main" id="{E90F5BFF-86CD-01CD-FDBC-CF07393A7160}"/>
              </a:ext>
            </a:extLst>
          </p:cNvPr>
          <p:cNvSpPr/>
          <p:nvPr/>
        </p:nvSpPr>
        <p:spPr>
          <a:xfrm>
            <a:off x="1831136" y="2201908"/>
            <a:ext cx="3118384" cy="3997990"/>
          </a:xfrm>
          <a:custGeom>
            <a:avLst/>
            <a:gdLst>
              <a:gd name="connsiteX0" fmla="*/ 1918352 w 3837108"/>
              <a:gd name="connsiteY0" fmla="*/ 0 h 4846841"/>
              <a:gd name="connsiteX1" fmla="*/ 1918555 w 3837108"/>
              <a:gd name="connsiteY1" fmla="*/ 481 h 4846841"/>
              <a:gd name="connsiteX2" fmla="*/ 1918756 w 3837108"/>
              <a:gd name="connsiteY2" fmla="*/ 1 h 4846841"/>
              <a:gd name="connsiteX3" fmla="*/ 2056441 w 3837108"/>
              <a:gd name="connsiteY3" fmla="*/ 111594 h 4846841"/>
              <a:gd name="connsiteX4" fmla="*/ 2361114 w 3837108"/>
              <a:gd name="connsiteY4" fmla="*/ 294638 h 4846841"/>
              <a:gd name="connsiteX5" fmla="*/ 2406875 w 3837108"/>
              <a:gd name="connsiteY5" fmla="*/ 439950 h 4846841"/>
              <a:gd name="connsiteX6" fmla="*/ 2600758 w 3837108"/>
              <a:gd name="connsiteY6" fmla="*/ 499359 h 4846841"/>
              <a:gd name="connsiteX7" fmla="*/ 2660568 w 3837108"/>
              <a:gd name="connsiteY7" fmla="*/ 684009 h 4846841"/>
              <a:gd name="connsiteX8" fmla="*/ 3130624 w 3837108"/>
              <a:gd name="connsiteY8" fmla="*/ 746228 h 4846841"/>
              <a:gd name="connsiteX9" fmla="*/ 3370267 w 3837108"/>
              <a:gd name="connsiteY9" fmla="*/ 1168917 h 4846841"/>
              <a:gd name="connsiteX10" fmla="*/ 3530733 w 3837108"/>
              <a:gd name="connsiteY10" fmla="*/ 1197819 h 4846841"/>
              <a:gd name="connsiteX11" fmla="*/ 3548020 w 3837108"/>
              <a:gd name="connsiteY11" fmla="*/ 1204617 h 4846841"/>
              <a:gd name="connsiteX12" fmla="*/ 3604483 w 3837108"/>
              <a:gd name="connsiteY12" fmla="*/ 1222144 h 4846841"/>
              <a:gd name="connsiteX13" fmla="*/ 3661878 w 3837108"/>
              <a:gd name="connsiteY13" fmla="*/ 1253297 h 4846841"/>
              <a:gd name="connsiteX14" fmla="*/ 3671307 w 3837108"/>
              <a:gd name="connsiteY14" fmla="*/ 1261076 h 4846841"/>
              <a:gd name="connsiteX15" fmla="*/ 3674494 w 3837108"/>
              <a:gd name="connsiteY15" fmla="*/ 1262961 h 4846841"/>
              <a:gd name="connsiteX16" fmla="*/ 3698530 w 3837108"/>
              <a:gd name="connsiteY16" fmla="*/ 1283537 h 4846841"/>
              <a:gd name="connsiteX17" fmla="*/ 3711884 w 3837108"/>
              <a:gd name="connsiteY17" fmla="*/ 1294556 h 4846841"/>
              <a:gd name="connsiteX18" fmla="*/ 3810849 w 3837108"/>
              <a:gd name="connsiteY18" fmla="*/ 1533478 h 4846841"/>
              <a:gd name="connsiteX19" fmla="*/ 3810849 w 3837108"/>
              <a:gd name="connsiteY19" fmla="*/ 1535374 h 4846841"/>
              <a:gd name="connsiteX20" fmla="*/ 3819738 w 3837108"/>
              <a:gd name="connsiteY20" fmla="*/ 1573968 h 4846841"/>
              <a:gd name="connsiteX21" fmla="*/ 3834301 w 3837108"/>
              <a:gd name="connsiteY21" fmla="*/ 1673092 h 4846841"/>
              <a:gd name="connsiteX22" fmla="*/ 3831840 w 3837108"/>
              <a:gd name="connsiteY22" fmla="*/ 1777997 h 4846841"/>
              <a:gd name="connsiteX23" fmla="*/ 3810849 w 3837108"/>
              <a:gd name="connsiteY23" fmla="*/ 1829424 h 4846841"/>
              <a:gd name="connsiteX24" fmla="*/ 3810849 w 3837108"/>
              <a:gd name="connsiteY24" fmla="*/ 4508954 h 4846841"/>
              <a:gd name="connsiteX25" fmla="*/ 3472962 w 3837108"/>
              <a:gd name="connsiteY25" fmla="*/ 4846841 h 4846841"/>
              <a:gd name="connsiteX26" fmla="*/ 371766 w 3837108"/>
              <a:gd name="connsiteY26" fmla="*/ 4846841 h 4846841"/>
              <a:gd name="connsiteX27" fmla="*/ 33879 w 3837108"/>
              <a:gd name="connsiteY27" fmla="*/ 4508954 h 4846841"/>
              <a:gd name="connsiteX28" fmla="*/ 33879 w 3837108"/>
              <a:gd name="connsiteY28" fmla="*/ 1848093 h 4846841"/>
              <a:gd name="connsiteX29" fmla="*/ 5269 w 3837108"/>
              <a:gd name="connsiteY29" fmla="*/ 1777996 h 4846841"/>
              <a:gd name="connsiteX30" fmla="*/ 2807 w 3837108"/>
              <a:gd name="connsiteY30" fmla="*/ 1673091 h 4846841"/>
              <a:gd name="connsiteX31" fmla="*/ 17370 w 3837108"/>
              <a:gd name="connsiteY31" fmla="*/ 1573968 h 4846841"/>
              <a:gd name="connsiteX32" fmla="*/ 39472 w 3837108"/>
              <a:gd name="connsiteY32" fmla="*/ 1478003 h 4846841"/>
              <a:gd name="connsiteX33" fmla="*/ 40744 w 3837108"/>
              <a:gd name="connsiteY33" fmla="*/ 1465382 h 4846841"/>
              <a:gd name="connsiteX34" fmla="*/ 91585 w 3837108"/>
              <a:gd name="connsiteY34" fmla="*/ 1344562 h 4846841"/>
              <a:gd name="connsiteX35" fmla="*/ 104752 w 3837108"/>
              <a:gd name="connsiteY35" fmla="*/ 1328604 h 4846841"/>
              <a:gd name="connsiteX36" fmla="*/ 128048 w 3837108"/>
              <a:gd name="connsiteY36" fmla="*/ 1292551 h 4846841"/>
              <a:gd name="connsiteX37" fmla="*/ 206085 w 3837108"/>
              <a:gd name="connsiteY37" fmla="*/ 1237257 h 4846841"/>
              <a:gd name="connsiteX38" fmla="*/ 229017 w 3837108"/>
              <a:gd name="connsiteY38" fmla="*/ 1228239 h 4846841"/>
              <a:gd name="connsiteX39" fmla="*/ 240245 w 3837108"/>
              <a:gd name="connsiteY39" fmla="*/ 1222144 h 4846841"/>
              <a:gd name="connsiteX40" fmla="*/ 260517 w 3837108"/>
              <a:gd name="connsiteY40" fmla="*/ 1215851 h 4846841"/>
              <a:gd name="connsiteX41" fmla="*/ 306375 w 3837108"/>
              <a:gd name="connsiteY41" fmla="*/ 1197818 h 4846841"/>
              <a:gd name="connsiteX42" fmla="*/ 466840 w 3837108"/>
              <a:gd name="connsiteY42" fmla="*/ 1168916 h 4846841"/>
              <a:gd name="connsiteX43" fmla="*/ 706484 w 3837108"/>
              <a:gd name="connsiteY43" fmla="*/ 746227 h 4846841"/>
              <a:gd name="connsiteX44" fmla="*/ 1176540 w 3837108"/>
              <a:gd name="connsiteY44" fmla="*/ 684008 h 4846841"/>
              <a:gd name="connsiteX45" fmla="*/ 1236350 w 3837108"/>
              <a:gd name="connsiteY45" fmla="*/ 499358 h 4846841"/>
              <a:gd name="connsiteX46" fmla="*/ 1430233 w 3837108"/>
              <a:gd name="connsiteY46" fmla="*/ 439949 h 4846841"/>
              <a:gd name="connsiteX47" fmla="*/ 1475994 w 3837108"/>
              <a:gd name="connsiteY47" fmla="*/ 294637 h 4846841"/>
              <a:gd name="connsiteX48" fmla="*/ 1780667 w 3837108"/>
              <a:gd name="connsiteY48" fmla="*/ 111593 h 4846841"/>
              <a:gd name="connsiteX49" fmla="*/ 1918352 w 3837108"/>
              <a:gd name="connsiteY49" fmla="*/ 0 h 4846841"/>
              <a:gd name="connsiteX0" fmla="*/ 1918352 w 3834452"/>
              <a:gd name="connsiteY0" fmla="*/ 0 h 4846841"/>
              <a:gd name="connsiteX1" fmla="*/ 1918555 w 3834452"/>
              <a:gd name="connsiteY1" fmla="*/ 481 h 4846841"/>
              <a:gd name="connsiteX2" fmla="*/ 1918756 w 3834452"/>
              <a:gd name="connsiteY2" fmla="*/ 1 h 4846841"/>
              <a:gd name="connsiteX3" fmla="*/ 2056441 w 3834452"/>
              <a:gd name="connsiteY3" fmla="*/ 111594 h 4846841"/>
              <a:gd name="connsiteX4" fmla="*/ 2361114 w 3834452"/>
              <a:gd name="connsiteY4" fmla="*/ 294638 h 4846841"/>
              <a:gd name="connsiteX5" fmla="*/ 2406875 w 3834452"/>
              <a:gd name="connsiteY5" fmla="*/ 439950 h 4846841"/>
              <a:gd name="connsiteX6" fmla="*/ 2600758 w 3834452"/>
              <a:gd name="connsiteY6" fmla="*/ 499359 h 4846841"/>
              <a:gd name="connsiteX7" fmla="*/ 2660568 w 3834452"/>
              <a:gd name="connsiteY7" fmla="*/ 684009 h 4846841"/>
              <a:gd name="connsiteX8" fmla="*/ 3130624 w 3834452"/>
              <a:gd name="connsiteY8" fmla="*/ 746228 h 4846841"/>
              <a:gd name="connsiteX9" fmla="*/ 3370267 w 3834452"/>
              <a:gd name="connsiteY9" fmla="*/ 1168917 h 4846841"/>
              <a:gd name="connsiteX10" fmla="*/ 3530733 w 3834452"/>
              <a:gd name="connsiteY10" fmla="*/ 1197819 h 4846841"/>
              <a:gd name="connsiteX11" fmla="*/ 3548020 w 3834452"/>
              <a:gd name="connsiteY11" fmla="*/ 1204617 h 4846841"/>
              <a:gd name="connsiteX12" fmla="*/ 3604483 w 3834452"/>
              <a:gd name="connsiteY12" fmla="*/ 1222144 h 4846841"/>
              <a:gd name="connsiteX13" fmla="*/ 3661878 w 3834452"/>
              <a:gd name="connsiteY13" fmla="*/ 1253297 h 4846841"/>
              <a:gd name="connsiteX14" fmla="*/ 3671307 w 3834452"/>
              <a:gd name="connsiteY14" fmla="*/ 1261076 h 4846841"/>
              <a:gd name="connsiteX15" fmla="*/ 3674494 w 3834452"/>
              <a:gd name="connsiteY15" fmla="*/ 1262961 h 4846841"/>
              <a:gd name="connsiteX16" fmla="*/ 3698530 w 3834452"/>
              <a:gd name="connsiteY16" fmla="*/ 1283537 h 4846841"/>
              <a:gd name="connsiteX17" fmla="*/ 3711884 w 3834452"/>
              <a:gd name="connsiteY17" fmla="*/ 1294556 h 4846841"/>
              <a:gd name="connsiteX18" fmla="*/ 3810849 w 3834452"/>
              <a:gd name="connsiteY18" fmla="*/ 1533478 h 4846841"/>
              <a:gd name="connsiteX19" fmla="*/ 3810849 w 3834452"/>
              <a:gd name="connsiteY19" fmla="*/ 1535374 h 4846841"/>
              <a:gd name="connsiteX20" fmla="*/ 3819738 w 3834452"/>
              <a:gd name="connsiteY20" fmla="*/ 1573968 h 4846841"/>
              <a:gd name="connsiteX21" fmla="*/ 3834301 w 3834452"/>
              <a:gd name="connsiteY21" fmla="*/ 1673092 h 4846841"/>
              <a:gd name="connsiteX22" fmla="*/ 3810849 w 3834452"/>
              <a:gd name="connsiteY22" fmla="*/ 1829424 h 4846841"/>
              <a:gd name="connsiteX23" fmla="*/ 3810849 w 3834452"/>
              <a:gd name="connsiteY23" fmla="*/ 4508954 h 4846841"/>
              <a:gd name="connsiteX24" fmla="*/ 3472962 w 3834452"/>
              <a:gd name="connsiteY24" fmla="*/ 4846841 h 4846841"/>
              <a:gd name="connsiteX25" fmla="*/ 371766 w 3834452"/>
              <a:gd name="connsiteY25" fmla="*/ 4846841 h 4846841"/>
              <a:gd name="connsiteX26" fmla="*/ 33879 w 3834452"/>
              <a:gd name="connsiteY26" fmla="*/ 4508954 h 4846841"/>
              <a:gd name="connsiteX27" fmla="*/ 33879 w 3834452"/>
              <a:gd name="connsiteY27" fmla="*/ 1848093 h 4846841"/>
              <a:gd name="connsiteX28" fmla="*/ 5269 w 3834452"/>
              <a:gd name="connsiteY28" fmla="*/ 1777996 h 4846841"/>
              <a:gd name="connsiteX29" fmla="*/ 2807 w 3834452"/>
              <a:gd name="connsiteY29" fmla="*/ 1673091 h 4846841"/>
              <a:gd name="connsiteX30" fmla="*/ 17370 w 3834452"/>
              <a:gd name="connsiteY30" fmla="*/ 1573968 h 4846841"/>
              <a:gd name="connsiteX31" fmla="*/ 39472 w 3834452"/>
              <a:gd name="connsiteY31" fmla="*/ 1478003 h 4846841"/>
              <a:gd name="connsiteX32" fmla="*/ 40744 w 3834452"/>
              <a:gd name="connsiteY32" fmla="*/ 1465382 h 4846841"/>
              <a:gd name="connsiteX33" fmla="*/ 91585 w 3834452"/>
              <a:gd name="connsiteY33" fmla="*/ 1344562 h 4846841"/>
              <a:gd name="connsiteX34" fmla="*/ 104752 w 3834452"/>
              <a:gd name="connsiteY34" fmla="*/ 1328604 h 4846841"/>
              <a:gd name="connsiteX35" fmla="*/ 128048 w 3834452"/>
              <a:gd name="connsiteY35" fmla="*/ 1292551 h 4846841"/>
              <a:gd name="connsiteX36" fmla="*/ 206085 w 3834452"/>
              <a:gd name="connsiteY36" fmla="*/ 1237257 h 4846841"/>
              <a:gd name="connsiteX37" fmla="*/ 229017 w 3834452"/>
              <a:gd name="connsiteY37" fmla="*/ 1228239 h 4846841"/>
              <a:gd name="connsiteX38" fmla="*/ 240245 w 3834452"/>
              <a:gd name="connsiteY38" fmla="*/ 1222144 h 4846841"/>
              <a:gd name="connsiteX39" fmla="*/ 260517 w 3834452"/>
              <a:gd name="connsiteY39" fmla="*/ 1215851 h 4846841"/>
              <a:gd name="connsiteX40" fmla="*/ 306375 w 3834452"/>
              <a:gd name="connsiteY40" fmla="*/ 1197818 h 4846841"/>
              <a:gd name="connsiteX41" fmla="*/ 466840 w 3834452"/>
              <a:gd name="connsiteY41" fmla="*/ 1168916 h 4846841"/>
              <a:gd name="connsiteX42" fmla="*/ 706484 w 3834452"/>
              <a:gd name="connsiteY42" fmla="*/ 746227 h 4846841"/>
              <a:gd name="connsiteX43" fmla="*/ 1176540 w 3834452"/>
              <a:gd name="connsiteY43" fmla="*/ 684008 h 4846841"/>
              <a:gd name="connsiteX44" fmla="*/ 1236350 w 3834452"/>
              <a:gd name="connsiteY44" fmla="*/ 499358 h 4846841"/>
              <a:gd name="connsiteX45" fmla="*/ 1430233 w 3834452"/>
              <a:gd name="connsiteY45" fmla="*/ 439949 h 4846841"/>
              <a:gd name="connsiteX46" fmla="*/ 1475994 w 3834452"/>
              <a:gd name="connsiteY46" fmla="*/ 294637 h 4846841"/>
              <a:gd name="connsiteX47" fmla="*/ 1780667 w 3834452"/>
              <a:gd name="connsiteY47" fmla="*/ 111593 h 4846841"/>
              <a:gd name="connsiteX48" fmla="*/ 1918352 w 3834452"/>
              <a:gd name="connsiteY48" fmla="*/ 0 h 4846841"/>
              <a:gd name="connsiteX0" fmla="*/ 1918352 w 3834301"/>
              <a:gd name="connsiteY0" fmla="*/ 0 h 4846841"/>
              <a:gd name="connsiteX1" fmla="*/ 1918555 w 3834301"/>
              <a:gd name="connsiteY1" fmla="*/ 481 h 4846841"/>
              <a:gd name="connsiteX2" fmla="*/ 1918756 w 3834301"/>
              <a:gd name="connsiteY2" fmla="*/ 1 h 4846841"/>
              <a:gd name="connsiteX3" fmla="*/ 2056441 w 3834301"/>
              <a:gd name="connsiteY3" fmla="*/ 111594 h 4846841"/>
              <a:gd name="connsiteX4" fmla="*/ 2361114 w 3834301"/>
              <a:gd name="connsiteY4" fmla="*/ 294638 h 4846841"/>
              <a:gd name="connsiteX5" fmla="*/ 2406875 w 3834301"/>
              <a:gd name="connsiteY5" fmla="*/ 439950 h 4846841"/>
              <a:gd name="connsiteX6" fmla="*/ 2600758 w 3834301"/>
              <a:gd name="connsiteY6" fmla="*/ 499359 h 4846841"/>
              <a:gd name="connsiteX7" fmla="*/ 2660568 w 3834301"/>
              <a:gd name="connsiteY7" fmla="*/ 684009 h 4846841"/>
              <a:gd name="connsiteX8" fmla="*/ 3130624 w 3834301"/>
              <a:gd name="connsiteY8" fmla="*/ 746228 h 4846841"/>
              <a:gd name="connsiteX9" fmla="*/ 3370267 w 3834301"/>
              <a:gd name="connsiteY9" fmla="*/ 1168917 h 4846841"/>
              <a:gd name="connsiteX10" fmla="*/ 3530733 w 3834301"/>
              <a:gd name="connsiteY10" fmla="*/ 1197819 h 4846841"/>
              <a:gd name="connsiteX11" fmla="*/ 3548020 w 3834301"/>
              <a:gd name="connsiteY11" fmla="*/ 1204617 h 4846841"/>
              <a:gd name="connsiteX12" fmla="*/ 3604483 w 3834301"/>
              <a:gd name="connsiteY12" fmla="*/ 1222144 h 4846841"/>
              <a:gd name="connsiteX13" fmla="*/ 3661878 w 3834301"/>
              <a:gd name="connsiteY13" fmla="*/ 1253297 h 4846841"/>
              <a:gd name="connsiteX14" fmla="*/ 3671307 w 3834301"/>
              <a:gd name="connsiteY14" fmla="*/ 1261076 h 4846841"/>
              <a:gd name="connsiteX15" fmla="*/ 3674494 w 3834301"/>
              <a:gd name="connsiteY15" fmla="*/ 1262961 h 4846841"/>
              <a:gd name="connsiteX16" fmla="*/ 3698530 w 3834301"/>
              <a:gd name="connsiteY16" fmla="*/ 1283537 h 4846841"/>
              <a:gd name="connsiteX17" fmla="*/ 3711884 w 3834301"/>
              <a:gd name="connsiteY17" fmla="*/ 1294556 h 4846841"/>
              <a:gd name="connsiteX18" fmla="*/ 3810849 w 3834301"/>
              <a:gd name="connsiteY18" fmla="*/ 1533478 h 4846841"/>
              <a:gd name="connsiteX19" fmla="*/ 3810849 w 3834301"/>
              <a:gd name="connsiteY19" fmla="*/ 1535374 h 4846841"/>
              <a:gd name="connsiteX20" fmla="*/ 3834301 w 3834301"/>
              <a:gd name="connsiteY20" fmla="*/ 1673092 h 4846841"/>
              <a:gd name="connsiteX21" fmla="*/ 3810849 w 3834301"/>
              <a:gd name="connsiteY21" fmla="*/ 1829424 h 4846841"/>
              <a:gd name="connsiteX22" fmla="*/ 3810849 w 3834301"/>
              <a:gd name="connsiteY22" fmla="*/ 4508954 h 4846841"/>
              <a:gd name="connsiteX23" fmla="*/ 3472962 w 3834301"/>
              <a:gd name="connsiteY23" fmla="*/ 4846841 h 4846841"/>
              <a:gd name="connsiteX24" fmla="*/ 371766 w 3834301"/>
              <a:gd name="connsiteY24" fmla="*/ 4846841 h 4846841"/>
              <a:gd name="connsiteX25" fmla="*/ 33879 w 3834301"/>
              <a:gd name="connsiteY25" fmla="*/ 4508954 h 4846841"/>
              <a:gd name="connsiteX26" fmla="*/ 33879 w 3834301"/>
              <a:gd name="connsiteY26" fmla="*/ 1848093 h 4846841"/>
              <a:gd name="connsiteX27" fmla="*/ 5269 w 3834301"/>
              <a:gd name="connsiteY27" fmla="*/ 1777996 h 4846841"/>
              <a:gd name="connsiteX28" fmla="*/ 2807 w 3834301"/>
              <a:gd name="connsiteY28" fmla="*/ 1673091 h 4846841"/>
              <a:gd name="connsiteX29" fmla="*/ 17370 w 3834301"/>
              <a:gd name="connsiteY29" fmla="*/ 1573968 h 4846841"/>
              <a:gd name="connsiteX30" fmla="*/ 39472 w 3834301"/>
              <a:gd name="connsiteY30" fmla="*/ 1478003 h 4846841"/>
              <a:gd name="connsiteX31" fmla="*/ 40744 w 3834301"/>
              <a:gd name="connsiteY31" fmla="*/ 1465382 h 4846841"/>
              <a:gd name="connsiteX32" fmla="*/ 91585 w 3834301"/>
              <a:gd name="connsiteY32" fmla="*/ 1344562 h 4846841"/>
              <a:gd name="connsiteX33" fmla="*/ 104752 w 3834301"/>
              <a:gd name="connsiteY33" fmla="*/ 1328604 h 4846841"/>
              <a:gd name="connsiteX34" fmla="*/ 128048 w 3834301"/>
              <a:gd name="connsiteY34" fmla="*/ 1292551 h 4846841"/>
              <a:gd name="connsiteX35" fmla="*/ 206085 w 3834301"/>
              <a:gd name="connsiteY35" fmla="*/ 1237257 h 4846841"/>
              <a:gd name="connsiteX36" fmla="*/ 229017 w 3834301"/>
              <a:gd name="connsiteY36" fmla="*/ 1228239 h 4846841"/>
              <a:gd name="connsiteX37" fmla="*/ 240245 w 3834301"/>
              <a:gd name="connsiteY37" fmla="*/ 1222144 h 4846841"/>
              <a:gd name="connsiteX38" fmla="*/ 260517 w 3834301"/>
              <a:gd name="connsiteY38" fmla="*/ 1215851 h 4846841"/>
              <a:gd name="connsiteX39" fmla="*/ 306375 w 3834301"/>
              <a:gd name="connsiteY39" fmla="*/ 1197818 h 4846841"/>
              <a:gd name="connsiteX40" fmla="*/ 466840 w 3834301"/>
              <a:gd name="connsiteY40" fmla="*/ 1168916 h 4846841"/>
              <a:gd name="connsiteX41" fmla="*/ 706484 w 3834301"/>
              <a:gd name="connsiteY41" fmla="*/ 746227 h 4846841"/>
              <a:gd name="connsiteX42" fmla="*/ 1176540 w 3834301"/>
              <a:gd name="connsiteY42" fmla="*/ 684008 h 4846841"/>
              <a:gd name="connsiteX43" fmla="*/ 1236350 w 3834301"/>
              <a:gd name="connsiteY43" fmla="*/ 499358 h 4846841"/>
              <a:gd name="connsiteX44" fmla="*/ 1430233 w 3834301"/>
              <a:gd name="connsiteY44" fmla="*/ 439949 h 4846841"/>
              <a:gd name="connsiteX45" fmla="*/ 1475994 w 3834301"/>
              <a:gd name="connsiteY45" fmla="*/ 294637 h 4846841"/>
              <a:gd name="connsiteX46" fmla="*/ 1780667 w 3834301"/>
              <a:gd name="connsiteY46" fmla="*/ 111593 h 4846841"/>
              <a:gd name="connsiteX47" fmla="*/ 1918352 w 3834301"/>
              <a:gd name="connsiteY47" fmla="*/ 0 h 4846841"/>
              <a:gd name="connsiteX0" fmla="*/ 1918352 w 3813981"/>
              <a:gd name="connsiteY0" fmla="*/ 0 h 4846841"/>
              <a:gd name="connsiteX1" fmla="*/ 1918555 w 3813981"/>
              <a:gd name="connsiteY1" fmla="*/ 481 h 4846841"/>
              <a:gd name="connsiteX2" fmla="*/ 1918756 w 3813981"/>
              <a:gd name="connsiteY2" fmla="*/ 1 h 4846841"/>
              <a:gd name="connsiteX3" fmla="*/ 2056441 w 3813981"/>
              <a:gd name="connsiteY3" fmla="*/ 111594 h 4846841"/>
              <a:gd name="connsiteX4" fmla="*/ 2361114 w 3813981"/>
              <a:gd name="connsiteY4" fmla="*/ 294638 h 4846841"/>
              <a:gd name="connsiteX5" fmla="*/ 2406875 w 3813981"/>
              <a:gd name="connsiteY5" fmla="*/ 439950 h 4846841"/>
              <a:gd name="connsiteX6" fmla="*/ 2600758 w 3813981"/>
              <a:gd name="connsiteY6" fmla="*/ 499359 h 4846841"/>
              <a:gd name="connsiteX7" fmla="*/ 2660568 w 3813981"/>
              <a:gd name="connsiteY7" fmla="*/ 684009 h 4846841"/>
              <a:gd name="connsiteX8" fmla="*/ 3130624 w 3813981"/>
              <a:gd name="connsiteY8" fmla="*/ 746228 h 4846841"/>
              <a:gd name="connsiteX9" fmla="*/ 3370267 w 3813981"/>
              <a:gd name="connsiteY9" fmla="*/ 1168917 h 4846841"/>
              <a:gd name="connsiteX10" fmla="*/ 3530733 w 3813981"/>
              <a:gd name="connsiteY10" fmla="*/ 1197819 h 4846841"/>
              <a:gd name="connsiteX11" fmla="*/ 3548020 w 3813981"/>
              <a:gd name="connsiteY11" fmla="*/ 1204617 h 4846841"/>
              <a:gd name="connsiteX12" fmla="*/ 3604483 w 3813981"/>
              <a:gd name="connsiteY12" fmla="*/ 1222144 h 4846841"/>
              <a:gd name="connsiteX13" fmla="*/ 3661878 w 3813981"/>
              <a:gd name="connsiteY13" fmla="*/ 1253297 h 4846841"/>
              <a:gd name="connsiteX14" fmla="*/ 3671307 w 3813981"/>
              <a:gd name="connsiteY14" fmla="*/ 1261076 h 4846841"/>
              <a:gd name="connsiteX15" fmla="*/ 3674494 w 3813981"/>
              <a:gd name="connsiteY15" fmla="*/ 1262961 h 4846841"/>
              <a:gd name="connsiteX16" fmla="*/ 3698530 w 3813981"/>
              <a:gd name="connsiteY16" fmla="*/ 1283537 h 4846841"/>
              <a:gd name="connsiteX17" fmla="*/ 3711884 w 3813981"/>
              <a:gd name="connsiteY17" fmla="*/ 1294556 h 4846841"/>
              <a:gd name="connsiteX18" fmla="*/ 3810849 w 3813981"/>
              <a:gd name="connsiteY18" fmla="*/ 1533478 h 4846841"/>
              <a:gd name="connsiteX19" fmla="*/ 3810849 w 3813981"/>
              <a:gd name="connsiteY19" fmla="*/ 1535374 h 4846841"/>
              <a:gd name="connsiteX20" fmla="*/ 3813981 w 3813981"/>
              <a:gd name="connsiteY20" fmla="*/ 1673092 h 4846841"/>
              <a:gd name="connsiteX21" fmla="*/ 3810849 w 3813981"/>
              <a:gd name="connsiteY21" fmla="*/ 1829424 h 4846841"/>
              <a:gd name="connsiteX22" fmla="*/ 3810849 w 3813981"/>
              <a:gd name="connsiteY22" fmla="*/ 4508954 h 4846841"/>
              <a:gd name="connsiteX23" fmla="*/ 3472962 w 3813981"/>
              <a:gd name="connsiteY23" fmla="*/ 4846841 h 4846841"/>
              <a:gd name="connsiteX24" fmla="*/ 371766 w 3813981"/>
              <a:gd name="connsiteY24" fmla="*/ 4846841 h 4846841"/>
              <a:gd name="connsiteX25" fmla="*/ 33879 w 3813981"/>
              <a:gd name="connsiteY25" fmla="*/ 4508954 h 4846841"/>
              <a:gd name="connsiteX26" fmla="*/ 33879 w 3813981"/>
              <a:gd name="connsiteY26" fmla="*/ 1848093 h 4846841"/>
              <a:gd name="connsiteX27" fmla="*/ 5269 w 3813981"/>
              <a:gd name="connsiteY27" fmla="*/ 1777996 h 4846841"/>
              <a:gd name="connsiteX28" fmla="*/ 2807 w 3813981"/>
              <a:gd name="connsiteY28" fmla="*/ 1673091 h 4846841"/>
              <a:gd name="connsiteX29" fmla="*/ 17370 w 3813981"/>
              <a:gd name="connsiteY29" fmla="*/ 1573968 h 4846841"/>
              <a:gd name="connsiteX30" fmla="*/ 39472 w 3813981"/>
              <a:gd name="connsiteY30" fmla="*/ 1478003 h 4846841"/>
              <a:gd name="connsiteX31" fmla="*/ 40744 w 3813981"/>
              <a:gd name="connsiteY31" fmla="*/ 1465382 h 4846841"/>
              <a:gd name="connsiteX32" fmla="*/ 91585 w 3813981"/>
              <a:gd name="connsiteY32" fmla="*/ 1344562 h 4846841"/>
              <a:gd name="connsiteX33" fmla="*/ 104752 w 3813981"/>
              <a:gd name="connsiteY33" fmla="*/ 1328604 h 4846841"/>
              <a:gd name="connsiteX34" fmla="*/ 128048 w 3813981"/>
              <a:gd name="connsiteY34" fmla="*/ 1292551 h 4846841"/>
              <a:gd name="connsiteX35" fmla="*/ 206085 w 3813981"/>
              <a:gd name="connsiteY35" fmla="*/ 1237257 h 4846841"/>
              <a:gd name="connsiteX36" fmla="*/ 229017 w 3813981"/>
              <a:gd name="connsiteY36" fmla="*/ 1228239 h 4846841"/>
              <a:gd name="connsiteX37" fmla="*/ 240245 w 3813981"/>
              <a:gd name="connsiteY37" fmla="*/ 1222144 h 4846841"/>
              <a:gd name="connsiteX38" fmla="*/ 260517 w 3813981"/>
              <a:gd name="connsiteY38" fmla="*/ 1215851 h 4846841"/>
              <a:gd name="connsiteX39" fmla="*/ 306375 w 3813981"/>
              <a:gd name="connsiteY39" fmla="*/ 1197818 h 4846841"/>
              <a:gd name="connsiteX40" fmla="*/ 466840 w 3813981"/>
              <a:gd name="connsiteY40" fmla="*/ 1168916 h 4846841"/>
              <a:gd name="connsiteX41" fmla="*/ 706484 w 3813981"/>
              <a:gd name="connsiteY41" fmla="*/ 746227 h 4846841"/>
              <a:gd name="connsiteX42" fmla="*/ 1176540 w 3813981"/>
              <a:gd name="connsiteY42" fmla="*/ 684008 h 4846841"/>
              <a:gd name="connsiteX43" fmla="*/ 1236350 w 3813981"/>
              <a:gd name="connsiteY43" fmla="*/ 499358 h 4846841"/>
              <a:gd name="connsiteX44" fmla="*/ 1430233 w 3813981"/>
              <a:gd name="connsiteY44" fmla="*/ 439949 h 4846841"/>
              <a:gd name="connsiteX45" fmla="*/ 1475994 w 3813981"/>
              <a:gd name="connsiteY45" fmla="*/ 294637 h 4846841"/>
              <a:gd name="connsiteX46" fmla="*/ 1780667 w 3813981"/>
              <a:gd name="connsiteY46" fmla="*/ 111593 h 4846841"/>
              <a:gd name="connsiteX47" fmla="*/ 1918352 w 3813981"/>
              <a:gd name="connsiteY47" fmla="*/ 0 h 4846841"/>
              <a:gd name="connsiteX0" fmla="*/ 1915545 w 3811174"/>
              <a:gd name="connsiteY0" fmla="*/ 0 h 4846841"/>
              <a:gd name="connsiteX1" fmla="*/ 1915748 w 3811174"/>
              <a:gd name="connsiteY1" fmla="*/ 481 h 4846841"/>
              <a:gd name="connsiteX2" fmla="*/ 1915949 w 3811174"/>
              <a:gd name="connsiteY2" fmla="*/ 1 h 4846841"/>
              <a:gd name="connsiteX3" fmla="*/ 2053634 w 3811174"/>
              <a:gd name="connsiteY3" fmla="*/ 111594 h 4846841"/>
              <a:gd name="connsiteX4" fmla="*/ 2358307 w 3811174"/>
              <a:gd name="connsiteY4" fmla="*/ 294638 h 4846841"/>
              <a:gd name="connsiteX5" fmla="*/ 2404068 w 3811174"/>
              <a:gd name="connsiteY5" fmla="*/ 439950 h 4846841"/>
              <a:gd name="connsiteX6" fmla="*/ 2597951 w 3811174"/>
              <a:gd name="connsiteY6" fmla="*/ 499359 h 4846841"/>
              <a:gd name="connsiteX7" fmla="*/ 2657761 w 3811174"/>
              <a:gd name="connsiteY7" fmla="*/ 684009 h 4846841"/>
              <a:gd name="connsiteX8" fmla="*/ 3127817 w 3811174"/>
              <a:gd name="connsiteY8" fmla="*/ 746228 h 4846841"/>
              <a:gd name="connsiteX9" fmla="*/ 3367460 w 3811174"/>
              <a:gd name="connsiteY9" fmla="*/ 1168917 h 4846841"/>
              <a:gd name="connsiteX10" fmla="*/ 3527926 w 3811174"/>
              <a:gd name="connsiteY10" fmla="*/ 1197819 h 4846841"/>
              <a:gd name="connsiteX11" fmla="*/ 3545213 w 3811174"/>
              <a:gd name="connsiteY11" fmla="*/ 1204617 h 4846841"/>
              <a:gd name="connsiteX12" fmla="*/ 3601676 w 3811174"/>
              <a:gd name="connsiteY12" fmla="*/ 1222144 h 4846841"/>
              <a:gd name="connsiteX13" fmla="*/ 3659071 w 3811174"/>
              <a:gd name="connsiteY13" fmla="*/ 1253297 h 4846841"/>
              <a:gd name="connsiteX14" fmla="*/ 3668500 w 3811174"/>
              <a:gd name="connsiteY14" fmla="*/ 1261076 h 4846841"/>
              <a:gd name="connsiteX15" fmla="*/ 3671687 w 3811174"/>
              <a:gd name="connsiteY15" fmla="*/ 1262961 h 4846841"/>
              <a:gd name="connsiteX16" fmla="*/ 3695723 w 3811174"/>
              <a:gd name="connsiteY16" fmla="*/ 1283537 h 4846841"/>
              <a:gd name="connsiteX17" fmla="*/ 3709077 w 3811174"/>
              <a:gd name="connsiteY17" fmla="*/ 1294556 h 4846841"/>
              <a:gd name="connsiteX18" fmla="*/ 3808042 w 3811174"/>
              <a:gd name="connsiteY18" fmla="*/ 1533478 h 4846841"/>
              <a:gd name="connsiteX19" fmla="*/ 3808042 w 3811174"/>
              <a:gd name="connsiteY19" fmla="*/ 1535374 h 4846841"/>
              <a:gd name="connsiteX20" fmla="*/ 3811174 w 3811174"/>
              <a:gd name="connsiteY20" fmla="*/ 1673092 h 4846841"/>
              <a:gd name="connsiteX21" fmla="*/ 3808042 w 3811174"/>
              <a:gd name="connsiteY21" fmla="*/ 1829424 h 4846841"/>
              <a:gd name="connsiteX22" fmla="*/ 3808042 w 3811174"/>
              <a:gd name="connsiteY22" fmla="*/ 4508954 h 4846841"/>
              <a:gd name="connsiteX23" fmla="*/ 3470155 w 3811174"/>
              <a:gd name="connsiteY23" fmla="*/ 4846841 h 4846841"/>
              <a:gd name="connsiteX24" fmla="*/ 368959 w 3811174"/>
              <a:gd name="connsiteY24" fmla="*/ 4846841 h 4846841"/>
              <a:gd name="connsiteX25" fmla="*/ 31072 w 3811174"/>
              <a:gd name="connsiteY25" fmla="*/ 4508954 h 4846841"/>
              <a:gd name="connsiteX26" fmla="*/ 31072 w 3811174"/>
              <a:gd name="connsiteY26" fmla="*/ 1848093 h 4846841"/>
              <a:gd name="connsiteX27" fmla="*/ 0 w 3811174"/>
              <a:gd name="connsiteY27" fmla="*/ 1673091 h 4846841"/>
              <a:gd name="connsiteX28" fmla="*/ 14563 w 3811174"/>
              <a:gd name="connsiteY28" fmla="*/ 1573968 h 4846841"/>
              <a:gd name="connsiteX29" fmla="*/ 36665 w 3811174"/>
              <a:gd name="connsiteY29" fmla="*/ 1478003 h 4846841"/>
              <a:gd name="connsiteX30" fmla="*/ 37937 w 3811174"/>
              <a:gd name="connsiteY30" fmla="*/ 1465382 h 4846841"/>
              <a:gd name="connsiteX31" fmla="*/ 88778 w 3811174"/>
              <a:gd name="connsiteY31" fmla="*/ 1344562 h 4846841"/>
              <a:gd name="connsiteX32" fmla="*/ 101945 w 3811174"/>
              <a:gd name="connsiteY32" fmla="*/ 1328604 h 4846841"/>
              <a:gd name="connsiteX33" fmla="*/ 125241 w 3811174"/>
              <a:gd name="connsiteY33" fmla="*/ 1292551 h 4846841"/>
              <a:gd name="connsiteX34" fmla="*/ 203278 w 3811174"/>
              <a:gd name="connsiteY34" fmla="*/ 1237257 h 4846841"/>
              <a:gd name="connsiteX35" fmla="*/ 226210 w 3811174"/>
              <a:gd name="connsiteY35" fmla="*/ 1228239 h 4846841"/>
              <a:gd name="connsiteX36" fmla="*/ 237438 w 3811174"/>
              <a:gd name="connsiteY36" fmla="*/ 1222144 h 4846841"/>
              <a:gd name="connsiteX37" fmla="*/ 257710 w 3811174"/>
              <a:gd name="connsiteY37" fmla="*/ 1215851 h 4846841"/>
              <a:gd name="connsiteX38" fmla="*/ 303568 w 3811174"/>
              <a:gd name="connsiteY38" fmla="*/ 1197818 h 4846841"/>
              <a:gd name="connsiteX39" fmla="*/ 464033 w 3811174"/>
              <a:gd name="connsiteY39" fmla="*/ 1168916 h 4846841"/>
              <a:gd name="connsiteX40" fmla="*/ 703677 w 3811174"/>
              <a:gd name="connsiteY40" fmla="*/ 746227 h 4846841"/>
              <a:gd name="connsiteX41" fmla="*/ 1173733 w 3811174"/>
              <a:gd name="connsiteY41" fmla="*/ 684008 h 4846841"/>
              <a:gd name="connsiteX42" fmla="*/ 1233543 w 3811174"/>
              <a:gd name="connsiteY42" fmla="*/ 499358 h 4846841"/>
              <a:gd name="connsiteX43" fmla="*/ 1427426 w 3811174"/>
              <a:gd name="connsiteY43" fmla="*/ 439949 h 4846841"/>
              <a:gd name="connsiteX44" fmla="*/ 1473187 w 3811174"/>
              <a:gd name="connsiteY44" fmla="*/ 294637 h 4846841"/>
              <a:gd name="connsiteX45" fmla="*/ 1777860 w 3811174"/>
              <a:gd name="connsiteY45" fmla="*/ 111593 h 4846841"/>
              <a:gd name="connsiteX46" fmla="*/ 1915545 w 3811174"/>
              <a:gd name="connsiteY46" fmla="*/ 0 h 4846841"/>
              <a:gd name="connsiteX0" fmla="*/ 1900982 w 3796611"/>
              <a:gd name="connsiteY0" fmla="*/ 0 h 4846841"/>
              <a:gd name="connsiteX1" fmla="*/ 1901185 w 3796611"/>
              <a:gd name="connsiteY1" fmla="*/ 481 h 4846841"/>
              <a:gd name="connsiteX2" fmla="*/ 1901386 w 3796611"/>
              <a:gd name="connsiteY2" fmla="*/ 1 h 4846841"/>
              <a:gd name="connsiteX3" fmla="*/ 2039071 w 3796611"/>
              <a:gd name="connsiteY3" fmla="*/ 111594 h 4846841"/>
              <a:gd name="connsiteX4" fmla="*/ 2343744 w 3796611"/>
              <a:gd name="connsiteY4" fmla="*/ 294638 h 4846841"/>
              <a:gd name="connsiteX5" fmla="*/ 2389505 w 3796611"/>
              <a:gd name="connsiteY5" fmla="*/ 439950 h 4846841"/>
              <a:gd name="connsiteX6" fmla="*/ 2583388 w 3796611"/>
              <a:gd name="connsiteY6" fmla="*/ 499359 h 4846841"/>
              <a:gd name="connsiteX7" fmla="*/ 2643198 w 3796611"/>
              <a:gd name="connsiteY7" fmla="*/ 684009 h 4846841"/>
              <a:gd name="connsiteX8" fmla="*/ 3113254 w 3796611"/>
              <a:gd name="connsiteY8" fmla="*/ 746228 h 4846841"/>
              <a:gd name="connsiteX9" fmla="*/ 3352897 w 3796611"/>
              <a:gd name="connsiteY9" fmla="*/ 1168917 h 4846841"/>
              <a:gd name="connsiteX10" fmla="*/ 3513363 w 3796611"/>
              <a:gd name="connsiteY10" fmla="*/ 1197819 h 4846841"/>
              <a:gd name="connsiteX11" fmla="*/ 3530650 w 3796611"/>
              <a:gd name="connsiteY11" fmla="*/ 1204617 h 4846841"/>
              <a:gd name="connsiteX12" fmla="*/ 3587113 w 3796611"/>
              <a:gd name="connsiteY12" fmla="*/ 1222144 h 4846841"/>
              <a:gd name="connsiteX13" fmla="*/ 3644508 w 3796611"/>
              <a:gd name="connsiteY13" fmla="*/ 1253297 h 4846841"/>
              <a:gd name="connsiteX14" fmla="*/ 3653937 w 3796611"/>
              <a:gd name="connsiteY14" fmla="*/ 1261076 h 4846841"/>
              <a:gd name="connsiteX15" fmla="*/ 3657124 w 3796611"/>
              <a:gd name="connsiteY15" fmla="*/ 1262961 h 4846841"/>
              <a:gd name="connsiteX16" fmla="*/ 3681160 w 3796611"/>
              <a:gd name="connsiteY16" fmla="*/ 1283537 h 4846841"/>
              <a:gd name="connsiteX17" fmla="*/ 3694514 w 3796611"/>
              <a:gd name="connsiteY17" fmla="*/ 1294556 h 4846841"/>
              <a:gd name="connsiteX18" fmla="*/ 3793479 w 3796611"/>
              <a:gd name="connsiteY18" fmla="*/ 1533478 h 4846841"/>
              <a:gd name="connsiteX19" fmla="*/ 3793479 w 3796611"/>
              <a:gd name="connsiteY19" fmla="*/ 1535374 h 4846841"/>
              <a:gd name="connsiteX20" fmla="*/ 3796611 w 3796611"/>
              <a:gd name="connsiteY20" fmla="*/ 1673092 h 4846841"/>
              <a:gd name="connsiteX21" fmla="*/ 3793479 w 3796611"/>
              <a:gd name="connsiteY21" fmla="*/ 1829424 h 4846841"/>
              <a:gd name="connsiteX22" fmla="*/ 3793479 w 3796611"/>
              <a:gd name="connsiteY22" fmla="*/ 4508954 h 4846841"/>
              <a:gd name="connsiteX23" fmla="*/ 3455592 w 3796611"/>
              <a:gd name="connsiteY23" fmla="*/ 4846841 h 4846841"/>
              <a:gd name="connsiteX24" fmla="*/ 354396 w 3796611"/>
              <a:gd name="connsiteY24" fmla="*/ 4846841 h 4846841"/>
              <a:gd name="connsiteX25" fmla="*/ 16509 w 3796611"/>
              <a:gd name="connsiteY25" fmla="*/ 4508954 h 4846841"/>
              <a:gd name="connsiteX26" fmla="*/ 16509 w 3796611"/>
              <a:gd name="connsiteY26" fmla="*/ 1848093 h 4846841"/>
              <a:gd name="connsiteX27" fmla="*/ 0 w 3796611"/>
              <a:gd name="connsiteY27" fmla="*/ 1573968 h 4846841"/>
              <a:gd name="connsiteX28" fmla="*/ 22102 w 3796611"/>
              <a:gd name="connsiteY28" fmla="*/ 1478003 h 4846841"/>
              <a:gd name="connsiteX29" fmla="*/ 23374 w 3796611"/>
              <a:gd name="connsiteY29" fmla="*/ 1465382 h 4846841"/>
              <a:gd name="connsiteX30" fmla="*/ 74215 w 3796611"/>
              <a:gd name="connsiteY30" fmla="*/ 1344562 h 4846841"/>
              <a:gd name="connsiteX31" fmla="*/ 87382 w 3796611"/>
              <a:gd name="connsiteY31" fmla="*/ 1328604 h 4846841"/>
              <a:gd name="connsiteX32" fmla="*/ 110678 w 3796611"/>
              <a:gd name="connsiteY32" fmla="*/ 1292551 h 4846841"/>
              <a:gd name="connsiteX33" fmla="*/ 188715 w 3796611"/>
              <a:gd name="connsiteY33" fmla="*/ 1237257 h 4846841"/>
              <a:gd name="connsiteX34" fmla="*/ 211647 w 3796611"/>
              <a:gd name="connsiteY34" fmla="*/ 1228239 h 4846841"/>
              <a:gd name="connsiteX35" fmla="*/ 222875 w 3796611"/>
              <a:gd name="connsiteY35" fmla="*/ 1222144 h 4846841"/>
              <a:gd name="connsiteX36" fmla="*/ 243147 w 3796611"/>
              <a:gd name="connsiteY36" fmla="*/ 1215851 h 4846841"/>
              <a:gd name="connsiteX37" fmla="*/ 289005 w 3796611"/>
              <a:gd name="connsiteY37" fmla="*/ 1197818 h 4846841"/>
              <a:gd name="connsiteX38" fmla="*/ 449470 w 3796611"/>
              <a:gd name="connsiteY38" fmla="*/ 1168916 h 4846841"/>
              <a:gd name="connsiteX39" fmla="*/ 689114 w 3796611"/>
              <a:gd name="connsiteY39" fmla="*/ 746227 h 4846841"/>
              <a:gd name="connsiteX40" fmla="*/ 1159170 w 3796611"/>
              <a:gd name="connsiteY40" fmla="*/ 684008 h 4846841"/>
              <a:gd name="connsiteX41" fmla="*/ 1218980 w 3796611"/>
              <a:gd name="connsiteY41" fmla="*/ 499358 h 4846841"/>
              <a:gd name="connsiteX42" fmla="*/ 1412863 w 3796611"/>
              <a:gd name="connsiteY42" fmla="*/ 439949 h 4846841"/>
              <a:gd name="connsiteX43" fmla="*/ 1458624 w 3796611"/>
              <a:gd name="connsiteY43" fmla="*/ 294637 h 4846841"/>
              <a:gd name="connsiteX44" fmla="*/ 1763297 w 3796611"/>
              <a:gd name="connsiteY44" fmla="*/ 111593 h 4846841"/>
              <a:gd name="connsiteX45" fmla="*/ 1900982 w 3796611"/>
              <a:gd name="connsiteY45"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5593 w 3780102"/>
              <a:gd name="connsiteY27" fmla="*/ 1478003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884473 w 3780102"/>
              <a:gd name="connsiteY0" fmla="*/ 0 h 4846841"/>
              <a:gd name="connsiteX1" fmla="*/ 1884676 w 3780102"/>
              <a:gd name="connsiteY1" fmla="*/ 481 h 4846841"/>
              <a:gd name="connsiteX2" fmla="*/ 1884877 w 3780102"/>
              <a:gd name="connsiteY2" fmla="*/ 1 h 4846841"/>
              <a:gd name="connsiteX3" fmla="*/ 2022562 w 3780102"/>
              <a:gd name="connsiteY3" fmla="*/ 111594 h 4846841"/>
              <a:gd name="connsiteX4" fmla="*/ 2327235 w 3780102"/>
              <a:gd name="connsiteY4" fmla="*/ 294638 h 4846841"/>
              <a:gd name="connsiteX5" fmla="*/ 2372996 w 3780102"/>
              <a:gd name="connsiteY5" fmla="*/ 439950 h 4846841"/>
              <a:gd name="connsiteX6" fmla="*/ 2566879 w 3780102"/>
              <a:gd name="connsiteY6" fmla="*/ 499359 h 4846841"/>
              <a:gd name="connsiteX7" fmla="*/ 2626689 w 3780102"/>
              <a:gd name="connsiteY7" fmla="*/ 684009 h 4846841"/>
              <a:gd name="connsiteX8" fmla="*/ 3096745 w 3780102"/>
              <a:gd name="connsiteY8" fmla="*/ 746228 h 4846841"/>
              <a:gd name="connsiteX9" fmla="*/ 3336388 w 3780102"/>
              <a:gd name="connsiteY9" fmla="*/ 1168917 h 4846841"/>
              <a:gd name="connsiteX10" fmla="*/ 3496854 w 3780102"/>
              <a:gd name="connsiteY10" fmla="*/ 1197819 h 4846841"/>
              <a:gd name="connsiteX11" fmla="*/ 3514141 w 3780102"/>
              <a:gd name="connsiteY11" fmla="*/ 1204617 h 4846841"/>
              <a:gd name="connsiteX12" fmla="*/ 3570604 w 3780102"/>
              <a:gd name="connsiteY12" fmla="*/ 1222144 h 4846841"/>
              <a:gd name="connsiteX13" fmla="*/ 3627999 w 3780102"/>
              <a:gd name="connsiteY13" fmla="*/ 1253297 h 4846841"/>
              <a:gd name="connsiteX14" fmla="*/ 3637428 w 3780102"/>
              <a:gd name="connsiteY14" fmla="*/ 1261076 h 4846841"/>
              <a:gd name="connsiteX15" fmla="*/ 3640615 w 3780102"/>
              <a:gd name="connsiteY15" fmla="*/ 1262961 h 4846841"/>
              <a:gd name="connsiteX16" fmla="*/ 3664651 w 3780102"/>
              <a:gd name="connsiteY16" fmla="*/ 1283537 h 4846841"/>
              <a:gd name="connsiteX17" fmla="*/ 3678005 w 3780102"/>
              <a:gd name="connsiteY17" fmla="*/ 1294556 h 4846841"/>
              <a:gd name="connsiteX18" fmla="*/ 3776970 w 3780102"/>
              <a:gd name="connsiteY18" fmla="*/ 1533478 h 4846841"/>
              <a:gd name="connsiteX19" fmla="*/ 3776970 w 3780102"/>
              <a:gd name="connsiteY19" fmla="*/ 1535374 h 4846841"/>
              <a:gd name="connsiteX20" fmla="*/ 3780102 w 3780102"/>
              <a:gd name="connsiteY20" fmla="*/ 1673092 h 4846841"/>
              <a:gd name="connsiteX21" fmla="*/ 3776970 w 3780102"/>
              <a:gd name="connsiteY21" fmla="*/ 1829424 h 4846841"/>
              <a:gd name="connsiteX22" fmla="*/ 3776970 w 3780102"/>
              <a:gd name="connsiteY22" fmla="*/ 4508954 h 4846841"/>
              <a:gd name="connsiteX23" fmla="*/ 3439083 w 3780102"/>
              <a:gd name="connsiteY23" fmla="*/ 4846841 h 4846841"/>
              <a:gd name="connsiteX24" fmla="*/ 337887 w 3780102"/>
              <a:gd name="connsiteY24" fmla="*/ 4846841 h 4846841"/>
              <a:gd name="connsiteX25" fmla="*/ 0 w 3780102"/>
              <a:gd name="connsiteY25" fmla="*/ 4508954 h 4846841"/>
              <a:gd name="connsiteX26" fmla="*/ 0 w 3780102"/>
              <a:gd name="connsiteY26" fmla="*/ 1848093 h 4846841"/>
              <a:gd name="connsiteX27" fmla="*/ 3688 w 3780102"/>
              <a:gd name="connsiteY27" fmla="*/ 1491338 h 4846841"/>
              <a:gd name="connsiteX28" fmla="*/ 6865 w 3780102"/>
              <a:gd name="connsiteY28" fmla="*/ 1465382 h 4846841"/>
              <a:gd name="connsiteX29" fmla="*/ 57706 w 3780102"/>
              <a:gd name="connsiteY29" fmla="*/ 1344562 h 4846841"/>
              <a:gd name="connsiteX30" fmla="*/ 70873 w 3780102"/>
              <a:gd name="connsiteY30" fmla="*/ 1328604 h 4846841"/>
              <a:gd name="connsiteX31" fmla="*/ 94169 w 3780102"/>
              <a:gd name="connsiteY31" fmla="*/ 1292551 h 4846841"/>
              <a:gd name="connsiteX32" fmla="*/ 172206 w 3780102"/>
              <a:gd name="connsiteY32" fmla="*/ 1237257 h 4846841"/>
              <a:gd name="connsiteX33" fmla="*/ 195138 w 3780102"/>
              <a:gd name="connsiteY33" fmla="*/ 1228239 h 4846841"/>
              <a:gd name="connsiteX34" fmla="*/ 206366 w 3780102"/>
              <a:gd name="connsiteY34" fmla="*/ 1222144 h 4846841"/>
              <a:gd name="connsiteX35" fmla="*/ 226638 w 3780102"/>
              <a:gd name="connsiteY35" fmla="*/ 1215851 h 4846841"/>
              <a:gd name="connsiteX36" fmla="*/ 272496 w 3780102"/>
              <a:gd name="connsiteY36" fmla="*/ 1197818 h 4846841"/>
              <a:gd name="connsiteX37" fmla="*/ 432961 w 3780102"/>
              <a:gd name="connsiteY37" fmla="*/ 1168916 h 4846841"/>
              <a:gd name="connsiteX38" fmla="*/ 672605 w 3780102"/>
              <a:gd name="connsiteY38" fmla="*/ 746227 h 4846841"/>
              <a:gd name="connsiteX39" fmla="*/ 1142661 w 3780102"/>
              <a:gd name="connsiteY39" fmla="*/ 684008 h 4846841"/>
              <a:gd name="connsiteX40" fmla="*/ 1202471 w 3780102"/>
              <a:gd name="connsiteY40" fmla="*/ 499358 h 4846841"/>
              <a:gd name="connsiteX41" fmla="*/ 1396354 w 3780102"/>
              <a:gd name="connsiteY41" fmla="*/ 439949 h 4846841"/>
              <a:gd name="connsiteX42" fmla="*/ 1442115 w 3780102"/>
              <a:gd name="connsiteY42" fmla="*/ 294637 h 4846841"/>
              <a:gd name="connsiteX43" fmla="*/ 1746788 w 3780102"/>
              <a:gd name="connsiteY43" fmla="*/ 111593 h 4846841"/>
              <a:gd name="connsiteX44" fmla="*/ 1884473 w 3780102"/>
              <a:gd name="connsiteY44" fmla="*/ 0 h 4846841"/>
              <a:gd name="connsiteX0" fmla="*/ 1746788 w 3780102"/>
              <a:gd name="connsiteY0" fmla="*/ 111592 h 4846840"/>
              <a:gd name="connsiteX1" fmla="*/ 1884676 w 3780102"/>
              <a:gd name="connsiteY1" fmla="*/ 480 h 4846840"/>
              <a:gd name="connsiteX2" fmla="*/ 1884877 w 3780102"/>
              <a:gd name="connsiteY2" fmla="*/ 0 h 4846840"/>
              <a:gd name="connsiteX3" fmla="*/ 2022562 w 3780102"/>
              <a:gd name="connsiteY3" fmla="*/ 111593 h 4846840"/>
              <a:gd name="connsiteX4" fmla="*/ 2327235 w 3780102"/>
              <a:gd name="connsiteY4" fmla="*/ 294637 h 4846840"/>
              <a:gd name="connsiteX5" fmla="*/ 2372996 w 3780102"/>
              <a:gd name="connsiteY5" fmla="*/ 439949 h 4846840"/>
              <a:gd name="connsiteX6" fmla="*/ 2566879 w 3780102"/>
              <a:gd name="connsiteY6" fmla="*/ 499358 h 4846840"/>
              <a:gd name="connsiteX7" fmla="*/ 2626689 w 3780102"/>
              <a:gd name="connsiteY7" fmla="*/ 684008 h 4846840"/>
              <a:gd name="connsiteX8" fmla="*/ 3096745 w 3780102"/>
              <a:gd name="connsiteY8" fmla="*/ 746227 h 4846840"/>
              <a:gd name="connsiteX9" fmla="*/ 3336388 w 3780102"/>
              <a:gd name="connsiteY9" fmla="*/ 1168916 h 4846840"/>
              <a:gd name="connsiteX10" fmla="*/ 3496854 w 3780102"/>
              <a:gd name="connsiteY10" fmla="*/ 1197818 h 4846840"/>
              <a:gd name="connsiteX11" fmla="*/ 3514141 w 3780102"/>
              <a:gd name="connsiteY11" fmla="*/ 1204616 h 4846840"/>
              <a:gd name="connsiteX12" fmla="*/ 3570604 w 3780102"/>
              <a:gd name="connsiteY12" fmla="*/ 1222143 h 4846840"/>
              <a:gd name="connsiteX13" fmla="*/ 3627999 w 3780102"/>
              <a:gd name="connsiteY13" fmla="*/ 1253296 h 4846840"/>
              <a:gd name="connsiteX14" fmla="*/ 3637428 w 3780102"/>
              <a:gd name="connsiteY14" fmla="*/ 1261075 h 4846840"/>
              <a:gd name="connsiteX15" fmla="*/ 3640615 w 3780102"/>
              <a:gd name="connsiteY15" fmla="*/ 1262960 h 4846840"/>
              <a:gd name="connsiteX16" fmla="*/ 3664651 w 3780102"/>
              <a:gd name="connsiteY16" fmla="*/ 1283536 h 4846840"/>
              <a:gd name="connsiteX17" fmla="*/ 3678005 w 3780102"/>
              <a:gd name="connsiteY17" fmla="*/ 1294555 h 4846840"/>
              <a:gd name="connsiteX18" fmla="*/ 3776970 w 3780102"/>
              <a:gd name="connsiteY18" fmla="*/ 1533477 h 4846840"/>
              <a:gd name="connsiteX19" fmla="*/ 3776970 w 3780102"/>
              <a:gd name="connsiteY19" fmla="*/ 1535373 h 4846840"/>
              <a:gd name="connsiteX20" fmla="*/ 3780102 w 3780102"/>
              <a:gd name="connsiteY20" fmla="*/ 1673091 h 4846840"/>
              <a:gd name="connsiteX21" fmla="*/ 3776970 w 3780102"/>
              <a:gd name="connsiteY21" fmla="*/ 1829423 h 4846840"/>
              <a:gd name="connsiteX22" fmla="*/ 3776970 w 3780102"/>
              <a:gd name="connsiteY22" fmla="*/ 4508953 h 4846840"/>
              <a:gd name="connsiteX23" fmla="*/ 3439083 w 3780102"/>
              <a:gd name="connsiteY23" fmla="*/ 4846840 h 4846840"/>
              <a:gd name="connsiteX24" fmla="*/ 337887 w 3780102"/>
              <a:gd name="connsiteY24" fmla="*/ 4846840 h 4846840"/>
              <a:gd name="connsiteX25" fmla="*/ 0 w 3780102"/>
              <a:gd name="connsiteY25" fmla="*/ 4508953 h 4846840"/>
              <a:gd name="connsiteX26" fmla="*/ 0 w 3780102"/>
              <a:gd name="connsiteY26" fmla="*/ 1848092 h 4846840"/>
              <a:gd name="connsiteX27" fmla="*/ 3688 w 3780102"/>
              <a:gd name="connsiteY27" fmla="*/ 1491337 h 4846840"/>
              <a:gd name="connsiteX28" fmla="*/ 6865 w 3780102"/>
              <a:gd name="connsiteY28" fmla="*/ 1465381 h 4846840"/>
              <a:gd name="connsiteX29" fmla="*/ 57706 w 3780102"/>
              <a:gd name="connsiteY29" fmla="*/ 1344561 h 4846840"/>
              <a:gd name="connsiteX30" fmla="*/ 70873 w 3780102"/>
              <a:gd name="connsiteY30" fmla="*/ 1328603 h 4846840"/>
              <a:gd name="connsiteX31" fmla="*/ 94169 w 3780102"/>
              <a:gd name="connsiteY31" fmla="*/ 1292550 h 4846840"/>
              <a:gd name="connsiteX32" fmla="*/ 172206 w 3780102"/>
              <a:gd name="connsiteY32" fmla="*/ 1237256 h 4846840"/>
              <a:gd name="connsiteX33" fmla="*/ 195138 w 3780102"/>
              <a:gd name="connsiteY33" fmla="*/ 1228238 h 4846840"/>
              <a:gd name="connsiteX34" fmla="*/ 206366 w 3780102"/>
              <a:gd name="connsiteY34" fmla="*/ 1222143 h 4846840"/>
              <a:gd name="connsiteX35" fmla="*/ 226638 w 3780102"/>
              <a:gd name="connsiteY35" fmla="*/ 1215850 h 4846840"/>
              <a:gd name="connsiteX36" fmla="*/ 272496 w 3780102"/>
              <a:gd name="connsiteY36" fmla="*/ 1197817 h 4846840"/>
              <a:gd name="connsiteX37" fmla="*/ 432961 w 3780102"/>
              <a:gd name="connsiteY37" fmla="*/ 1168915 h 4846840"/>
              <a:gd name="connsiteX38" fmla="*/ 672605 w 3780102"/>
              <a:gd name="connsiteY38" fmla="*/ 746226 h 4846840"/>
              <a:gd name="connsiteX39" fmla="*/ 1142661 w 3780102"/>
              <a:gd name="connsiteY39" fmla="*/ 684007 h 4846840"/>
              <a:gd name="connsiteX40" fmla="*/ 1202471 w 3780102"/>
              <a:gd name="connsiteY40" fmla="*/ 499357 h 4846840"/>
              <a:gd name="connsiteX41" fmla="*/ 1396354 w 3780102"/>
              <a:gd name="connsiteY41" fmla="*/ 439948 h 4846840"/>
              <a:gd name="connsiteX42" fmla="*/ 1442115 w 3780102"/>
              <a:gd name="connsiteY42" fmla="*/ 294636 h 4846840"/>
              <a:gd name="connsiteX43" fmla="*/ 1746788 w 3780102"/>
              <a:gd name="connsiteY43" fmla="*/ 111592 h 4846840"/>
              <a:gd name="connsiteX0" fmla="*/ 1746788 w 3780102"/>
              <a:gd name="connsiteY0" fmla="*/ 111112 h 4846360"/>
              <a:gd name="connsiteX1" fmla="*/ 1884676 w 3780102"/>
              <a:gd name="connsiteY1" fmla="*/ 0 h 4846360"/>
              <a:gd name="connsiteX2" fmla="*/ 2022562 w 3780102"/>
              <a:gd name="connsiteY2" fmla="*/ 111113 h 4846360"/>
              <a:gd name="connsiteX3" fmla="*/ 2327235 w 3780102"/>
              <a:gd name="connsiteY3" fmla="*/ 294157 h 4846360"/>
              <a:gd name="connsiteX4" fmla="*/ 2372996 w 3780102"/>
              <a:gd name="connsiteY4" fmla="*/ 439469 h 4846360"/>
              <a:gd name="connsiteX5" fmla="*/ 2566879 w 3780102"/>
              <a:gd name="connsiteY5" fmla="*/ 498878 h 4846360"/>
              <a:gd name="connsiteX6" fmla="*/ 2626689 w 3780102"/>
              <a:gd name="connsiteY6" fmla="*/ 683528 h 4846360"/>
              <a:gd name="connsiteX7" fmla="*/ 3096745 w 3780102"/>
              <a:gd name="connsiteY7" fmla="*/ 745747 h 4846360"/>
              <a:gd name="connsiteX8" fmla="*/ 3336388 w 3780102"/>
              <a:gd name="connsiteY8" fmla="*/ 1168436 h 4846360"/>
              <a:gd name="connsiteX9" fmla="*/ 3496854 w 3780102"/>
              <a:gd name="connsiteY9" fmla="*/ 1197338 h 4846360"/>
              <a:gd name="connsiteX10" fmla="*/ 3514141 w 3780102"/>
              <a:gd name="connsiteY10" fmla="*/ 1204136 h 4846360"/>
              <a:gd name="connsiteX11" fmla="*/ 3570604 w 3780102"/>
              <a:gd name="connsiteY11" fmla="*/ 1221663 h 4846360"/>
              <a:gd name="connsiteX12" fmla="*/ 3627999 w 3780102"/>
              <a:gd name="connsiteY12" fmla="*/ 1252816 h 4846360"/>
              <a:gd name="connsiteX13" fmla="*/ 3637428 w 3780102"/>
              <a:gd name="connsiteY13" fmla="*/ 1260595 h 4846360"/>
              <a:gd name="connsiteX14" fmla="*/ 3640615 w 3780102"/>
              <a:gd name="connsiteY14" fmla="*/ 1262480 h 4846360"/>
              <a:gd name="connsiteX15" fmla="*/ 3664651 w 3780102"/>
              <a:gd name="connsiteY15" fmla="*/ 1283056 h 4846360"/>
              <a:gd name="connsiteX16" fmla="*/ 3678005 w 3780102"/>
              <a:gd name="connsiteY16" fmla="*/ 1294075 h 4846360"/>
              <a:gd name="connsiteX17" fmla="*/ 3776970 w 3780102"/>
              <a:gd name="connsiteY17" fmla="*/ 1532997 h 4846360"/>
              <a:gd name="connsiteX18" fmla="*/ 3776970 w 3780102"/>
              <a:gd name="connsiteY18" fmla="*/ 1534893 h 4846360"/>
              <a:gd name="connsiteX19" fmla="*/ 3780102 w 3780102"/>
              <a:gd name="connsiteY19" fmla="*/ 1672611 h 4846360"/>
              <a:gd name="connsiteX20" fmla="*/ 3776970 w 3780102"/>
              <a:gd name="connsiteY20" fmla="*/ 1828943 h 4846360"/>
              <a:gd name="connsiteX21" fmla="*/ 3776970 w 3780102"/>
              <a:gd name="connsiteY21" fmla="*/ 4508473 h 4846360"/>
              <a:gd name="connsiteX22" fmla="*/ 3439083 w 3780102"/>
              <a:gd name="connsiteY22" fmla="*/ 4846360 h 4846360"/>
              <a:gd name="connsiteX23" fmla="*/ 337887 w 3780102"/>
              <a:gd name="connsiteY23" fmla="*/ 4846360 h 4846360"/>
              <a:gd name="connsiteX24" fmla="*/ 0 w 3780102"/>
              <a:gd name="connsiteY24" fmla="*/ 4508473 h 4846360"/>
              <a:gd name="connsiteX25" fmla="*/ 0 w 3780102"/>
              <a:gd name="connsiteY25" fmla="*/ 1847612 h 4846360"/>
              <a:gd name="connsiteX26" fmla="*/ 3688 w 3780102"/>
              <a:gd name="connsiteY26" fmla="*/ 1490857 h 4846360"/>
              <a:gd name="connsiteX27" fmla="*/ 6865 w 3780102"/>
              <a:gd name="connsiteY27" fmla="*/ 1464901 h 4846360"/>
              <a:gd name="connsiteX28" fmla="*/ 57706 w 3780102"/>
              <a:gd name="connsiteY28" fmla="*/ 1344081 h 4846360"/>
              <a:gd name="connsiteX29" fmla="*/ 70873 w 3780102"/>
              <a:gd name="connsiteY29" fmla="*/ 1328123 h 4846360"/>
              <a:gd name="connsiteX30" fmla="*/ 94169 w 3780102"/>
              <a:gd name="connsiteY30" fmla="*/ 1292070 h 4846360"/>
              <a:gd name="connsiteX31" fmla="*/ 172206 w 3780102"/>
              <a:gd name="connsiteY31" fmla="*/ 1236776 h 4846360"/>
              <a:gd name="connsiteX32" fmla="*/ 195138 w 3780102"/>
              <a:gd name="connsiteY32" fmla="*/ 1227758 h 4846360"/>
              <a:gd name="connsiteX33" fmla="*/ 206366 w 3780102"/>
              <a:gd name="connsiteY33" fmla="*/ 1221663 h 4846360"/>
              <a:gd name="connsiteX34" fmla="*/ 226638 w 3780102"/>
              <a:gd name="connsiteY34" fmla="*/ 1215370 h 4846360"/>
              <a:gd name="connsiteX35" fmla="*/ 272496 w 3780102"/>
              <a:gd name="connsiteY35" fmla="*/ 1197337 h 4846360"/>
              <a:gd name="connsiteX36" fmla="*/ 432961 w 3780102"/>
              <a:gd name="connsiteY36" fmla="*/ 1168435 h 4846360"/>
              <a:gd name="connsiteX37" fmla="*/ 672605 w 3780102"/>
              <a:gd name="connsiteY37" fmla="*/ 745746 h 4846360"/>
              <a:gd name="connsiteX38" fmla="*/ 1142661 w 3780102"/>
              <a:gd name="connsiteY38" fmla="*/ 683527 h 4846360"/>
              <a:gd name="connsiteX39" fmla="*/ 1202471 w 3780102"/>
              <a:gd name="connsiteY39" fmla="*/ 498877 h 4846360"/>
              <a:gd name="connsiteX40" fmla="*/ 1396354 w 3780102"/>
              <a:gd name="connsiteY40" fmla="*/ 439468 h 4846360"/>
              <a:gd name="connsiteX41" fmla="*/ 1442115 w 3780102"/>
              <a:gd name="connsiteY41" fmla="*/ 294156 h 4846360"/>
              <a:gd name="connsiteX42" fmla="*/ 1746788 w 3780102"/>
              <a:gd name="connsiteY42" fmla="*/ 111112 h 484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80102" h="4846360">
                <a:moveTo>
                  <a:pt x="1746788" y="111112"/>
                </a:moveTo>
                <a:cubicBezTo>
                  <a:pt x="1820548" y="62086"/>
                  <a:pt x="1861661" y="18599"/>
                  <a:pt x="1884676" y="0"/>
                </a:cubicBezTo>
                <a:lnTo>
                  <a:pt x="2022562" y="111113"/>
                </a:lnTo>
                <a:cubicBezTo>
                  <a:pt x="2186142" y="193935"/>
                  <a:pt x="2229861" y="177995"/>
                  <a:pt x="2327235" y="294157"/>
                </a:cubicBezTo>
                <a:cubicBezTo>
                  <a:pt x="2373712" y="349601"/>
                  <a:pt x="2357742" y="391032"/>
                  <a:pt x="2372996" y="439469"/>
                </a:cubicBezTo>
                <a:cubicBezTo>
                  <a:pt x="2437624" y="459272"/>
                  <a:pt x="2473446" y="425320"/>
                  <a:pt x="2566879" y="498878"/>
                </a:cubicBezTo>
                <a:cubicBezTo>
                  <a:pt x="2644154" y="559715"/>
                  <a:pt x="2617391" y="683892"/>
                  <a:pt x="2626689" y="683528"/>
                </a:cubicBezTo>
                <a:cubicBezTo>
                  <a:pt x="2739945" y="679093"/>
                  <a:pt x="2847474" y="591160"/>
                  <a:pt x="3096745" y="745747"/>
                </a:cubicBezTo>
                <a:cubicBezTo>
                  <a:pt x="3243329" y="836652"/>
                  <a:pt x="3288620" y="1029145"/>
                  <a:pt x="3336388" y="1168436"/>
                </a:cubicBezTo>
                <a:cubicBezTo>
                  <a:pt x="3363149" y="1166562"/>
                  <a:pt x="3428513" y="1176464"/>
                  <a:pt x="3496854" y="1197338"/>
                </a:cubicBezTo>
                <a:lnTo>
                  <a:pt x="3514141" y="1204136"/>
                </a:lnTo>
                <a:lnTo>
                  <a:pt x="3570604" y="1221663"/>
                </a:lnTo>
                <a:cubicBezTo>
                  <a:pt x="3590816" y="1230212"/>
                  <a:pt x="3610023" y="1240672"/>
                  <a:pt x="3627999" y="1252816"/>
                </a:cubicBezTo>
                <a:lnTo>
                  <a:pt x="3637428" y="1260595"/>
                </a:lnTo>
                <a:lnTo>
                  <a:pt x="3640615" y="1262480"/>
                </a:lnTo>
                <a:lnTo>
                  <a:pt x="3664651" y="1283056"/>
                </a:lnTo>
                <a:lnTo>
                  <a:pt x="3678005" y="1294075"/>
                </a:lnTo>
                <a:cubicBezTo>
                  <a:pt x="3739151" y="1355220"/>
                  <a:pt x="3776970" y="1439692"/>
                  <a:pt x="3776970" y="1532997"/>
                </a:cubicBezTo>
                <a:lnTo>
                  <a:pt x="3776970" y="1534893"/>
                </a:lnTo>
                <a:lnTo>
                  <a:pt x="3780102" y="1672611"/>
                </a:lnTo>
                <a:cubicBezTo>
                  <a:pt x="3778621" y="1715187"/>
                  <a:pt x="3780879" y="1356299"/>
                  <a:pt x="3776970" y="1828943"/>
                </a:cubicBezTo>
                <a:lnTo>
                  <a:pt x="3776970" y="4508473"/>
                </a:lnTo>
                <a:cubicBezTo>
                  <a:pt x="3776970" y="4695083"/>
                  <a:pt x="3625693" y="4846360"/>
                  <a:pt x="3439083" y="4846360"/>
                </a:cubicBezTo>
                <a:lnTo>
                  <a:pt x="337887" y="4846360"/>
                </a:lnTo>
                <a:cubicBezTo>
                  <a:pt x="151277" y="4846360"/>
                  <a:pt x="0" y="4695083"/>
                  <a:pt x="0" y="4508473"/>
                </a:cubicBezTo>
                <a:lnTo>
                  <a:pt x="0" y="1847612"/>
                </a:lnTo>
                <a:cubicBezTo>
                  <a:pt x="1864" y="1724249"/>
                  <a:pt x="1824" y="1614220"/>
                  <a:pt x="3688" y="1490857"/>
                </a:cubicBezTo>
                <a:lnTo>
                  <a:pt x="6865" y="1464901"/>
                </a:lnTo>
                <a:cubicBezTo>
                  <a:pt x="15867" y="1420910"/>
                  <a:pt x="33418" y="1380033"/>
                  <a:pt x="57706" y="1344081"/>
                </a:cubicBezTo>
                <a:lnTo>
                  <a:pt x="70873" y="1328123"/>
                </a:lnTo>
                <a:lnTo>
                  <a:pt x="94169" y="1292070"/>
                </a:lnTo>
                <a:cubicBezTo>
                  <a:pt x="113504" y="1271063"/>
                  <a:pt x="141000" y="1252598"/>
                  <a:pt x="172206" y="1236776"/>
                </a:cubicBezTo>
                <a:lnTo>
                  <a:pt x="195138" y="1227758"/>
                </a:lnTo>
                <a:lnTo>
                  <a:pt x="206366" y="1221663"/>
                </a:lnTo>
                <a:lnTo>
                  <a:pt x="226638" y="1215370"/>
                </a:lnTo>
                <a:lnTo>
                  <a:pt x="272496" y="1197337"/>
                </a:lnTo>
                <a:cubicBezTo>
                  <a:pt x="340837" y="1176463"/>
                  <a:pt x="406200" y="1166561"/>
                  <a:pt x="432961" y="1168435"/>
                </a:cubicBezTo>
                <a:cubicBezTo>
                  <a:pt x="480730" y="1029145"/>
                  <a:pt x="526021" y="836652"/>
                  <a:pt x="672605" y="745746"/>
                </a:cubicBezTo>
                <a:cubicBezTo>
                  <a:pt x="921877" y="591159"/>
                  <a:pt x="1029405" y="679092"/>
                  <a:pt x="1142661" y="683527"/>
                </a:cubicBezTo>
                <a:cubicBezTo>
                  <a:pt x="1151959" y="683891"/>
                  <a:pt x="1125197" y="559714"/>
                  <a:pt x="1202471" y="498877"/>
                </a:cubicBezTo>
                <a:cubicBezTo>
                  <a:pt x="1295904" y="425319"/>
                  <a:pt x="1331727" y="459271"/>
                  <a:pt x="1396354" y="439468"/>
                </a:cubicBezTo>
                <a:cubicBezTo>
                  <a:pt x="1411608" y="391031"/>
                  <a:pt x="1395639" y="349601"/>
                  <a:pt x="1442115" y="294156"/>
                </a:cubicBezTo>
                <a:cubicBezTo>
                  <a:pt x="1539489" y="177994"/>
                  <a:pt x="1583209" y="193935"/>
                  <a:pt x="1746788" y="111112"/>
                </a:cubicBezTo>
                <a:close/>
              </a:path>
            </a:pathLst>
          </a:custGeom>
          <a:solidFill>
            <a:schemeClr val="accent4">
              <a:lumMod val="20000"/>
              <a:lumOff val="80000"/>
            </a:schemeClr>
          </a:solidFill>
          <a:ln w="28575">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en-US" sz="2800" dirty="0">
              <a:solidFill>
                <a:srgbClr val="09653E"/>
              </a:solidFill>
              <a:latin typeface="Sahel Black" panose="020B0603030804020204" pitchFamily="34" charset="-78"/>
              <a:cs typeface="Sahel Black" panose="020B0603030804020204" pitchFamily="34" charset="-78"/>
            </a:endParaRPr>
          </a:p>
          <a:p>
            <a:pPr algn="ctr"/>
            <a:r>
              <a:rPr lang="fa-IR" sz="2800" dirty="0">
                <a:solidFill>
                  <a:srgbClr val="09653E"/>
                </a:solidFill>
                <a:latin typeface="Sahel Black" panose="020B0603030804020204" pitchFamily="34" charset="-78"/>
                <a:cs typeface="Sahel Black" panose="020B0603030804020204" pitchFamily="34" charset="-78"/>
              </a:rPr>
              <a:t>رجا و تشویق</a:t>
            </a:r>
            <a:endParaRPr lang="en-US" sz="2800" dirty="0">
              <a:solidFill>
                <a:srgbClr val="09653E"/>
              </a:solidFill>
              <a:latin typeface="Sahel Black" panose="020B0603030804020204" pitchFamily="34" charset="-78"/>
              <a:cs typeface="Sahel Black" panose="020B0603030804020204" pitchFamily="34" charset="-78"/>
            </a:endParaRPr>
          </a:p>
          <a:p>
            <a:pPr algn="ctr"/>
            <a:endParaRPr lang="fa-IR" sz="1600" dirty="0">
              <a:solidFill>
                <a:srgbClr val="09653E"/>
              </a:solidFill>
              <a:latin typeface="Sahel Black" panose="020B0603030804020204" pitchFamily="34" charset="-78"/>
              <a:cs typeface="Sahel Black" panose="020B0603030804020204" pitchFamily="34" charset="-78"/>
            </a:endParaRPr>
          </a:p>
          <a:p>
            <a:pPr algn="ctr"/>
            <a:endParaRPr lang="fa-IR" sz="1600" dirty="0">
              <a:latin typeface="Sahel Black" panose="020B0603030804020204" pitchFamily="34" charset="-78"/>
              <a:cs typeface="Sahel Black" panose="020B0603030804020204" pitchFamily="34" charset="-78"/>
            </a:endParaRPr>
          </a:p>
          <a:p>
            <a:pPr algn="ctr" rtl="1">
              <a:lnSpc>
                <a:spcPct val="200000"/>
              </a:lnSpc>
            </a:pPr>
            <a:r>
              <a:rPr lang="fa-IR" b="1" spc="-150" dirty="0">
                <a:solidFill>
                  <a:srgbClr val="243169"/>
                </a:solidFill>
                <a:effectLst/>
                <a:latin typeface="Sahel" panose="020B0603030804020204" pitchFamily="34" charset="-78"/>
                <a:cs typeface="Sahel" panose="020B0603030804020204" pitchFamily="34" charset="-78"/>
              </a:rPr>
              <a:t>مثل اینکه روزه سپر آتش جهنم است.</a:t>
            </a:r>
          </a:p>
          <a:p>
            <a:pPr algn="ctr" rtl="1">
              <a:lnSpc>
                <a:spcPct val="200000"/>
              </a:lnSpc>
            </a:pPr>
            <a:r>
              <a:rPr lang="fa-IR" b="1" dirty="0">
                <a:solidFill>
                  <a:srgbClr val="243169"/>
                </a:solidFill>
                <a:latin typeface="Sahel" panose="020B0603030804020204" pitchFamily="34" charset="-78"/>
                <a:cs typeface="Sahel" panose="020B0603030804020204" pitchFamily="34" charset="-78"/>
              </a:rPr>
              <a:t>خوشحالی روز قیامت</a:t>
            </a:r>
          </a:p>
          <a:p>
            <a:pPr algn="ctr" rtl="1">
              <a:lnSpc>
                <a:spcPct val="200000"/>
              </a:lnSpc>
            </a:pPr>
            <a:r>
              <a:rPr lang="fa-IR" b="1" dirty="0">
                <a:solidFill>
                  <a:srgbClr val="243169"/>
                </a:solidFill>
                <a:latin typeface="Sahel" panose="020B0603030804020204" pitchFamily="34" charset="-78"/>
                <a:cs typeface="Sahel" panose="020B0603030804020204" pitchFamily="34" charset="-78"/>
              </a:rPr>
              <a:t>درب ورود به بهشت</a:t>
            </a:r>
          </a:p>
        </p:txBody>
      </p:sp>
      <p:sp>
        <p:nvSpPr>
          <p:cNvPr id="2" name="شمارنده صفحه">
            <a:extLst>
              <a:ext uri="{FF2B5EF4-FFF2-40B4-BE49-F238E27FC236}">
                <a16:creationId xmlns:a16="http://schemas.microsoft.com/office/drawing/2014/main" id="{549C3981-4CA5-406B-5076-088CC0FA0EB3}"/>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39</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7" name="Freeform: Shape 16">
            <a:extLst>
              <a:ext uri="{FF2B5EF4-FFF2-40B4-BE49-F238E27FC236}">
                <a16:creationId xmlns:a16="http://schemas.microsoft.com/office/drawing/2014/main" id="{A4DA0445-E72C-8A57-8A6E-58E5421750EC}"/>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Tree>
    <p:extLst>
      <p:ext uri="{BB962C8B-B14F-4D97-AF65-F5344CB8AC3E}">
        <p14:creationId xmlns:p14="http://schemas.microsoft.com/office/powerpoint/2010/main" val="32068238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right)">
                                      <p:cBhvr>
                                        <p:cTn id="7" dur="500"/>
                                        <p:tgtEl>
                                          <p:spTgt spid="6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9BB98-E9A4-3318-FB40-5F0F58AAC94A}"/>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F4C050D8-7DDD-4A3D-32D1-8DED40067E78}"/>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0BB7CC8F-6B01-1EFA-0D7E-C1C8298BF396}"/>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مبطلات روزه</a:t>
            </a:r>
          </a:p>
        </p:txBody>
      </p:sp>
      <p:sp>
        <p:nvSpPr>
          <p:cNvPr id="10" name="شمارنده صفحه">
            <a:extLst>
              <a:ext uri="{FF2B5EF4-FFF2-40B4-BE49-F238E27FC236}">
                <a16:creationId xmlns:a16="http://schemas.microsoft.com/office/drawing/2014/main" id="{E3B1246F-1C6C-BB8F-2682-2E3ECCF28538}"/>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4</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E015A943-ADB5-49AE-58D2-96B0367EE338}"/>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2" name="Table 1">
            <a:extLst>
              <a:ext uri="{FF2B5EF4-FFF2-40B4-BE49-F238E27FC236}">
                <a16:creationId xmlns:a16="http://schemas.microsoft.com/office/drawing/2014/main" id="{30591281-4090-4729-35B1-04025F316CD2}"/>
              </a:ext>
            </a:extLst>
          </p:cNvPr>
          <p:cNvGraphicFramePr>
            <a:graphicFrameLocks noGrp="1"/>
          </p:cNvGraphicFramePr>
          <p:nvPr>
            <p:extLst>
              <p:ext uri="{D42A27DB-BD31-4B8C-83A1-F6EECF244321}">
                <p14:modId xmlns:p14="http://schemas.microsoft.com/office/powerpoint/2010/main" val="255379488"/>
              </p:ext>
            </p:extLst>
          </p:nvPr>
        </p:nvGraphicFramePr>
        <p:xfrm>
          <a:off x="713232" y="1196230"/>
          <a:ext cx="10453114" cy="4876461"/>
        </p:xfrm>
        <a:graphic>
          <a:graphicData uri="http://schemas.openxmlformats.org/drawingml/2006/table">
            <a:tbl>
              <a:tblPr rtl="1" firstRow="1" bandRow="1">
                <a:tableStyleId>{5C22544A-7EE6-4342-B048-85BDC9FD1C3A}</a:tableStyleId>
              </a:tblPr>
              <a:tblGrid>
                <a:gridCol w="3808080">
                  <a:extLst>
                    <a:ext uri="{9D8B030D-6E8A-4147-A177-3AD203B41FA5}">
                      <a16:colId xmlns:a16="http://schemas.microsoft.com/office/drawing/2014/main" val="2205306843"/>
                    </a:ext>
                  </a:extLst>
                </a:gridCol>
                <a:gridCol w="6645034">
                  <a:extLst>
                    <a:ext uri="{9D8B030D-6E8A-4147-A177-3AD203B41FA5}">
                      <a16:colId xmlns:a16="http://schemas.microsoft.com/office/drawing/2014/main" val="557636604"/>
                    </a:ext>
                  </a:extLst>
                </a:gridCol>
              </a:tblGrid>
              <a:tr h="977416">
                <a:tc gridSpan="2">
                  <a:txBody>
                    <a:bodyPr/>
                    <a:lstStyle/>
                    <a:p>
                      <a:pPr algn="ctr" rtl="1"/>
                      <a:r>
                        <a:rPr lang="fa-IR" sz="2800" dirty="0">
                          <a:latin typeface="Sahel SemiBold" panose="02000703000000000000" pitchFamily="2" charset="-78"/>
                          <a:ea typeface="Sahel SemiBold" panose="02000703000000000000" pitchFamily="2" charset="-78"/>
                          <a:cs typeface="Sahel SemiBold" panose="02000703000000000000" pitchFamily="2" charset="-78"/>
                        </a:rPr>
                        <a:t>احکام تزریق (آمپول و سرم)</a:t>
                      </a:r>
                    </a:p>
                  </a:txBody>
                  <a:tcPr anchor="ctr"/>
                </a:tc>
                <a:tc hMerge="1">
                  <a:txBody>
                    <a:bodyPr/>
                    <a:lstStyle/>
                    <a:p>
                      <a:pPr algn="ctr" rtl="1"/>
                      <a:endParaRPr lang="fa-IR" sz="2800" dirty="0">
                        <a:latin typeface="Sahel SemiBold" panose="02000703000000000000" pitchFamily="2" charset="-78"/>
                        <a:ea typeface="Sahel SemiBold" panose="02000703000000000000" pitchFamily="2" charset="-78"/>
                        <a:cs typeface="Sahel SemiBold" panose="02000703000000000000" pitchFamily="2" charset="-78"/>
                      </a:endParaRPr>
                    </a:p>
                  </a:txBody>
                  <a:tcPr anchor="ctr"/>
                </a:tc>
                <a:extLst>
                  <a:ext uri="{0D108BD9-81ED-4DB2-BD59-A6C34878D82A}">
                    <a16:rowId xmlns:a16="http://schemas.microsoft.com/office/drawing/2014/main" val="1832374410"/>
                  </a:ext>
                </a:extLst>
              </a:tr>
              <a:tr h="713953">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مقدمه تزریق</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در مسئله تزریق </a:t>
                      </a:r>
                      <a:r>
                        <a:rPr lang="fa-IR" sz="1800" b="1" kern="12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(آمپول و سرم) </a:t>
                      </a: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نظرات مختلفی بین مراجع وجود دارد.</a:t>
                      </a:r>
                    </a:p>
                  </a:txBody>
                  <a:tcPr anchor="ctr"/>
                </a:tc>
                <a:extLst>
                  <a:ext uri="{0D108BD9-81ED-4DB2-BD59-A6C34878D82A}">
                    <a16:rowId xmlns:a16="http://schemas.microsoft.com/office/drawing/2014/main" val="2829278376"/>
                  </a:ext>
                </a:extLst>
              </a:tr>
              <a:tr h="719810">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تزریق وریدی (سرم)</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برخی معتقدند تزریق وریدی (مانند سرم) مبطل روزه است</a:t>
                      </a:r>
                      <a:b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br>
                      <a:r>
                        <a:rPr lang="fa-IR" sz="1800" b="1" kern="12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(مانند نظر آیت‌الله مکارم).</a:t>
                      </a:r>
                    </a:p>
                  </a:txBody>
                  <a:tcPr anchor="ctr"/>
                </a:tc>
                <a:extLst>
                  <a:ext uri="{0D108BD9-81ED-4DB2-BD59-A6C34878D82A}">
                    <a16:rowId xmlns:a16="http://schemas.microsoft.com/office/drawing/2014/main" val="737040638"/>
                  </a:ext>
                </a:extLst>
              </a:tr>
              <a:tr h="719810">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تزریق غیر وریدی (عضلانی)</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تزریق عضلانی اگر جنبه تقویتی یا غذایی داشته باشد، برخی آن را برای روزه مضر می‌دانند.</a:t>
                      </a:r>
                    </a:p>
                  </a:txBody>
                  <a:tcPr anchor="ctr"/>
                </a:tc>
                <a:extLst>
                  <a:ext uri="{0D108BD9-81ED-4DB2-BD59-A6C34878D82A}">
                    <a16:rowId xmlns:a16="http://schemas.microsoft.com/office/drawing/2014/main" val="2913811607"/>
                  </a:ext>
                </a:extLst>
              </a:tr>
              <a:tr h="1025662">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موارد غیر مبطل (اجماع)</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آمپول‌هایی که جنبه تقویتی و غذایی ندارند </a:t>
                      </a:r>
                      <a:r>
                        <a:rPr lang="fa-IR" sz="1800" b="1" kern="1200" dirty="0">
                          <a:solidFill>
                            <a:srgbClr val="09653E"/>
                          </a:solidFill>
                          <a:latin typeface="Sahel SemiBold" panose="02000703000000000000" pitchFamily="2" charset="-78"/>
                          <a:ea typeface="Sahel SemiBold" panose="02000703000000000000" pitchFamily="2" charset="-78"/>
                          <a:cs typeface="Sahel SemiBold" panose="02000703000000000000" pitchFamily="2" charset="-78"/>
                        </a:rPr>
                        <a:t>(مانند بی‌حسی، مسکن، انسولین - با احتیاط بیشتر برای انسولین وریدی) </a:t>
                      </a: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قطعاً مشکلی برای روزه ایجاد نمی‌کنند.</a:t>
                      </a:r>
                    </a:p>
                  </a:txBody>
                  <a:tcPr anchor="ctr"/>
                </a:tc>
                <a:extLst>
                  <a:ext uri="{0D108BD9-81ED-4DB2-BD59-A6C34878D82A}">
                    <a16:rowId xmlns:a16="http://schemas.microsoft.com/office/drawing/2014/main" val="574825130"/>
                  </a:ext>
                </a:extLst>
              </a:tr>
              <a:tr h="719810">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احتیاط و رجوع</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اگر تزریق جنبه تقویتی دارد، برخی بر اساس احتیاط واجب عمل می‌کنند.</a:t>
                      </a:r>
                    </a:p>
                  </a:txBody>
                  <a:tcPr anchor="ctr"/>
                </a:tc>
                <a:extLst>
                  <a:ext uri="{0D108BD9-81ED-4DB2-BD59-A6C34878D82A}">
                    <a16:rowId xmlns:a16="http://schemas.microsoft.com/office/drawing/2014/main" val="1107854115"/>
                  </a:ext>
                </a:extLst>
              </a:tr>
            </a:tbl>
          </a:graphicData>
        </a:graphic>
      </p:graphicFrame>
    </p:spTree>
    <p:extLst>
      <p:ext uri="{BB962C8B-B14F-4D97-AF65-F5344CB8AC3E}">
        <p14:creationId xmlns:p14="http://schemas.microsoft.com/office/powerpoint/2010/main" val="2722877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66F507B-935C-8BBC-7787-85C763CD583F}"/>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7" name="TextBox 6">
            <a:extLst>
              <a:ext uri="{FF2B5EF4-FFF2-40B4-BE49-F238E27FC236}">
                <a16:creationId xmlns:a16="http://schemas.microsoft.com/office/drawing/2014/main" id="{D4FD4968-C843-0C79-AD87-9F6FE836F109}"/>
              </a:ext>
            </a:extLst>
          </p:cNvPr>
          <p:cNvSpPr txBox="1"/>
          <p:nvPr/>
        </p:nvSpPr>
        <p:spPr>
          <a:xfrm>
            <a:off x="3390328" y="405877"/>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پاداش روزه</a:t>
            </a:r>
          </a:p>
        </p:txBody>
      </p:sp>
      <p:sp>
        <p:nvSpPr>
          <p:cNvPr id="40" name="Freeform: Shape 39">
            <a:extLst>
              <a:ext uri="{FF2B5EF4-FFF2-40B4-BE49-F238E27FC236}">
                <a16:creationId xmlns:a16="http://schemas.microsoft.com/office/drawing/2014/main" id="{E80FAE83-0D11-4742-90FD-0AA5E48B8986}"/>
              </a:ext>
            </a:extLst>
          </p:cNvPr>
          <p:cNvSpPr/>
          <p:nvPr/>
        </p:nvSpPr>
        <p:spPr>
          <a:xfrm>
            <a:off x="2306010" y="1210014"/>
            <a:ext cx="7579976" cy="4914864"/>
          </a:xfrm>
          <a:custGeom>
            <a:avLst/>
            <a:gdLst>
              <a:gd name="connsiteX0" fmla="*/ 3204606 w 6410373"/>
              <a:gd name="connsiteY0" fmla="*/ 0 h 4200713"/>
              <a:gd name="connsiteX1" fmla="*/ 3205186 w 6410373"/>
              <a:gd name="connsiteY1" fmla="*/ 151 h 4200713"/>
              <a:gd name="connsiteX2" fmla="*/ 3205766 w 6410373"/>
              <a:gd name="connsiteY2" fmla="*/ 0 h 4200713"/>
              <a:gd name="connsiteX3" fmla="*/ 3205900 w 6410373"/>
              <a:gd name="connsiteY3" fmla="*/ 336 h 4200713"/>
              <a:gd name="connsiteX4" fmla="*/ 3217781 w 6410373"/>
              <a:gd name="connsiteY4" fmla="*/ 3426 h 4200713"/>
              <a:gd name="connsiteX5" fmla="*/ 3399599 w 6410373"/>
              <a:gd name="connsiteY5" fmla="*/ 149536 h 4200713"/>
              <a:gd name="connsiteX6" fmla="*/ 3813111 w 6410373"/>
              <a:gd name="connsiteY6" fmla="*/ 325812 h 4200713"/>
              <a:gd name="connsiteX7" fmla="*/ 4970220 w 6410373"/>
              <a:gd name="connsiteY7" fmla="*/ 309966 h 4200713"/>
              <a:gd name="connsiteX8" fmla="*/ 5610669 w 6410373"/>
              <a:gd name="connsiteY8" fmla="*/ 454336 h 4200713"/>
              <a:gd name="connsiteX9" fmla="*/ 5858974 w 6410373"/>
              <a:gd name="connsiteY9" fmla="*/ 908422 h 4200713"/>
              <a:gd name="connsiteX10" fmla="*/ 6073973 w 6410373"/>
              <a:gd name="connsiteY10" fmla="*/ 905575 h 4200713"/>
              <a:gd name="connsiteX11" fmla="*/ 6077496 w 6410373"/>
              <a:gd name="connsiteY11" fmla="*/ 1508846 h 4200713"/>
              <a:gd name="connsiteX12" fmla="*/ 6405730 w 6410373"/>
              <a:gd name="connsiteY12" fmla="*/ 2207591 h 4200713"/>
              <a:gd name="connsiteX13" fmla="*/ 6074629 w 6410373"/>
              <a:gd name="connsiteY13" fmla="*/ 2714444 h 4200713"/>
              <a:gd name="connsiteX14" fmla="*/ 6071433 w 6410373"/>
              <a:gd name="connsiteY14" fmla="*/ 3310095 h 4200713"/>
              <a:gd name="connsiteX15" fmla="*/ 5863419 w 6410373"/>
              <a:gd name="connsiteY15" fmla="*/ 3309788 h 4200713"/>
              <a:gd name="connsiteX16" fmla="*/ 5523038 w 6410373"/>
              <a:gd name="connsiteY16" fmla="*/ 3821741 h 4200713"/>
              <a:gd name="connsiteX17" fmla="*/ 4797233 w 6410373"/>
              <a:gd name="connsiteY17" fmla="*/ 3918896 h 4200713"/>
              <a:gd name="connsiteX18" fmla="*/ 3781868 w 6410373"/>
              <a:gd name="connsiteY18" fmla="*/ 3901751 h 4200713"/>
              <a:gd name="connsiteX19" fmla="*/ 3421823 w 6410373"/>
              <a:gd name="connsiteY19" fmla="*/ 4006526 h 4200713"/>
              <a:gd name="connsiteX20" fmla="*/ 3215032 w 6410373"/>
              <a:gd name="connsiteY20" fmla="*/ 4198318 h 4200713"/>
              <a:gd name="connsiteX21" fmla="*/ 3209314 w 6410373"/>
              <a:gd name="connsiteY21" fmla="*/ 4199296 h 4200713"/>
              <a:gd name="connsiteX22" fmla="*/ 3209345 w 6410373"/>
              <a:gd name="connsiteY22" fmla="*/ 4200713 h 4200713"/>
              <a:gd name="connsiteX23" fmla="*/ 3205186 w 6410373"/>
              <a:gd name="connsiteY23" fmla="*/ 4200002 h 4200713"/>
              <a:gd name="connsiteX24" fmla="*/ 3201028 w 6410373"/>
              <a:gd name="connsiteY24" fmla="*/ 4200713 h 4200713"/>
              <a:gd name="connsiteX25" fmla="*/ 3201059 w 6410373"/>
              <a:gd name="connsiteY25" fmla="*/ 4199296 h 4200713"/>
              <a:gd name="connsiteX26" fmla="*/ 3195341 w 6410373"/>
              <a:gd name="connsiteY26" fmla="*/ 4198318 h 4200713"/>
              <a:gd name="connsiteX27" fmla="*/ 2988550 w 6410373"/>
              <a:gd name="connsiteY27" fmla="*/ 4006526 h 4200713"/>
              <a:gd name="connsiteX28" fmla="*/ 2628505 w 6410373"/>
              <a:gd name="connsiteY28" fmla="*/ 3901751 h 4200713"/>
              <a:gd name="connsiteX29" fmla="*/ 1613140 w 6410373"/>
              <a:gd name="connsiteY29" fmla="*/ 3918896 h 4200713"/>
              <a:gd name="connsiteX30" fmla="*/ 887335 w 6410373"/>
              <a:gd name="connsiteY30" fmla="*/ 3821741 h 4200713"/>
              <a:gd name="connsiteX31" fmla="*/ 546954 w 6410373"/>
              <a:gd name="connsiteY31" fmla="*/ 3309788 h 4200713"/>
              <a:gd name="connsiteX32" fmla="*/ 338940 w 6410373"/>
              <a:gd name="connsiteY32" fmla="*/ 3310095 h 4200713"/>
              <a:gd name="connsiteX33" fmla="*/ 335744 w 6410373"/>
              <a:gd name="connsiteY33" fmla="*/ 2714444 h 4200713"/>
              <a:gd name="connsiteX34" fmla="*/ 4643 w 6410373"/>
              <a:gd name="connsiteY34" fmla="*/ 2207591 h 4200713"/>
              <a:gd name="connsiteX35" fmla="*/ 332877 w 6410373"/>
              <a:gd name="connsiteY35" fmla="*/ 1508846 h 4200713"/>
              <a:gd name="connsiteX36" fmla="*/ 336400 w 6410373"/>
              <a:gd name="connsiteY36" fmla="*/ 905575 h 4200713"/>
              <a:gd name="connsiteX37" fmla="*/ 551399 w 6410373"/>
              <a:gd name="connsiteY37" fmla="*/ 908422 h 4200713"/>
              <a:gd name="connsiteX38" fmla="*/ 799704 w 6410373"/>
              <a:gd name="connsiteY38" fmla="*/ 454336 h 4200713"/>
              <a:gd name="connsiteX39" fmla="*/ 1440153 w 6410373"/>
              <a:gd name="connsiteY39" fmla="*/ 309966 h 4200713"/>
              <a:gd name="connsiteX40" fmla="*/ 2597262 w 6410373"/>
              <a:gd name="connsiteY40" fmla="*/ 325812 h 4200713"/>
              <a:gd name="connsiteX41" fmla="*/ 3010774 w 6410373"/>
              <a:gd name="connsiteY41" fmla="*/ 149536 h 4200713"/>
              <a:gd name="connsiteX42" fmla="*/ 3192592 w 6410373"/>
              <a:gd name="connsiteY42" fmla="*/ 3426 h 4200713"/>
              <a:gd name="connsiteX43" fmla="*/ 3204473 w 6410373"/>
              <a:gd name="connsiteY43" fmla="*/ 336 h 4200713"/>
              <a:gd name="connsiteX0" fmla="*/ 3234437 w 6440204"/>
              <a:gd name="connsiteY0" fmla="*/ 0 h 4200713"/>
              <a:gd name="connsiteX1" fmla="*/ 3235017 w 6440204"/>
              <a:gd name="connsiteY1" fmla="*/ 151 h 4200713"/>
              <a:gd name="connsiteX2" fmla="*/ 3235597 w 6440204"/>
              <a:gd name="connsiteY2" fmla="*/ 0 h 4200713"/>
              <a:gd name="connsiteX3" fmla="*/ 3235731 w 6440204"/>
              <a:gd name="connsiteY3" fmla="*/ 336 h 4200713"/>
              <a:gd name="connsiteX4" fmla="*/ 3247612 w 6440204"/>
              <a:gd name="connsiteY4" fmla="*/ 3426 h 4200713"/>
              <a:gd name="connsiteX5" fmla="*/ 3429430 w 6440204"/>
              <a:gd name="connsiteY5" fmla="*/ 149536 h 4200713"/>
              <a:gd name="connsiteX6" fmla="*/ 3842942 w 6440204"/>
              <a:gd name="connsiteY6" fmla="*/ 325812 h 4200713"/>
              <a:gd name="connsiteX7" fmla="*/ 5000051 w 6440204"/>
              <a:gd name="connsiteY7" fmla="*/ 309966 h 4200713"/>
              <a:gd name="connsiteX8" fmla="*/ 5640500 w 6440204"/>
              <a:gd name="connsiteY8" fmla="*/ 454336 h 4200713"/>
              <a:gd name="connsiteX9" fmla="*/ 5888805 w 6440204"/>
              <a:gd name="connsiteY9" fmla="*/ 908422 h 4200713"/>
              <a:gd name="connsiteX10" fmla="*/ 6103804 w 6440204"/>
              <a:gd name="connsiteY10" fmla="*/ 905575 h 4200713"/>
              <a:gd name="connsiteX11" fmla="*/ 6107327 w 6440204"/>
              <a:gd name="connsiteY11" fmla="*/ 1508846 h 4200713"/>
              <a:gd name="connsiteX12" fmla="*/ 6435561 w 6440204"/>
              <a:gd name="connsiteY12" fmla="*/ 2207591 h 4200713"/>
              <a:gd name="connsiteX13" fmla="*/ 6104460 w 6440204"/>
              <a:gd name="connsiteY13" fmla="*/ 2714444 h 4200713"/>
              <a:gd name="connsiteX14" fmla="*/ 6101264 w 6440204"/>
              <a:gd name="connsiteY14" fmla="*/ 3310095 h 4200713"/>
              <a:gd name="connsiteX15" fmla="*/ 5893250 w 6440204"/>
              <a:gd name="connsiteY15" fmla="*/ 3309788 h 4200713"/>
              <a:gd name="connsiteX16" fmla="*/ 5552869 w 6440204"/>
              <a:gd name="connsiteY16" fmla="*/ 3821741 h 4200713"/>
              <a:gd name="connsiteX17" fmla="*/ 4827064 w 6440204"/>
              <a:gd name="connsiteY17" fmla="*/ 3918896 h 4200713"/>
              <a:gd name="connsiteX18" fmla="*/ 3811699 w 6440204"/>
              <a:gd name="connsiteY18" fmla="*/ 3901751 h 4200713"/>
              <a:gd name="connsiteX19" fmla="*/ 3451654 w 6440204"/>
              <a:gd name="connsiteY19" fmla="*/ 4006526 h 4200713"/>
              <a:gd name="connsiteX20" fmla="*/ 3244863 w 6440204"/>
              <a:gd name="connsiteY20" fmla="*/ 4198318 h 4200713"/>
              <a:gd name="connsiteX21" fmla="*/ 3239145 w 6440204"/>
              <a:gd name="connsiteY21" fmla="*/ 4199296 h 4200713"/>
              <a:gd name="connsiteX22" fmla="*/ 3239176 w 6440204"/>
              <a:gd name="connsiteY22" fmla="*/ 4200713 h 4200713"/>
              <a:gd name="connsiteX23" fmla="*/ 3235017 w 6440204"/>
              <a:gd name="connsiteY23" fmla="*/ 4200002 h 4200713"/>
              <a:gd name="connsiteX24" fmla="*/ 3230859 w 6440204"/>
              <a:gd name="connsiteY24" fmla="*/ 4200713 h 4200713"/>
              <a:gd name="connsiteX25" fmla="*/ 3230890 w 6440204"/>
              <a:gd name="connsiteY25" fmla="*/ 4199296 h 4200713"/>
              <a:gd name="connsiteX26" fmla="*/ 3225172 w 6440204"/>
              <a:gd name="connsiteY26" fmla="*/ 4198318 h 4200713"/>
              <a:gd name="connsiteX27" fmla="*/ 3018381 w 6440204"/>
              <a:gd name="connsiteY27" fmla="*/ 4006526 h 4200713"/>
              <a:gd name="connsiteX28" fmla="*/ 2658336 w 6440204"/>
              <a:gd name="connsiteY28" fmla="*/ 3901751 h 4200713"/>
              <a:gd name="connsiteX29" fmla="*/ 1642971 w 6440204"/>
              <a:gd name="connsiteY29" fmla="*/ 3918896 h 4200713"/>
              <a:gd name="connsiteX30" fmla="*/ 917166 w 6440204"/>
              <a:gd name="connsiteY30" fmla="*/ 3821741 h 4200713"/>
              <a:gd name="connsiteX31" fmla="*/ 576785 w 6440204"/>
              <a:gd name="connsiteY31" fmla="*/ 3309788 h 4200713"/>
              <a:gd name="connsiteX32" fmla="*/ 368771 w 6440204"/>
              <a:gd name="connsiteY32" fmla="*/ 3310095 h 4200713"/>
              <a:gd name="connsiteX33" fmla="*/ 365575 w 6440204"/>
              <a:gd name="connsiteY33" fmla="*/ 2714444 h 4200713"/>
              <a:gd name="connsiteX34" fmla="*/ 3994 w 6440204"/>
              <a:gd name="connsiteY34" fmla="*/ 2207591 h 4200713"/>
              <a:gd name="connsiteX35" fmla="*/ 362708 w 6440204"/>
              <a:gd name="connsiteY35" fmla="*/ 1508846 h 4200713"/>
              <a:gd name="connsiteX36" fmla="*/ 366231 w 6440204"/>
              <a:gd name="connsiteY36" fmla="*/ 905575 h 4200713"/>
              <a:gd name="connsiteX37" fmla="*/ 581230 w 6440204"/>
              <a:gd name="connsiteY37" fmla="*/ 908422 h 4200713"/>
              <a:gd name="connsiteX38" fmla="*/ 829535 w 6440204"/>
              <a:gd name="connsiteY38" fmla="*/ 454336 h 4200713"/>
              <a:gd name="connsiteX39" fmla="*/ 1469984 w 6440204"/>
              <a:gd name="connsiteY39" fmla="*/ 309966 h 4200713"/>
              <a:gd name="connsiteX40" fmla="*/ 2627093 w 6440204"/>
              <a:gd name="connsiteY40" fmla="*/ 325812 h 4200713"/>
              <a:gd name="connsiteX41" fmla="*/ 3040605 w 6440204"/>
              <a:gd name="connsiteY41" fmla="*/ 149536 h 4200713"/>
              <a:gd name="connsiteX42" fmla="*/ 3222423 w 6440204"/>
              <a:gd name="connsiteY42" fmla="*/ 3426 h 4200713"/>
              <a:gd name="connsiteX43" fmla="*/ 3234304 w 6440204"/>
              <a:gd name="connsiteY43" fmla="*/ 336 h 4200713"/>
              <a:gd name="connsiteX44" fmla="*/ 3234437 w 6440204"/>
              <a:gd name="connsiteY44" fmla="*/ 0 h 4200713"/>
              <a:gd name="connsiteX0" fmla="*/ 3234437 w 6477519"/>
              <a:gd name="connsiteY0" fmla="*/ 0 h 4200713"/>
              <a:gd name="connsiteX1" fmla="*/ 3235017 w 6477519"/>
              <a:gd name="connsiteY1" fmla="*/ 151 h 4200713"/>
              <a:gd name="connsiteX2" fmla="*/ 3235597 w 6477519"/>
              <a:gd name="connsiteY2" fmla="*/ 0 h 4200713"/>
              <a:gd name="connsiteX3" fmla="*/ 3235731 w 6477519"/>
              <a:gd name="connsiteY3" fmla="*/ 336 h 4200713"/>
              <a:gd name="connsiteX4" fmla="*/ 3247612 w 6477519"/>
              <a:gd name="connsiteY4" fmla="*/ 3426 h 4200713"/>
              <a:gd name="connsiteX5" fmla="*/ 3429430 w 6477519"/>
              <a:gd name="connsiteY5" fmla="*/ 149536 h 4200713"/>
              <a:gd name="connsiteX6" fmla="*/ 3842942 w 6477519"/>
              <a:gd name="connsiteY6" fmla="*/ 325812 h 4200713"/>
              <a:gd name="connsiteX7" fmla="*/ 5000051 w 6477519"/>
              <a:gd name="connsiteY7" fmla="*/ 309966 h 4200713"/>
              <a:gd name="connsiteX8" fmla="*/ 5640500 w 6477519"/>
              <a:gd name="connsiteY8" fmla="*/ 454336 h 4200713"/>
              <a:gd name="connsiteX9" fmla="*/ 5888805 w 6477519"/>
              <a:gd name="connsiteY9" fmla="*/ 908422 h 4200713"/>
              <a:gd name="connsiteX10" fmla="*/ 6103804 w 6477519"/>
              <a:gd name="connsiteY10" fmla="*/ 905575 h 4200713"/>
              <a:gd name="connsiteX11" fmla="*/ 6107327 w 6477519"/>
              <a:gd name="connsiteY11" fmla="*/ 1508846 h 4200713"/>
              <a:gd name="connsiteX12" fmla="*/ 6473661 w 6477519"/>
              <a:gd name="connsiteY12" fmla="*/ 2207591 h 4200713"/>
              <a:gd name="connsiteX13" fmla="*/ 6104460 w 6477519"/>
              <a:gd name="connsiteY13" fmla="*/ 2714444 h 4200713"/>
              <a:gd name="connsiteX14" fmla="*/ 6101264 w 6477519"/>
              <a:gd name="connsiteY14" fmla="*/ 3310095 h 4200713"/>
              <a:gd name="connsiteX15" fmla="*/ 5893250 w 6477519"/>
              <a:gd name="connsiteY15" fmla="*/ 3309788 h 4200713"/>
              <a:gd name="connsiteX16" fmla="*/ 5552869 w 6477519"/>
              <a:gd name="connsiteY16" fmla="*/ 3821741 h 4200713"/>
              <a:gd name="connsiteX17" fmla="*/ 4827064 w 6477519"/>
              <a:gd name="connsiteY17" fmla="*/ 3918896 h 4200713"/>
              <a:gd name="connsiteX18" fmla="*/ 3811699 w 6477519"/>
              <a:gd name="connsiteY18" fmla="*/ 3901751 h 4200713"/>
              <a:gd name="connsiteX19" fmla="*/ 3451654 w 6477519"/>
              <a:gd name="connsiteY19" fmla="*/ 4006526 h 4200713"/>
              <a:gd name="connsiteX20" fmla="*/ 3244863 w 6477519"/>
              <a:gd name="connsiteY20" fmla="*/ 4198318 h 4200713"/>
              <a:gd name="connsiteX21" fmla="*/ 3239145 w 6477519"/>
              <a:gd name="connsiteY21" fmla="*/ 4199296 h 4200713"/>
              <a:gd name="connsiteX22" fmla="*/ 3239176 w 6477519"/>
              <a:gd name="connsiteY22" fmla="*/ 4200713 h 4200713"/>
              <a:gd name="connsiteX23" fmla="*/ 3235017 w 6477519"/>
              <a:gd name="connsiteY23" fmla="*/ 4200002 h 4200713"/>
              <a:gd name="connsiteX24" fmla="*/ 3230859 w 6477519"/>
              <a:gd name="connsiteY24" fmla="*/ 4200713 h 4200713"/>
              <a:gd name="connsiteX25" fmla="*/ 3230890 w 6477519"/>
              <a:gd name="connsiteY25" fmla="*/ 4199296 h 4200713"/>
              <a:gd name="connsiteX26" fmla="*/ 3225172 w 6477519"/>
              <a:gd name="connsiteY26" fmla="*/ 4198318 h 4200713"/>
              <a:gd name="connsiteX27" fmla="*/ 3018381 w 6477519"/>
              <a:gd name="connsiteY27" fmla="*/ 4006526 h 4200713"/>
              <a:gd name="connsiteX28" fmla="*/ 2658336 w 6477519"/>
              <a:gd name="connsiteY28" fmla="*/ 3901751 h 4200713"/>
              <a:gd name="connsiteX29" fmla="*/ 1642971 w 6477519"/>
              <a:gd name="connsiteY29" fmla="*/ 3918896 h 4200713"/>
              <a:gd name="connsiteX30" fmla="*/ 917166 w 6477519"/>
              <a:gd name="connsiteY30" fmla="*/ 3821741 h 4200713"/>
              <a:gd name="connsiteX31" fmla="*/ 576785 w 6477519"/>
              <a:gd name="connsiteY31" fmla="*/ 3309788 h 4200713"/>
              <a:gd name="connsiteX32" fmla="*/ 368771 w 6477519"/>
              <a:gd name="connsiteY32" fmla="*/ 3310095 h 4200713"/>
              <a:gd name="connsiteX33" fmla="*/ 365575 w 6477519"/>
              <a:gd name="connsiteY33" fmla="*/ 2714444 h 4200713"/>
              <a:gd name="connsiteX34" fmla="*/ 3994 w 6477519"/>
              <a:gd name="connsiteY34" fmla="*/ 2207591 h 4200713"/>
              <a:gd name="connsiteX35" fmla="*/ 362708 w 6477519"/>
              <a:gd name="connsiteY35" fmla="*/ 1508846 h 4200713"/>
              <a:gd name="connsiteX36" fmla="*/ 366231 w 6477519"/>
              <a:gd name="connsiteY36" fmla="*/ 905575 h 4200713"/>
              <a:gd name="connsiteX37" fmla="*/ 581230 w 6477519"/>
              <a:gd name="connsiteY37" fmla="*/ 908422 h 4200713"/>
              <a:gd name="connsiteX38" fmla="*/ 829535 w 6477519"/>
              <a:gd name="connsiteY38" fmla="*/ 454336 h 4200713"/>
              <a:gd name="connsiteX39" fmla="*/ 1469984 w 6477519"/>
              <a:gd name="connsiteY39" fmla="*/ 309966 h 4200713"/>
              <a:gd name="connsiteX40" fmla="*/ 2627093 w 6477519"/>
              <a:gd name="connsiteY40" fmla="*/ 325812 h 4200713"/>
              <a:gd name="connsiteX41" fmla="*/ 3040605 w 6477519"/>
              <a:gd name="connsiteY41" fmla="*/ 149536 h 4200713"/>
              <a:gd name="connsiteX42" fmla="*/ 3222423 w 6477519"/>
              <a:gd name="connsiteY42" fmla="*/ 3426 h 4200713"/>
              <a:gd name="connsiteX43" fmla="*/ 3234304 w 6477519"/>
              <a:gd name="connsiteY43" fmla="*/ 336 h 4200713"/>
              <a:gd name="connsiteX44" fmla="*/ 3234437 w 6477519"/>
              <a:gd name="connsiteY44" fmla="*/ 0 h 4200713"/>
              <a:gd name="connsiteX0" fmla="*/ 3234437 w 6477519"/>
              <a:gd name="connsiteY0" fmla="*/ 0 h 4247559"/>
              <a:gd name="connsiteX1" fmla="*/ 3235017 w 6477519"/>
              <a:gd name="connsiteY1" fmla="*/ 151 h 4247559"/>
              <a:gd name="connsiteX2" fmla="*/ 3235597 w 6477519"/>
              <a:gd name="connsiteY2" fmla="*/ 0 h 4247559"/>
              <a:gd name="connsiteX3" fmla="*/ 3235731 w 6477519"/>
              <a:gd name="connsiteY3" fmla="*/ 336 h 4247559"/>
              <a:gd name="connsiteX4" fmla="*/ 3247612 w 6477519"/>
              <a:gd name="connsiteY4" fmla="*/ 3426 h 4247559"/>
              <a:gd name="connsiteX5" fmla="*/ 3429430 w 6477519"/>
              <a:gd name="connsiteY5" fmla="*/ 149536 h 4247559"/>
              <a:gd name="connsiteX6" fmla="*/ 3842942 w 6477519"/>
              <a:gd name="connsiteY6" fmla="*/ 325812 h 4247559"/>
              <a:gd name="connsiteX7" fmla="*/ 5000051 w 6477519"/>
              <a:gd name="connsiteY7" fmla="*/ 309966 h 4247559"/>
              <a:gd name="connsiteX8" fmla="*/ 5640500 w 6477519"/>
              <a:gd name="connsiteY8" fmla="*/ 454336 h 4247559"/>
              <a:gd name="connsiteX9" fmla="*/ 5888805 w 6477519"/>
              <a:gd name="connsiteY9" fmla="*/ 908422 h 4247559"/>
              <a:gd name="connsiteX10" fmla="*/ 6103804 w 6477519"/>
              <a:gd name="connsiteY10" fmla="*/ 905575 h 4247559"/>
              <a:gd name="connsiteX11" fmla="*/ 6107327 w 6477519"/>
              <a:gd name="connsiteY11" fmla="*/ 1508846 h 4247559"/>
              <a:gd name="connsiteX12" fmla="*/ 6473661 w 6477519"/>
              <a:gd name="connsiteY12" fmla="*/ 2207591 h 4247559"/>
              <a:gd name="connsiteX13" fmla="*/ 6104460 w 6477519"/>
              <a:gd name="connsiteY13" fmla="*/ 2714444 h 4247559"/>
              <a:gd name="connsiteX14" fmla="*/ 6101264 w 6477519"/>
              <a:gd name="connsiteY14" fmla="*/ 3310095 h 4247559"/>
              <a:gd name="connsiteX15" fmla="*/ 5893250 w 6477519"/>
              <a:gd name="connsiteY15" fmla="*/ 3309788 h 4247559"/>
              <a:gd name="connsiteX16" fmla="*/ 5552869 w 6477519"/>
              <a:gd name="connsiteY16" fmla="*/ 3821741 h 4247559"/>
              <a:gd name="connsiteX17" fmla="*/ 4827064 w 6477519"/>
              <a:gd name="connsiteY17" fmla="*/ 3918896 h 4247559"/>
              <a:gd name="connsiteX18" fmla="*/ 3811699 w 6477519"/>
              <a:gd name="connsiteY18" fmla="*/ 3901751 h 4247559"/>
              <a:gd name="connsiteX19" fmla="*/ 3451654 w 6477519"/>
              <a:gd name="connsiteY19" fmla="*/ 4006526 h 4247559"/>
              <a:gd name="connsiteX20" fmla="*/ 3244863 w 6477519"/>
              <a:gd name="connsiteY20" fmla="*/ 4198318 h 4247559"/>
              <a:gd name="connsiteX21" fmla="*/ 3239145 w 6477519"/>
              <a:gd name="connsiteY21" fmla="*/ 4199296 h 4247559"/>
              <a:gd name="connsiteX22" fmla="*/ 3239176 w 6477519"/>
              <a:gd name="connsiteY22" fmla="*/ 4200713 h 4247559"/>
              <a:gd name="connsiteX23" fmla="*/ 3235017 w 6477519"/>
              <a:gd name="connsiteY23" fmla="*/ 4200002 h 4247559"/>
              <a:gd name="connsiteX24" fmla="*/ 3230859 w 6477519"/>
              <a:gd name="connsiteY24" fmla="*/ 4200713 h 4247559"/>
              <a:gd name="connsiteX25" fmla="*/ 3238510 w 6477519"/>
              <a:gd name="connsiteY25" fmla="*/ 4247556 h 4247559"/>
              <a:gd name="connsiteX26" fmla="*/ 3225172 w 6477519"/>
              <a:gd name="connsiteY26" fmla="*/ 4198318 h 4247559"/>
              <a:gd name="connsiteX27" fmla="*/ 3018381 w 6477519"/>
              <a:gd name="connsiteY27" fmla="*/ 4006526 h 4247559"/>
              <a:gd name="connsiteX28" fmla="*/ 2658336 w 6477519"/>
              <a:gd name="connsiteY28" fmla="*/ 3901751 h 4247559"/>
              <a:gd name="connsiteX29" fmla="*/ 1642971 w 6477519"/>
              <a:gd name="connsiteY29" fmla="*/ 3918896 h 4247559"/>
              <a:gd name="connsiteX30" fmla="*/ 917166 w 6477519"/>
              <a:gd name="connsiteY30" fmla="*/ 3821741 h 4247559"/>
              <a:gd name="connsiteX31" fmla="*/ 576785 w 6477519"/>
              <a:gd name="connsiteY31" fmla="*/ 3309788 h 4247559"/>
              <a:gd name="connsiteX32" fmla="*/ 368771 w 6477519"/>
              <a:gd name="connsiteY32" fmla="*/ 3310095 h 4247559"/>
              <a:gd name="connsiteX33" fmla="*/ 365575 w 6477519"/>
              <a:gd name="connsiteY33" fmla="*/ 2714444 h 4247559"/>
              <a:gd name="connsiteX34" fmla="*/ 3994 w 6477519"/>
              <a:gd name="connsiteY34" fmla="*/ 2207591 h 4247559"/>
              <a:gd name="connsiteX35" fmla="*/ 362708 w 6477519"/>
              <a:gd name="connsiteY35" fmla="*/ 1508846 h 4247559"/>
              <a:gd name="connsiteX36" fmla="*/ 366231 w 6477519"/>
              <a:gd name="connsiteY36" fmla="*/ 905575 h 4247559"/>
              <a:gd name="connsiteX37" fmla="*/ 581230 w 6477519"/>
              <a:gd name="connsiteY37" fmla="*/ 908422 h 4247559"/>
              <a:gd name="connsiteX38" fmla="*/ 829535 w 6477519"/>
              <a:gd name="connsiteY38" fmla="*/ 454336 h 4247559"/>
              <a:gd name="connsiteX39" fmla="*/ 1469984 w 6477519"/>
              <a:gd name="connsiteY39" fmla="*/ 309966 h 4247559"/>
              <a:gd name="connsiteX40" fmla="*/ 2627093 w 6477519"/>
              <a:gd name="connsiteY40" fmla="*/ 325812 h 4247559"/>
              <a:gd name="connsiteX41" fmla="*/ 3040605 w 6477519"/>
              <a:gd name="connsiteY41" fmla="*/ 149536 h 4247559"/>
              <a:gd name="connsiteX42" fmla="*/ 3222423 w 6477519"/>
              <a:gd name="connsiteY42" fmla="*/ 3426 h 4247559"/>
              <a:gd name="connsiteX43" fmla="*/ 3234304 w 6477519"/>
              <a:gd name="connsiteY43" fmla="*/ 336 h 4247559"/>
              <a:gd name="connsiteX44" fmla="*/ 3234437 w 6477519"/>
              <a:gd name="connsiteY44" fmla="*/ 0 h 4247559"/>
              <a:gd name="connsiteX0" fmla="*/ 3234437 w 6477519"/>
              <a:gd name="connsiteY0" fmla="*/ 0 h 4213283"/>
              <a:gd name="connsiteX1" fmla="*/ 3235017 w 6477519"/>
              <a:gd name="connsiteY1" fmla="*/ 151 h 4213283"/>
              <a:gd name="connsiteX2" fmla="*/ 3235597 w 6477519"/>
              <a:gd name="connsiteY2" fmla="*/ 0 h 4213283"/>
              <a:gd name="connsiteX3" fmla="*/ 3235731 w 6477519"/>
              <a:gd name="connsiteY3" fmla="*/ 336 h 4213283"/>
              <a:gd name="connsiteX4" fmla="*/ 3247612 w 6477519"/>
              <a:gd name="connsiteY4" fmla="*/ 3426 h 4213283"/>
              <a:gd name="connsiteX5" fmla="*/ 3429430 w 6477519"/>
              <a:gd name="connsiteY5" fmla="*/ 149536 h 4213283"/>
              <a:gd name="connsiteX6" fmla="*/ 3842942 w 6477519"/>
              <a:gd name="connsiteY6" fmla="*/ 325812 h 4213283"/>
              <a:gd name="connsiteX7" fmla="*/ 5000051 w 6477519"/>
              <a:gd name="connsiteY7" fmla="*/ 309966 h 4213283"/>
              <a:gd name="connsiteX8" fmla="*/ 5640500 w 6477519"/>
              <a:gd name="connsiteY8" fmla="*/ 454336 h 4213283"/>
              <a:gd name="connsiteX9" fmla="*/ 5888805 w 6477519"/>
              <a:gd name="connsiteY9" fmla="*/ 908422 h 4213283"/>
              <a:gd name="connsiteX10" fmla="*/ 6103804 w 6477519"/>
              <a:gd name="connsiteY10" fmla="*/ 905575 h 4213283"/>
              <a:gd name="connsiteX11" fmla="*/ 6107327 w 6477519"/>
              <a:gd name="connsiteY11" fmla="*/ 1508846 h 4213283"/>
              <a:gd name="connsiteX12" fmla="*/ 6473661 w 6477519"/>
              <a:gd name="connsiteY12" fmla="*/ 2207591 h 4213283"/>
              <a:gd name="connsiteX13" fmla="*/ 6104460 w 6477519"/>
              <a:gd name="connsiteY13" fmla="*/ 2714444 h 4213283"/>
              <a:gd name="connsiteX14" fmla="*/ 6101264 w 6477519"/>
              <a:gd name="connsiteY14" fmla="*/ 3310095 h 4213283"/>
              <a:gd name="connsiteX15" fmla="*/ 5893250 w 6477519"/>
              <a:gd name="connsiteY15" fmla="*/ 3309788 h 4213283"/>
              <a:gd name="connsiteX16" fmla="*/ 5552869 w 6477519"/>
              <a:gd name="connsiteY16" fmla="*/ 3821741 h 4213283"/>
              <a:gd name="connsiteX17" fmla="*/ 4827064 w 6477519"/>
              <a:gd name="connsiteY17" fmla="*/ 3918896 h 4213283"/>
              <a:gd name="connsiteX18" fmla="*/ 3811699 w 6477519"/>
              <a:gd name="connsiteY18" fmla="*/ 3901751 h 4213283"/>
              <a:gd name="connsiteX19" fmla="*/ 3451654 w 6477519"/>
              <a:gd name="connsiteY19" fmla="*/ 4006526 h 4213283"/>
              <a:gd name="connsiteX20" fmla="*/ 3244863 w 6477519"/>
              <a:gd name="connsiteY20" fmla="*/ 4198318 h 4213283"/>
              <a:gd name="connsiteX21" fmla="*/ 3239145 w 6477519"/>
              <a:gd name="connsiteY21" fmla="*/ 4199296 h 4213283"/>
              <a:gd name="connsiteX22" fmla="*/ 3239176 w 6477519"/>
              <a:gd name="connsiteY22" fmla="*/ 4200713 h 4213283"/>
              <a:gd name="connsiteX23" fmla="*/ 3235017 w 6477519"/>
              <a:gd name="connsiteY23" fmla="*/ 4200002 h 4213283"/>
              <a:gd name="connsiteX24" fmla="*/ 3230859 w 6477519"/>
              <a:gd name="connsiteY24" fmla="*/ 4200713 h 4213283"/>
              <a:gd name="connsiteX25" fmla="*/ 3225172 w 6477519"/>
              <a:gd name="connsiteY25" fmla="*/ 4198318 h 4213283"/>
              <a:gd name="connsiteX26" fmla="*/ 3018381 w 6477519"/>
              <a:gd name="connsiteY26" fmla="*/ 4006526 h 4213283"/>
              <a:gd name="connsiteX27" fmla="*/ 2658336 w 6477519"/>
              <a:gd name="connsiteY27" fmla="*/ 3901751 h 4213283"/>
              <a:gd name="connsiteX28" fmla="*/ 1642971 w 6477519"/>
              <a:gd name="connsiteY28" fmla="*/ 3918896 h 4213283"/>
              <a:gd name="connsiteX29" fmla="*/ 917166 w 6477519"/>
              <a:gd name="connsiteY29" fmla="*/ 3821741 h 4213283"/>
              <a:gd name="connsiteX30" fmla="*/ 576785 w 6477519"/>
              <a:gd name="connsiteY30" fmla="*/ 3309788 h 4213283"/>
              <a:gd name="connsiteX31" fmla="*/ 368771 w 6477519"/>
              <a:gd name="connsiteY31" fmla="*/ 3310095 h 4213283"/>
              <a:gd name="connsiteX32" fmla="*/ 365575 w 6477519"/>
              <a:gd name="connsiteY32" fmla="*/ 2714444 h 4213283"/>
              <a:gd name="connsiteX33" fmla="*/ 3994 w 6477519"/>
              <a:gd name="connsiteY33" fmla="*/ 2207591 h 4213283"/>
              <a:gd name="connsiteX34" fmla="*/ 362708 w 6477519"/>
              <a:gd name="connsiteY34" fmla="*/ 1508846 h 4213283"/>
              <a:gd name="connsiteX35" fmla="*/ 366231 w 6477519"/>
              <a:gd name="connsiteY35" fmla="*/ 905575 h 4213283"/>
              <a:gd name="connsiteX36" fmla="*/ 581230 w 6477519"/>
              <a:gd name="connsiteY36" fmla="*/ 908422 h 4213283"/>
              <a:gd name="connsiteX37" fmla="*/ 829535 w 6477519"/>
              <a:gd name="connsiteY37" fmla="*/ 454336 h 4213283"/>
              <a:gd name="connsiteX38" fmla="*/ 1469984 w 6477519"/>
              <a:gd name="connsiteY38" fmla="*/ 309966 h 4213283"/>
              <a:gd name="connsiteX39" fmla="*/ 2627093 w 6477519"/>
              <a:gd name="connsiteY39" fmla="*/ 325812 h 4213283"/>
              <a:gd name="connsiteX40" fmla="*/ 3040605 w 6477519"/>
              <a:gd name="connsiteY40" fmla="*/ 149536 h 4213283"/>
              <a:gd name="connsiteX41" fmla="*/ 3222423 w 6477519"/>
              <a:gd name="connsiteY41" fmla="*/ 3426 h 4213283"/>
              <a:gd name="connsiteX42" fmla="*/ 3234304 w 6477519"/>
              <a:gd name="connsiteY42" fmla="*/ 336 h 4213283"/>
              <a:gd name="connsiteX43" fmla="*/ 3234437 w 6477519"/>
              <a:gd name="connsiteY43" fmla="*/ 0 h 4213283"/>
              <a:gd name="connsiteX0" fmla="*/ 3234437 w 6477519"/>
              <a:gd name="connsiteY0" fmla="*/ 0 h 4200713"/>
              <a:gd name="connsiteX1" fmla="*/ 3235017 w 6477519"/>
              <a:gd name="connsiteY1" fmla="*/ 151 h 4200713"/>
              <a:gd name="connsiteX2" fmla="*/ 3235597 w 6477519"/>
              <a:gd name="connsiteY2" fmla="*/ 0 h 4200713"/>
              <a:gd name="connsiteX3" fmla="*/ 3235731 w 6477519"/>
              <a:gd name="connsiteY3" fmla="*/ 336 h 4200713"/>
              <a:gd name="connsiteX4" fmla="*/ 3247612 w 6477519"/>
              <a:gd name="connsiteY4" fmla="*/ 3426 h 4200713"/>
              <a:gd name="connsiteX5" fmla="*/ 3429430 w 6477519"/>
              <a:gd name="connsiteY5" fmla="*/ 149536 h 4200713"/>
              <a:gd name="connsiteX6" fmla="*/ 3842942 w 6477519"/>
              <a:gd name="connsiteY6" fmla="*/ 325812 h 4200713"/>
              <a:gd name="connsiteX7" fmla="*/ 5000051 w 6477519"/>
              <a:gd name="connsiteY7" fmla="*/ 309966 h 4200713"/>
              <a:gd name="connsiteX8" fmla="*/ 5640500 w 6477519"/>
              <a:gd name="connsiteY8" fmla="*/ 454336 h 4200713"/>
              <a:gd name="connsiteX9" fmla="*/ 5888805 w 6477519"/>
              <a:gd name="connsiteY9" fmla="*/ 908422 h 4200713"/>
              <a:gd name="connsiteX10" fmla="*/ 6103804 w 6477519"/>
              <a:gd name="connsiteY10" fmla="*/ 905575 h 4200713"/>
              <a:gd name="connsiteX11" fmla="*/ 6107327 w 6477519"/>
              <a:gd name="connsiteY11" fmla="*/ 1508846 h 4200713"/>
              <a:gd name="connsiteX12" fmla="*/ 6473661 w 6477519"/>
              <a:gd name="connsiteY12" fmla="*/ 2207591 h 4200713"/>
              <a:gd name="connsiteX13" fmla="*/ 6104460 w 6477519"/>
              <a:gd name="connsiteY13" fmla="*/ 2714444 h 4200713"/>
              <a:gd name="connsiteX14" fmla="*/ 6101264 w 6477519"/>
              <a:gd name="connsiteY14" fmla="*/ 3310095 h 4200713"/>
              <a:gd name="connsiteX15" fmla="*/ 5893250 w 6477519"/>
              <a:gd name="connsiteY15" fmla="*/ 3309788 h 4200713"/>
              <a:gd name="connsiteX16" fmla="*/ 5552869 w 6477519"/>
              <a:gd name="connsiteY16" fmla="*/ 3821741 h 4200713"/>
              <a:gd name="connsiteX17" fmla="*/ 4827064 w 6477519"/>
              <a:gd name="connsiteY17" fmla="*/ 3918896 h 4200713"/>
              <a:gd name="connsiteX18" fmla="*/ 3811699 w 6477519"/>
              <a:gd name="connsiteY18" fmla="*/ 3901751 h 4200713"/>
              <a:gd name="connsiteX19" fmla="*/ 3451654 w 6477519"/>
              <a:gd name="connsiteY19" fmla="*/ 4006526 h 4200713"/>
              <a:gd name="connsiteX20" fmla="*/ 3244863 w 6477519"/>
              <a:gd name="connsiteY20" fmla="*/ 4198318 h 4200713"/>
              <a:gd name="connsiteX21" fmla="*/ 3239145 w 6477519"/>
              <a:gd name="connsiteY21" fmla="*/ 4199296 h 4200713"/>
              <a:gd name="connsiteX22" fmla="*/ 3239176 w 6477519"/>
              <a:gd name="connsiteY22" fmla="*/ 4200713 h 4200713"/>
              <a:gd name="connsiteX23" fmla="*/ 3235017 w 6477519"/>
              <a:gd name="connsiteY23" fmla="*/ 4200002 h 4200713"/>
              <a:gd name="connsiteX24" fmla="*/ 3225172 w 6477519"/>
              <a:gd name="connsiteY24" fmla="*/ 4198318 h 4200713"/>
              <a:gd name="connsiteX25" fmla="*/ 3018381 w 6477519"/>
              <a:gd name="connsiteY25" fmla="*/ 4006526 h 4200713"/>
              <a:gd name="connsiteX26" fmla="*/ 2658336 w 6477519"/>
              <a:gd name="connsiteY26" fmla="*/ 3901751 h 4200713"/>
              <a:gd name="connsiteX27" fmla="*/ 1642971 w 6477519"/>
              <a:gd name="connsiteY27" fmla="*/ 3918896 h 4200713"/>
              <a:gd name="connsiteX28" fmla="*/ 917166 w 6477519"/>
              <a:gd name="connsiteY28" fmla="*/ 3821741 h 4200713"/>
              <a:gd name="connsiteX29" fmla="*/ 576785 w 6477519"/>
              <a:gd name="connsiteY29" fmla="*/ 3309788 h 4200713"/>
              <a:gd name="connsiteX30" fmla="*/ 368771 w 6477519"/>
              <a:gd name="connsiteY30" fmla="*/ 3310095 h 4200713"/>
              <a:gd name="connsiteX31" fmla="*/ 365575 w 6477519"/>
              <a:gd name="connsiteY31" fmla="*/ 2714444 h 4200713"/>
              <a:gd name="connsiteX32" fmla="*/ 3994 w 6477519"/>
              <a:gd name="connsiteY32" fmla="*/ 2207591 h 4200713"/>
              <a:gd name="connsiteX33" fmla="*/ 362708 w 6477519"/>
              <a:gd name="connsiteY33" fmla="*/ 1508846 h 4200713"/>
              <a:gd name="connsiteX34" fmla="*/ 366231 w 6477519"/>
              <a:gd name="connsiteY34" fmla="*/ 905575 h 4200713"/>
              <a:gd name="connsiteX35" fmla="*/ 581230 w 6477519"/>
              <a:gd name="connsiteY35" fmla="*/ 908422 h 4200713"/>
              <a:gd name="connsiteX36" fmla="*/ 829535 w 6477519"/>
              <a:gd name="connsiteY36" fmla="*/ 454336 h 4200713"/>
              <a:gd name="connsiteX37" fmla="*/ 1469984 w 6477519"/>
              <a:gd name="connsiteY37" fmla="*/ 309966 h 4200713"/>
              <a:gd name="connsiteX38" fmla="*/ 2627093 w 6477519"/>
              <a:gd name="connsiteY38" fmla="*/ 325812 h 4200713"/>
              <a:gd name="connsiteX39" fmla="*/ 3040605 w 6477519"/>
              <a:gd name="connsiteY39" fmla="*/ 149536 h 4200713"/>
              <a:gd name="connsiteX40" fmla="*/ 3222423 w 6477519"/>
              <a:gd name="connsiteY40" fmla="*/ 3426 h 4200713"/>
              <a:gd name="connsiteX41" fmla="*/ 3234304 w 6477519"/>
              <a:gd name="connsiteY41" fmla="*/ 336 h 4200713"/>
              <a:gd name="connsiteX42" fmla="*/ 3234437 w 6477519"/>
              <a:gd name="connsiteY42" fmla="*/ 0 h 4200713"/>
              <a:gd name="connsiteX0" fmla="*/ 3234437 w 6477519"/>
              <a:gd name="connsiteY0" fmla="*/ 0 h 4200030"/>
              <a:gd name="connsiteX1" fmla="*/ 3235017 w 6477519"/>
              <a:gd name="connsiteY1" fmla="*/ 151 h 4200030"/>
              <a:gd name="connsiteX2" fmla="*/ 3235597 w 6477519"/>
              <a:gd name="connsiteY2" fmla="*/ 0 h 4200030"/>
              <a:gd name="connsiteX3" fmla="*/ 3235731 w 6477519"/>
              <a:gd name="connsiteY3" fmla="*/ 336 h 4200030"/>
              <a:gd name="connsiteX4" fmla="*/ 3247612 w 6477519"/>
              <a:gd name="connsiteY4" fmla="*/ 3426 h 4200030"/>
              <a:gd name="connsiteX5" fmla="*/ 3429430 w 6477519"/>
              <a:gd name="connsiteY5" fmla="*/ 149536 h 4200030"/>
              <a:gd name="connsiteX6" fmla="*/ 3842942 w 6477519"/>
              <a:gd name="connsiteY6" fmla="*/ 325812 h 4200030"/>
              <a:gd name="connsiteX7" fmla="*/ 5000051 w 6477519"/>
              <a:gd name="connsiteY7" fmla="*/ 309966 h 4200030"/>
              <a:gd name="connsiteX8" fmla="*/ 5640500 w 6477519"/>
              <a:gd name="connsiteY8" fmla="*/ 454336 h 4200030"/>
              <a:gd name="connsiteX9" fmla="*/ 5888805 w 6477519"/>
              <a:gd name="connsiteY9" fmla="*/ 908422 h 4200030"/>
              <a:gd name="connsiteX10" fmla="*/ 6103804 w 6477519"/>
              <a:gd name="connsiteY10" fmla="*/ 905575 h 4200030"/>
              <a:gd name="connsiteX11" fmla="*/ 6107327 w 6477519"/>
              <a:gd name="connsiteY11" fmla="*/ 1508846 h 4200030"/>
              <a:gd name="connsiteX12" fmla="*/ 6473661 w 6477519"/>
              <a:gd name="connsiteY12" fmla="*/ 2207591 h 4200030"/>
              <a:gd name="connsiteX13" fmla="*/ 6104460 w 6477519"/>
              <a:gd name="connsiteY13" fmla="*/ 2714444 h 4200030"/>
              <a:gd name="connsiteX14" fmla="*/ 6101264 w 6477519"/>
              <a:gd name="connsiteY14" fmla="*/ 3310095 h 4200030"/>
              <a:gd name="connsiteX15" fmla="*/ 5893250 w 6477519"/>
              <a:gd name="connsiteY15" fmla="*/ 3309788 h 4200030"/>
              <a:gd name="connsiteX16" fmla="*/ 5552869 w 6477519"/>
              <a:gd name="connsiteY16" fmla="*/ 3821741 h 4200030"/>
              <a:gd name="connsiteX17" fmla="*/ 4827064 w 6477519"/>
              <a:gd name="connsiteY17" fmla="*/ 3918896 h 4200030"/>
              <a:gd name="connsiteX18" fmla="*/ 3811699 w 6477519"/>
              <a:gd name="connsiteY18" fmla="*/ 3901751 h 4200030"/>
              <a:gd name="connsiteX19" fmla="*/ 3451654 w 6477519"/>
              <a:gd name="connsiteY19" fmla="*/ 4006526 h 4200030"/>
              <a:gd name="connsiteX20" fmla="*/ 3244863 w 6477519"/>
              <a:gd name="connsiteY20" fmla="*/ 4198318 h 4200030"/>
              <a:gd name="connsiteX21" fmla="*/ 3239145 w 6477519"/>
              <a:gd name="connsiteY21" fmla="*/ 4199296 h 4200030"/>
              <a:gd name="connsiteX22" fmla="*/ 3235017 w 6477519"/>
              <a:gd name="connsiteY22" fmla="*/ 4200002 h 4200030"/>
              <a:gd name="connsiteX23" fmla="*/ 3225172 w 6477519"/>
              <a:gd name="connsiteY23" fmla="*/ 4198318 h 4200030"/>
              <a:gd name="connsiteX24" fmla="*/ 3018381 w 6477519"/>
              <a:gd name="connsiteY24" fmla="*/ 4006526 h 4200030"/>
              <a:gd name="connsiteX25" fmla="*/ 2658336 w 6477519"/>
              <a:gd name="connsiteY25" fmla="*/ 3901751 h 4200030"/>
              <a:gd name="connsiteX26" fmla="*/ 1642971 w 6477519"/>
              <a:gd name="connsiteY26" fmla="*/ 3918896 h 4200030"/>
              <a:gd name="connsiteX27" fmla="*/ 917166 w 6477519"/>
              <a:gd name="connsiteY27" fmla="*/ 3821741 h 4200030"/>
              <a:gd name="connsiteX28" fmla="*/ 576785 w 6477519"/>
              <a:gd name="connsiteY28" fmla="*/ 3309788 h 4200030"/>
              <a:gd name="connsiteX29" fmla="*/ 368771 w 6477519"/>
              <a:gd name="connsiteY29" fmla="*/ 3310095 h 4200030"/>
              <a:gd name="connsiteX30" fmla="*/ 365575 w 6477519"/>
              <a:gd name="connsiteY30" fmla="*/ 2714444 h 4200030"/>
              <a:gd name="connsiteX31" fmla="*/ 3994 w 6477519"/>
              <a:gd name="connsiteY31" fmla="*/ 2207591 h 4200030"/>
              <a:gd name="connsiteX32" fmla="*/ 362708 w 6477519"/>
              <a:gd name="connsiteY32" fmla="*/ 1508846 h 4200030"/>
              <a:gd name="connsiteX33" fmla="*/ 366231 w 6477519"/>
              <a:gd name="connsiteY33" fmla="*/ 905575 h 4200030"/>
              <a:gd name="connsiteX34" fmla="*/ 581230 w 6477519"/>
              <a:gd name="connsiteY34" fmla="*/ 908422 h 4200030"/>
              <a:gd name="connsiteX35" fmla="*/ 829535 w 6477519"/>
              <a:gd name="connsiteY35" fmla="*/ 454336 h 4200030"/>
              <a:gd name="connsiteX36" fmla="*/ 1469984 w 6477519"/>
              <a:gd name="connsiteY36" fmla="*/ 309966 h 4200030"/>
              <a:gd name="connsiteX37" fmla="*/ 2627093 w 6477519"/>
              <a:gd name="connsiteY37" fmla="*/ 325812 h 4200030"/>
              <a:gd name="connsiteX38" fmla="*/ 3040605 w 6477519"/>
              <a:gd name="connsiteY38" fmla="*/ 149536 h 4200030"/>
              <a:gd name="connsiteX39" fmla="*/ 3222423 w 6477519"/>
              <a:gd name="connsiteY39" fmla="*/ 3426 h 4200030"/>
              <a:gd name="connsiteX40" fmla="*/ 3234304 w 6477519"/>
              <a:gd name="connsiteY40" fmla="*/ 336 h 4200030"/>
              <a:gd name="connsiteX41" fmla="*/ 3234437 w 6477519"/>
              <a:gd name="connsiteY41" fmla="*/ 0 h 420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519" h="4200030">
                <a:moveTo>
                  <a:pt x="3234437" y="0"/>
                </a:moveTo>
                <a:lnTo>
                  <a:pt x="3235017" y="151"/>
                </a:lnTo>
                <a:lnTo>
                  <a:pt x="3235597" y="0"/>
                </a:lnTo>
                <a:cubicBezTo>
                  <a:pt x="3235642" y="112"/>
                  <a:pt x="3235686" y="224"/>
                  <a:pt x="3235731" y="336"/>
                </a:cubicBezTo>
                <a:lnTo>
                  <a:pt x="3247612" y="3426"/>
                </a:lnTo>
                <a:cubicBezTo>
                  <a:pt x="3281645" y="22965"/>
                  <a:pt x="3358988" y="111913"/>
                  <a:pt x="3429430" y="149536"/>
                </a:cubicBezTo>
                <a:cubicBezTo>
                  <a:pt x="3523353" y="220020"/>
                  <a:pt x="3581172" y="299074"/>
                  <a:pt x="3842942" y="325812"/>
                </a:cubicBezTo>
                <a:cubicBezTo>
                  <a:pt x="4254045" y="348470"/>
                  <a:pt x="4614348" y="315248"/>
                  <a:pt x="5000051" y="309966"/>
                </a:cubicBezTo>
                <a:cubicBezTo>
                  <a:pt x="5205914" y="308983"/>
                  <a:pt x="5362247" y="278789"/>
                  <a:pt x="5640500" y="454336"/>
                </a:cubicBezTo>
                <a:cubicBezTo>
                  <a:pt x="5903185" y="697561"/>
                  <a:pt x="5863610" y="750287"/>
                  <a:pt x="5888805" y="908422"/>
                </a:cubicBezTo>
                <a:lnTo>
                  <a:pt x="6103804" y="905575"/>
                </a:lnTo>
                <a:cubicBezTo>
                  <a:pt x="6107518" y="1104760"/>
                  <a:pt x="6095993" y="1309661"/>
                  <a:pt x="6107327" y="1508846"/>
                </a:cubicBezTo>
                <a:cubicBezTo>
                  <a:pt x="6317703" y="1667466"/>
                  <a:pt x="6507125" y="1759411"/>
                  <a:pt x="6473661" y="2207591"/>
                </a:cubicBezTo>
                <a:cubicBezTo>
                  <a:pt x="6431874" y="2552437"/>
                  <a:pt x="6252927" y="2579148"/>
                  <a:pt x="6104460" y="2714444"/>
                </a:cubicBezTo>
                <a:cubicBezTo>
                  <a:pt x="6102125" y="2906009"/>
                  <a:pt x="6103599" y="3118530"/>
                  <a:pt x="6101264" y="3310095"/>
                </a:cubicBezTo>
                <a:lnTo>
                  <a:pt x="5893250" y="3309788"/>
                </a:lnTo>
                <a:cubicBezTo>
                  <a:pt x="5842020" y="3479169"/>
                  <a:pt x="5889849" y="3581875"/>
                  <a:pt x="5552869" y="3821741"/>
                </a:cubicBezTo>
                <a:cubicBezTo>
                  <a:pt x="5088684" y="3960806"/>
                  <a:pt x="5068364" y="3907466"/>
                  <a:pt x="4827064" y="3918896"/>
                </a:cubicBezTo>
                <a:cubicBezTo>
                  <a:pt x="4456859" y="3894766"/>
                  <a:pt x="4200954" y="3895401"/>
                  <a:pt x="3811699" y="3901751"/>
                </a:cubicBezTo>
                <a:cubicBezTo>
                  <a:pt x="3661204" y="3922706"/>
                  <a:pt x="3558334" y="3955091"/>
                  <a:pt x="3451654" y="4006526"/>
                </a:cubicBezTo>
                <a:cubicBezTo>
                  <a:pt x="3357808" y="4070943"/>
                  <a:pt x="3282921" y="4179115"/>
                  <a:pt x="3244863" y="4198318"/>
                </a:cubicBezTo>
                <a:lnTo>
                  <a:pt x="3239145" y="4199296"/>
                </a:lnTo>
                <a:cubicBezTo>
                  <a:pt x="3237504" y="4199577"/>
                  <a:pt x="3237346" y="4200165"/>
                  <a:pt x="3235017" y="4200002"/>
                </a:cubicBezTo>
                <a:lnTo>
                  <a:pt x="3225172" y="4198318"/>
                </a:lnTo>
                <a:cubicBezTo>
                  <a:pt x="3187114" y="4179115"/>
                  <a:pt x="3112227" y="4070943"/>
                  <a:pt x="3018381" y="4006526"/>
                </a:cubicBezTo>
                <a:cubicBezTo>
                  <a:pt x="2911701" y="3955091"/>
                  <a:pt x="2808831" y="3922706"/>
                  <a:pt x="2658336" y="3901751"/>
                </a:cubicBezTo>
                <a:lnTo>
                  <a:pt x="1642971" y="3918896"/>
                </a:lnTo>
                <a:cubicBezTo>
                  <a:pt x="1401671" y="3907466"/>
                  <a:pt x="1381351" y="3960806"/>
                  <a:pt x="917166" y="3821741"/>
                </a:cubicBezTo>
                <a:cubicBezTo>
                  <a:pt x="580186" y="3581875"/>
                  <a:pt x="628015" y="3479169"/>
                  <a:pt x="576785" y="3309788"/>
                </a:cubicBezTo>
                <a:lnTo>
                  <a:pt x="368771" y="3310095"/>
                </a:lnTo>
                <a:cubicBezTo>
                  <a:pt x="366436" y="3118530"/>
                  <a:pt x="367910" y="2906009"/>
                  <a:pt x="365575" y="2714444"/>
                </a:cubicBezTo>
                <a:cubicBezTo>
                  <a:pt x="217108" y="2579148"/>
                  <a:pt x="45781" y="2552437"/>
                  <a:pt x="3994" y="2207591"/>
                </a:cubicBezTo>
                <a:cubicBezTo>
                  <a:pt x="-29470" y="1759411"/>
                  <a:pt x="152332" y="1667466"/>
                  <a:pt x="362708" y="1508846"/>
                </a:cubicBezTo>
                <a:cubicBezTo>
                  <a:pt x="374042" y="1309661"/>
                  <a:pt x="362517" y="1104760"/>
                  <a:pt x="366231" y="905575"/>
                </a:cubicBezTo>
                <a:lnTo>
                  <a:pt x="581230" y="908422"/>
                </a:lnTo>
                <a:cubicBezTo>
                  <a:pt x="606425" y="750287"/>
                  <a:pt x="566850" y="697561"/>
                  <a:pt x="829535" y="454336"/>
                </a:cubicBezTo>
                <a:cubicBezTo>
                  <a:pt x="1107788" y="278789"/>
                  <a:pt x="1264121" y="308983"/>
                  <a:pt x="1469984" y="309966"/>
                </a:cubicBezTo>
                <a:cubicBezTo>
                  <a:pt x="1855687" y="315248"/>
                  <a:pt x="2215990" y="348470"/>
                  <a:pt x="2627093" y="325812"/>
                </a:cubicBezTo>
                <a:cubicBezTo>
                  <a:pt x="2888863" y="299074"/>
                  <a:pt x="2946682" y="220020"/>
                  <a:pt x="3040605" y="149536"/>
                </a:cubicBezTo>
                <a:cubicBezTo>
                  <a:pt x="3111047" y="111913"/>
                  <a:pt x="3188390" y="22965"/>
                  <a:pt x="3222423" y="3426"/>
                </a:cubicBezTo>
                <a:lnTo>
                  <a:pt x="3234304" y="336"/>
                </a:lnTo>
                <a:cubicBezTo>
                  <a:pt x="3234348" y="224"/>
                  <a:pt x="3234393" y="112"/>
                  <a:pt x="3234437" y="0"/>
                </a:cubicBezTo>
                <a:close/>
              </a:path>
            </a:pathLst>
          </a:custGeom>
          <a:solidFill>
            <a:schemeClr val="accent4">
              <a:lumMod val="20000"/>
              <a:lumOff val="80000"/>
            </a:schemeClr>
          </a:solidFill>
          <a:ln w="38100">
            <a:solidFill>
              <a:srgbClr val="243169"/>
            </a:solidFill>
          </a:ln>
        </p:spPr>
        <p:style>
          <a:lnRef idx="2">
            <a:schemeClr val="accent1">
              <a:shade val="50000"/>
            </a:schemeClr>
          </a:lnRef>
          <a:fillRef idx="1">
            <a:schemeClr val="accent1"/>
          </a:fillRef>
          <a:effectRef idx="0">
            <a:schemeClr val="accent1"/>
          </a:effectRef>
          <a:fontRef idx="minor">
            <a:schemeClr val="lt1"/>
          </a:fontRef>
        </p:style>
        <p:txBody>
          <a:bodyPr wrap="square" lIns="828000" tIns="288000" rIns="828000" rtlCol="1" anchor="ctr" anchorCtr="1">
            <a:normAutofit/>
          </a:bodyPr>
          <a:lstStyle/>
          <a:p>
            <a:pPr algn="ctr" defTabSz="874713" rtl="1">
              <a:lnSpc>
                <a:spcPct val="150000"/>
              </a:lnSpc>
            </a:pPr>
            <a:r>
              <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rPr>
              <a:t>قَالَ اَللَّهُ عَزَّ وَ جَلَّ: اَلصَّوْمُ لِي وَ أَنَا أَجْزِي بِهِ</a:t>
            </a: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solidFill>
                <a:srgbClr val="243169"/>
              </a:solidFill>
              <a:latin typeface="Sahel Black" panose="020B0603030804020204" pitchFamily="34" charset="-78"/>
              <a:ea typeface="Sahel SemiBold" panose="02000703000000000000" pitchFamily="2" charset="-78"/>
              <a:cs typeface="Sahel Black" panose="020B0603030804020204" pitchFamily="34" charset="-78"/>
            </a:endParaRPr>
          </a:p>
          <a:p>
            <a:pPr algn="ctr" defTabSz="874713" rtl="1">
              <a:lnSpc>
                <a:spcPct val="150000"/>
              </a:lnSpc>
            </a:pPr>
            <a:endParaRPr lang="fa-IR" sz="2000" b="1" dirty="0">
              <a:latin typeface="Sahel Black" panose="020B0603030804020204" pitchFamily="34" charset="-78"/>
              <a:ea typeface="Sahel SemiBold" panose="02000703000000000000" pitchFamily="2" charset="-78"/>
              <a:cs typeface="Sahel Black" panose="020B0603030804020204" pitchFamily="34" charset="-78"/>
            </a:endParaRPr>
          </a:p>
        </p:txBody>
      </p:sp>
      <p:sp>
        <p:nvSpPr>
          <p:cNvPr id="2" name="شمارنده صفحه">
            <a:extLst>
              <a:ext uri="{FF2B5EF4-FFF2-40B4-BE49-F238E27FC236}">
                <a16:creationId xmlns:a16="http://schemas.microsoft.com/office/drawing/2014/main" id="{ADF83296-9A66-A3BD-37E5-4C06F9BEBCDD}"/>
              </a:ext>
            </a:extLst>
          </p:cNvPr>
          <p:cNvSpPr txBox="1">
            <a:spLocks/>
          </p:cNvSpPr>
          <p:nvPr/>
        </p:nvSpPr>
        <p:spPr>
          <a:xfrm>
            <a:off x="11589385" y="3366135"/>
            <a:ext cx="399682" cy="301311"/>
          </a:xfrm>
          <a:prstGeom prst="rect">
            <a:avLst/>
          </a:prstGeom>
        </p:spPr>
        <p:txBody>
          <a:bodyPr vert="horz" lIns="91440" tIns="45720" rIns="91440" bIns="45720" rtlCol="0" anchor="ctr"/>
          <a:lstStyle>
            <a:defPPr>
              <a:defRPr lang="fa-I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294FD93-E70F-496E-A06C-357811851A25}" type="slidenum">
              <a:rPr lang="fa-IR" sz="1100" smtClean="0">
                <a:solidFill>
                  <a:schemeClr val="bg1"/>
                </a:solidFill>
                <a:latin typeface="Sahel Black" panose="020B0603030804020204" pitchFamily="34" charset="-78"/>
                <a:cs typeface="Sahel Black" panose="020B0603030804020204" pitchFamily="34" charset="-78"/>
              </a:rPr>
              <a:pPr algn="ctr"/>
              <a:t>40</a:t>
            </a:fld>
            <a:r>
              <a:rPr lang="fa-IR" sz="1100">
                <a:solidFill>
                  <a:schemeClr val="bg1"/>
                </a:solidFill>
                <a:latin typeface="Sahel Black" panose="020B0603030804020204" pitchFamily="34" charset="-78"/>
                <a:cs typeface="Sahel Black" panose="020B0603030804020204" pitchFamily="34" charset="-78"/>
              </a:rPr>
              <a:t> </a:t>
            </a:r>
            <a:endParaRPr lang="fa-IR" sz="1100" dirty="0">
              <a:solidFill>
                <a:schemeClr val="bg1"/>
              </a:solidFill>
              <a:latin typeface="Sahel Black" panose="020B0603030804020204" pitchFamily="34" charset="-78"/>
              <a:cs typeface="Sahel Black" panose="020B0603030804020204" pitchFamily="34" charset="-78"/>
            </a:endParaRPr>
          </a:p>
        </p:txBody>
      </p:sp>
      <p:sp>
        <p:nvSpPr>
          <p:cNvPr id="13" name="Freeform: Shape 12">
            <a:extLst>
              <a:ext uri="{FF2B5EF4-FFF2-40B4-BE49-F238E27FC236}">
                <a16:creationId xmlns:a16="http://schemas.microsoft.com/office/drawing/2014/main" id="{9434E59A-AC20-643C-AA97-4C6828C60650}"/>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Tree>
    <p:extLst>
      <p:ext uri="{BB962C8B-B14F-4D97-AF65-F5344CB8AC3E}">
        <p14:creationId xmlns:p14="http://schemas.microsoft.com/office/powerpoint/2010/main" val="227986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D21E43FD-D649-76E3-D87A-8AB255AB57B9}"/>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26" name="شمارنده صفحه">
            <a:extLst>
              <a:ext uri="{FF2B5EF4-FFF2-40B4-BE49-F238E27FC236}">
                <a16:creationId xmlns:a16="http://schemas.microsoft.com/office/drawing/2014/main" id="{12C7B322-8F58-F645-3935-E8C39D471CB3}"/>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smtClean="0">
                <a:solidFill>
                  <a:schemeClr val="bg1"/>
                </a:solidFill>
                <a:latin typeface="Sahel Black" panose="020B0603030804020204" pitchFamily="34" charset="-78"/>
                <a:cs typeface="Sahel Black" panose="020B0603030804020204" pitchFamily="34" charset="-78"/>
              </a:rPr>
              <a:pPr algn="ctr"/>
              <a:t>41</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2" name="Rectangle: Diagonal Corners Rounded 1">
            <a:extLst>
              <a:ext uri="{FF2B5EF4-FFF2-40B4-BE49-F238E27FC236}">
                <a16:creationId xmlns:a16="http://schemas.microsoft.com/office/drawing/2014/main" id="{239A5676-3CF1-92C5-406B-7603206DF816}"/>
              </a:ext>
            </a:extLst>
          </p:cNvPr>
          <p:cNvSpPr/>
          <p:nvPr/>
        </p:nvSpPr>
        <p:spPr>
          <a:xfrm>
            <a:off x="7853711" y="2343188"/>
            <a:ext cx="3305925" cy="3677921"/>
          </a:xfrm>
          <a:prstGeom prst="round2DiagRect">
            <a:avLst>
              <a:gd name="adj1" fmla="val 2554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lnSpc>
                <a:spcPct val="150000"/>
              </a:lnSpc>
            </a:pPr>
            <a:endParaRPr lang="fa-IR" b="1" dirty="0">
              <a:solidFill>
                <a:srgbClr val="F7F9F8"/>
              </a:solidFill>
              <a:latin typeface="Sahel Black" panose="020B0603030804020204" pitchFamily="34" charset="-78"/>
              <a:cs typeface="Sahel Black" panose="020B0603030804020204" pitchFamily="34" charset="-78"/>
            </a:endParaRPr>
          </a:p>
        </p:txBody>
      </p:sp>
      <p:sp>
        <p:nvSpPr>
          <p:cNvPr id="8" name="Rectangle: Diagonal Corners Rounded 7">
            <a:extLst>
              <a:ext uri="{FF2B5EF4-FFF2-40B4-BE49-F238E27FC236}">
                <a16:creationId xmlns:a16="http://schemas.microsoft.com/office/drawing/2014/main" id="{17829C7B-09B5-1E45-FDAF-9FCAADAB0CEA}"/>
              </a:ext>
            </a:extLst>
          </p:cNvPr>
          <p:cNvSpPr/>
          <p:nvPr/>
        </p:nvSpPr>
        <p:spPr>
          <a:xfrm>
            <a:off x="7853711" y="1257301"/>
            <a:ext cx="3054097" cy="4390746"/>
          </a:xfrm>
          <a:prstGeom prst="round2DiagRect">
            <a:avLst>
              <a:gd name="adj1" fmla="val 2554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2400" b="1" dirty="0">
                <a:solidFill>
                  <a:srgbClr val="09653E"/>
                </a:solidFill>
                <a:latin typeface="Sahel Black" panose="020B0603030804020204" pitchFamily="34" charset="-78"/>
                <a:ea typeface="Sahel SemiBold" panose="02000703000000000000" pitchFamily="2" charset="-78"/>
                <a:cs typeface="Sahel Black" panose="020B0603030804020204" pitchFamily="34" charset="-78"/>
              </a:rPr>
              <a:t>امام صادق (ع)</a:t>
            </a:r>
          </a:p>
          <a:p>
            <a:pPr algn="ctr" rtl="1">
              <a:lnSpc>
                <a:spcPct val="150000"/>
              </a:lnSpc>
            </a:pPr>
            <a:r>
              <a:rPr lang="fa-IR" sz="2400"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نِعْمَ اَلشَّهْرُ رَمَضَانُ كَانَ يُسَمَّى عَلَى عَهْدِ رَسُولِ اَللَّهِ صَلَّى اَللَّهُ عَلَيْهِ وَ آلِهِ اَلْمَرْزُوقَ</a:t>
            </a:r>
          </a:p>
          <a:p>
            <a:pPr algn="ctr" rtl="1">
              <a:lnSpc>
                <a:spcPct val="150000"/>
              </a:lnSpc>
            </a:pPr>
            <a:r>
              <a:rPr lang="fa-IR"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 </a:t>
            </a:r>
            <a:r>
              <a:rPr lang="fa-IR" sz="1400" dirty="0">
                <a:solidFill>
                  <a:schemeClr val="tx1"/>
                </a:solidFill>
                <a:latin typeface="Sahel  "/>
                <a:ea typeface="Sahel SemiBold" panose="02000703000000000000" pitchFamily="2" charset="-78"/>
                <a:cs typeface="Sahel SemiBold" panose="02000703000000000000" pitchFamily="2" charset="-78"/>
              </a:rPr>
              <a:t>بحار الأنوار جلد۹۴ صفحه۲</a:t>
            </a:r>
          </a:p>
          <a:p>
            <a:pPr algn="ctr" rtl="1">
              <a:lnSpc>
                <a:spcPct val="150000"/>
              </a:lnSpc>
            </a:pPr>
            <a:endParaRPr lang="fa-IR" sz="2000"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endParaRPr>
          </a:p>
        </p:txBody>
      </p:sp>
      <p:sp>
        <p:nvSpPr>
          <p:cNvPr id="11" name="TextBox 10">
            <a:extLst>
              <a:ext uri="{FF2B5EF4-FFF2-40B4-BE49-F238E27FC236}">
                <a16:creationId xmlns:a16="http://schemas.microsoft.com/office/drawing/2014/main" id="{551FA0F4-FA4E-95C2-EB9F-C4221DF8FF96}"/>
              </a:ext>
            </a:extLst>
          </p:cNvPr>
          <p:cNvSpPr txBox="1"/>
          <p:nvPr/>
        </p:nvSpPr>
        <p:spPr>
          <a:xfrm>
            <a:off x="3390328" y="416026"/>
            <a:ext cx="5411344" cy="461665"/>
          </a:xfrm>
          <a:prstGeom prst="rect">
            <a:avLst/>
          </a:prstGeom>
          <a:noFill/>
        </p:spPr>
        <p:txBody>
          <a:bodyPr wrap="square" rtlCol="1">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243169"/>
                </a:solidFill>
                <a:effectLst/>
                <a:uLnTx/>
                <a:uFillTx/>
                <a:latin typeface="Sahel Black" panose="020B0603030804020204" pitchFamily="34" charset="-78"/>
                <a:ea typeface="+mn-ea"/>
                <a:cs typeface="Sahel Black" panose="020B0603030804020204" pitchFamily="34" charset="-78"/>
              </a:rPr>
              <a:t>روایات درباره روزه و رمضان</a:t>
            </a:r>
          </a:p>
        </p:txBody>
      </p:sp>
      <p:sp>
        <p:nvSpPr>
          <p:cNvPr id="10" name="Freeform: Shape 9">
            <a:extLst>
              <a:ext uri="{FF2B5EF4-FFF2-40B4-BE49-F238E27FC236}">
                <a16:creationId xmlns:a16="http://schemas.microsoft.com/office/drawing/2014/main" id="{1369257C-E872-BD13-B587-DC9547D0FF6E}"/>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19" name="Rectangle: Diagonal Corners Rounded 18">
            <a:extLst>
              <a:ext uri="{FF2B5EF4-FFF2-40B4-BE49-F238E27FC236}">
                <a16:creationId xmlns:a16="http://schemas.microsoft.com/office/drawing/2014/main" id="{4F5CC921-AA26-DEC6-F4AB-DC7089F70E89}"/>
              </a:ext>
            </a:extLst>
          </p:cNvPr>
          <p:cNvSpPr/>
          <p:nvPr/>
        </p:nvSpPr>
        <p:spPr>
          <a:xfrm>
            <a:off x="4270437" y="2343188"/>
            <a:ext cx="3305925" cy="3677921"/>
          </a:xfrm>
          <a:prstGeom prst="round2DiagRect">
            <a:avLst>
              <a:gd name="adj1" fmla="val 2554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lnSpc>
                <a:spcPct val="150000"/>
              </a:lnSpc>
            </a:pPr>
            <a:endParaRPr lang="fa-IR" b="1" dirty="0">
              <a:solidFill>
                <a:srgbClr val="F7F9F8"/>
              </a:solidFill>
              <a:latin typeface="Sahel Black" panose="020B0603030804020204" pitchFamily="34" charset="-78"/>
              <a:cs typeface="Sahel Black" panose="020B0603030804020204" pitchFamily="34" charset="-78"/>
            </a:endParaRPr>
          </a:p>
        </p:txBody>
      </p:sp>
      <p:sp>
        <p:nvSpPr>
          <p:cNvPr id="20" name="Rectangle: Diagonal Corners Rounded 19">
            <a:extLst>
              <a:ext uri="{FF2B5EF4-FFF2-40B4-BE49-F238E27FC236}">
                <a16:creationId xmlns:a16="http://schemas.microsoft.com/office/drawing/2014/main" id="{724F9D36-2F20-D1D9-4356-4F45AAE97C42}"/>
              </a:ext>
            </a:extLst>
          </p:cNvPr>
          <p:cNvSpPr/>
          <p:nvPr/>
        </p:nvSpPr>
        <p:spPr>
          <a:xfrm>
            <a:off x="4270437" y="1257301"/>
            <a:ext cx="3054097" cy="4390746"/>
          </a:xfrm>
          <a:prstGeom prst="round2DiagRect">
            <a:avLst>
              <a:gd name="adj1" fmla="val 2554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200000"/>
              </a:lnSpc>
            </a:pPr>
            <a:r>
              <a:rPr lang="fa-IR" sz="2400" b="1" dirty="0">
                <a:solidFill>
                  <a:srgbClr val="09653E"/>
                </a:solidFill>
                <a:latin typeface="Sahel Black" panose="020B0603030804020204" pitchFamily="34" charset="-78"/>
                <a:ea typeface="Sahel SemiBold" panose="02000703000000000000" pitchFamily="2" charset="-78"/>
                <a:cs typeface="Sahel Black" panose="020B0603030804020204" pitchFamily="34" charset="-78"/>
              </a:rPr>
              <a:t>رسول اکرم (ص)</a:t>
            </a:r>
          </a:p>
          <a:p>
            <a:pPr algn="ctr" rtl="1">
              <a:lnSpc>
                <a:spcPct val="200000"/>
              </a:lnSpc>
            </a:pPr>
            <a:r>
              <a:rPr lang="fa-IR" sz="2400"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إِنَّمَا سُمِّيَ رَمَضَانُ لِأَنَّهُ یُرمَضُ فِيهِ اَلذُّنُوبُ</a:t>
            </a:r>
          </a:p>
          <a:p>
            <a:pPr algn="ctr" rtl="1">
              <a:lnSpc>
                <a:spcPct val="200000"/>
              </a:lnSpc>
            </a:pPr>
            <a:r>
              <a:rPr lang="fa-IR" sz="1400" dirty="0">
                <a:solidFill>
                  <a:schemeClr val="tx1"/>
                </a:solidFill>
                <a:latin typeface="Sahel  "/>
                <a:ea typeface="Sahel SemiBold" panose="02000703000000000000" pitchFamily="2" charset="-78"/>
                <a:cs typeface="Sahel SemiBold" panose="02000703000000000000" pitchFamily="2" charset="-78"/>
              </a:rPr>
              <a:t>مستدرک الوسائل جلد۷ صفحه۴۸۴</a:t>
            </a:r>
          </a:p>
        </p:txBody>
      </p:sp>
      <p:sp>
        <p:nvSpPr>
          <p:cNvPr id="21" name="Rectangle: Diagonal Corners Rounded 20">
            <a:extLst>
              <a:ext uri="{FF2B5EF4-FFF2-40B4-BE49-F238E27FC236}">
                <a16:creationId xmlns:a16="http://schemas.microsoft.com/office/drawing/2014/main" id="{DC01B412-1C63-3604-0192-E6E46B630263}"/>
              </a:ext>
            </a:extLst>
          </p:cNvPr>
          <p:cNvSpPr/>
          <p:nvPr/>
        </p:nvSpPr>
        <p:spPr>
          <a:xfrm>
            <a:off x="681900" y="2495588"/>
            <a:ext cx="3305925" cy="3677921"/>
          </a:xfrm>
          <a:prstGeom prst="round2DiagRect">
            <a:avLst>
              <a:gd name="adj1" fmla="val 2554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lnSpc>
                <a:spcPct val="150000"/>
              </a:lnSpc>
            </a:pPr>
            <a:endParaRPr lang="fa-IR" b="1" dirty="0">
              <a:solidFill>
                <a:srgbClr val="F7F9F8"/>
              </a:solidFill>
              <a:latin typeface="Sahel Black" panose="020B0603030804020204" pitchFamily="34" charset="-78"/>
              <a:cs typeface="Sahel Black" panose="020B0603030804020204" pitchFamily="34" charset="-78"/>
            </a:endParaRPr>
          </a:p>
        </p:txBody>
      </p:sp>
      <p:sp>
        <p:nvSpPr>
          <p:cNvPr id="22" name="Rectangle: Diagonal Corners Rounded 21">
            <a:extLst>
              <a:ext uri="{FF2B5EF4-FFF2-40B4-BE49-F238E27FC236}">
                <a16:creationId xmlns:a16="http://schemas.microsoft.com/office/drawing/2014/main" id="{5F3CD551-C6F0-29D1-B817-D0C69EB6DD7F}"/>
              </a:ext>
            </a:extLst>
          </p:cNvPr>
          <p:cNvSpPr/>
          <p:nvPr/>
        </p:nvSpPr>
        <p:spPr>
          <a:xfrm>
            <a:off x="681900" y="1257301"/>
            <a:ext cx="3054097" cy="4543145"/>
          </a:xfrm>
          <a:prstGeom prst="round2DiagRect">
            <a:avLst>
              <a:gd name="adj1" fmla="val 2554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2400" b="1" dirty="0">
                <a:solidFill>
                  <a:srgbClr val="09653E"/>
                </a:solidFill>
                <a:latin typeface="Sahel Black" panose="020B0603030804020204" pitchFamily="34" charset="-78"/>
                <a:ea typeface="Sahel SemiBold" panose="02000703000000000000" pitchFamily="2" charset="-78"/>
                <a:cs typeface="Sahel Black" panose="020B0603030804020204" pitchFamily="34" charset="-78"/>
              </a:rPr>
              <a:t>امام صادق (ع)</a:t>
            </a:r>
            <a:endParaRPr lang="fa-IR" sz="2800" dirty="0">
              <a:solidFill>
                <a:srgbClr val="09653E"/>
              </a:solidFill>
              <a:latin typeface="Sahel Black" panose="020B0603030804020204" pitchFamily="34" charset="-78"/>
              <a:ea typeface="Sahel SemiBold" panose="02000703000000000000" pitchFamily="2" charset="-78"/>
              <a:cs typeface="Sahel Black" panose="020B0603030804020204" pitchFamily="34" charset="-78"/>
            </a:endParaRPr>
          </a:p>
          <a:p>
            <a:pPr algn="ctr" rtl="1">
              <a:lnSpc>
                <a:spcPct val="150000"/>
              </a:lnSpc>
            </a:pPr>
            <a:r>
              <a:rPr lang="fa-IR" sz="2400" b="1"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أَنَّهُ كَانَ يَأْمُرُ اَلصَّبِيَّ بِالصَّوْمِ فِي شَهْرِ رَمَضَانَ بَعْضَ اَلنَّهَارِ فَإِذَا رَأَى اَلْجُوعَ وَ اَلْعَطَشَ غَلَبَ عَلَيْهِ أَمَرَهُ فَأَفْطَرَ </a:t>
            </a:r>
          </a:p>
          <a:p>
            <a:pPr algn="ctr" rtl="1">
              <a:lnSpc>
                <a:spcPct val="150000"/>
              </a:lnSpc>
            </a:pPr>
            <a:r>
              <a:rPr lang="fa-IR" sz="1400" dirty="0">
                <a:solidFill>
                  <a:schemeClr val="tx1"/>
                </a:solidFill>
                <a:latin typeface="Sahel  "/>
                <a:ea typeface="Sahel SemiBold" panose="02000703000000000000" pitchFamily="2" charset="-78"/>
                <a:cs typeface="Sahel SemiBold" panose="02000703000000000000" pitchFamily="2" charset="-78"/>
              </a:rPr>
              <a:t>مستدرک الوسائل جلد۷ صفحه۳۹۴</a:t>
            </a:r>
          </a:p>
        </p:txBody>
      </p:sp>
    </p:spTree>
    <p:extLst>
      <p:ext uri="{BB962C8B-B14F-4D97-AF65-F5344CB8AC3E}">
        <p14:creationId xmlns:p14="http://schemas.microsoft.com/office/powerpoint/2010/main" val="793556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randombar(horizontal)">
                                      <p:cBhvr>
                                        <p:cTn id="14" dur="500"/>
                                        <p:tgtEl>
                                          <p:spTgt spid="2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02F65-BF7D-40F7-5F17-C43C7D057515}"/>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FFCE0BEF-4445-FD25-2240-3AF86EFB4174}"/>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8B76E57B-1294-23CB-48AF-A1934FB7F3AD}"/>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مبطلات روزه</a:t>
            </a:r>
          </a:p>
        </p:txBody>
      </p:sp>
      <p:sp>
        <p:nvSpPr>
          <p:cNvPr id="10" name="شمارنده صفحه">
            <a:extLst>
              <a:ext uri="{FF2B5EF4-FFF2-40B4-BE49-F238E27FC236}">
                <a16:creationId xmlns:a16="http://schemas.microsoft.com/office/drawing/2014/main" id="{3D1180E9-C1F3-9B83-D006-75C4B60301B2}"/>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5</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742569D4-8D27-B47F-6BFB-4F0B48544B32}"/>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2" name="Table 1">
            <a:extLst>
              <a:ext uri="{FF2B5EF4-FFF2-40B4-BE49-F238E27FC236}">
                <a16:creationId xmlns:a16="http://schemas.microsoft.com/office/drawing/2014/main" id="{184058EB-1806-E657-E52E-D73A59C92E0B}"/>
              </a:ext>
            </a:extLst>
          </p:cNvPr>
          <p:cNvGraphicFramePr>
            <a:graphicFrameLocks noGrp="1"/>
          </p:cNvGraphicFramePr>
          <p:nvPr>
            <p:extLst>
              <p:ext uri="{D42A27DB-BD31-4B8C-83A1-F6EECF244321}">
                <p14:modId xmlns:p14="http://schemas.microsoft.com/office/powerpoint/2010/main" val="1410880712"/>
              </p:ext>
            </p:extLst>
          </p:nvPr>
        </p:nvGraphicFramePr>
        <p:xfrm>
          <a:off x="713232" y="1196230"/>
          <a:ext cx="10453114" cy="3130989"/>
        </p:xfrm>
        <a:graphic>
          <a:graphicData uri="http://schemas.openxmlformats.org/drawingml/2006/table">
            <a:tbl>
              <a:tblPr rtl="1" firstRow="1" bandRow="1">
                <a:tableStyleId>{5C22544A-7EE6-4342-B048-85BDC9FD1C3A}</a:tableStyleId>
              </a:tblPr>
              <a:tblGrid>
                <a:gridCol w="3808080">
                  <a:extLst>
                    <a:ext uri="{9D8B030D-6E8A-4147-A177-3AD203B41FA5}">
                      <a16:colId xmlns:a16="http://schemas.microsoft.com/office/drawing/2014/main" val="2205306843"/>
                    </a:ext>
                  </a:extLst>
                </a:gridCol>
                <a:gridCol w="6645034">
                  <a:extLst>
                    <a:ext uri="{9D8B030D-6E8A-4147-A177-3AD203B41FA5}">
                      <a16:colId xmlns:a16="http://schemas.microsoft.com/office/drawing/2014/main" val="557636604"/>
                    </a:ext>
                  </a:extLst>
                </a:gridCol>
              </a:tblGrid>
              <a:tr h="977416">
                <a:tc gridSpan="2">
                  <a:txBody>
                    <a:bodyPr/>
                    <a:lstStyle/>
                    <a:p>
                      <a:pPr algn="ctr" rtl="1"/>
                      <a:r>
                        <a:rPr lang="fa-IR" sz="2800" dirty="0">
                          <a:latin typeface="Sahel SemiBold" panose="02000703000000000000" pitchFamily="2" charset="-78"/>
                          <a:ea typeface="Sahel SemiBold" panose="02000703000000000000" pitchFamily="2" charset="-78"/>
                          <a:cs typeface="Sahel SemiBold" panose="02000703000000000000" pitchFamily="2" charset="-78"/>
                        </a:rPr>
                        <a:t>احکام قطره‌ها (چشم، گوش، بینی)</a:t>
                      </a:r>
                    </a:p>
                  </a:txBody>
                  <a:tcPr anchor="ctr"/>
                </a:tc>
                <a:tc hMerge="1">
                  <a:txBody>
                    <a:bodyPr/>
                    <a:lstStyle/>
                    <a:p>
                      <a:pPr algn="ctr" rtl="1"/>
                      <a:endParaRPr lang="fa-IR" sz="2800" dirty="0">
                        <a:latin typeface="Sahel SemiBold" panose="02000703000000000000" pitchFamily="2" charset="-78"/>
                        <a:ea typeface="Sahel SemiBold" panose="02000703000000000000" pitchFamily="2" charset="-78"/>
                        <a:cs typeface="Sahel SemiBold" panose="02000703000000000000" pitchFamily="2" charset="-78"/>
                      </a:endParaRPr>
                    </a:p>
                  </a:txBody>
                  <a:tcPr anchor="ctr"/>
                </a:tc>
                <a:extLst>
                  <a:ext uri="{0D108BD9-81ED-4DB2-BD59-A6C34878D82A}">
                    <a16:rowId xmlns:a16="http://schemas.microsoft.com/office/drawing/2014/main" val="1832374410"/>
                  </a:ext>
                </a:extLst>
              </a:tr>
              <a:tr h="713953">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مجرای ورود به حلق</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گوش، چشم، بینی</a:t>
                      </a:r>
                    </a:p>
                  </a:txBody>
                  <a:tcPr anchor="ctr"/>
                </a:tc>
                <a:extLst>
                  <a:ext uri="{0D108BD9-81ED-4DB2-BD59-A6C34878D82A}">
                    <a16:rowId xmlns:a16="http://schemas.microsoft.com/office/drawing/2014/main" val="2829278376"/>
                  </a:ext>
                </a:extLst>
              </a:tr>
              <a:tr h="719810">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چشم و گوش</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ریختن قطره در چشم و گوش روزه را باطل نمی‌کند، حتی اگر مزه آن احساس شود (زیرا دیر به حلق می‌رسد)</a:t>
                      </a:r>
                    </a:p>
                  </a:txBody>
                  <a:tcPr anchor="ctr"/>
                </a:tc>
                <a:extLst>
                  <a:ext uri="{0D108BD9-81ED-4DB2-BD59-A6C34878D82A}">
                    <a16:rowId xmlns:a16="http://schemas.microsoft.com/office/drawing/2014/main" val="737040638"/>
                  </a:ext>
                </a:extLst>
              </a:tr>
              <a:tr h="719810">
                <a:tc>
                  <a:txBody>
                    <a:bodyPr/>
                    <a:lstStyle/>
                    <a:p>
                      <a:pPr algn="ctr">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بینی</a:t>
                      </a:r>
                    </a:p>
                  </a:txBody>
                  <a:tcPr anchor="ctr"/>
                </a:tc>
                <a:tc>
                  <a:txBody>
                    <a:bodyPr/>
                    <a:lstStyle/>
                    <a:p>
                      <a:pPr algn="r">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در بینی تفاوت وجود دارد؛ بینی منفذ نزدیکی به حلق دارد.</a:t>
                      </a:r>
                    </a:p>
                  </a:txBody>
                  <a:tcPr anchor="ctr"/>
                </a:tc>
                <a:extLst>
                  <a:ext uri="{0D108BD9-81ED-4DB2-BD59-A6C34878D82A}">
                    <a16:rowId xmlns:a16="http://schemas.microsoft.com/office/drawing/2014/main" val="2913811607"/>
                  </a:ext>
                </a:extLst>
              </a:tr>
            </a:tbl>
          </a:graphicData>
        </a:graphic>
      </p:graphicFrame>
      <p:graphicFrame>
        <p:nvGraphicFramePr>
          <p:cNvPr id="3" name="Table 2">
            <a:extLst>
              <a:ext uri="{FF2B5EF4-FFF2-40B4-BE49-F238E27FC236}">
                <a16:creationId xmlns:a16="http://schemas.microsoft.com/office/drawing/2014/main" id="{16D07E96-8540-C37C-8A62-99467DF059F7}"/>
              </a:ext>
            </a:extLst>
          </p:cNvPr>
          <p:cNvGraphicFramePr>
            <a:graphicFrameLocks noGrp="1"/>
          </p:cNvGraphicFramePr>
          <p:nvPr>
            <p:extLst>
              <p:ext uri="{D42A27DB-BD31-4B8C-83A1-F6EECF244321}">
                <p14:modId xmlns:p14="http://schemas.microsoft.com/office/powerpoint/2010/main" val="3292951402"/>
              </p:ext>
            </p:extLst>
          </p:nvPr>
        </p:nvGraphicFramePr>
        <p:xfrm>
          <a:off x="2031998" y="4535424"/>
          <a:ext cx="8128000" cy="1703070"/>
        </p:xfrm>
        <a:graphic>
          <a:graphicData uri="http://schemas.openxmlformats.org/drawingml/2006/table">
            <a:tbl>
              <a:tblPr rtl="1" firstRow="1" bandRow="1">
                <a:tableStyleId>{5C22544A-7EE6-4342-B048-85BDC9FD1C3A}</a:tableStyleId>
              </a:tblPr>
              <a:tblGrid>
                <a:gridCol w="4064000">
                  <a:extLst>
                    <a:ext uri="{9D8B030D-6E8A-4147-A177-3AD203B41FA5}">
                      <a16:colId xmlns:a16="http://schemas.microsoft.com/office/drawing/2014/main" val="882663757"/>
                    </a:ext>
                  </a:extLst>
                </a:gridCol>
                <a:gridCol w="4064000">
                  <a:extLst>
                    <a:ext uri="{9D8B030D-6E8A-4147-A177-3AD203B41FA5}">
                      <a16:colId xmlns:a16="http://schemas.microsoft.com/office/drawing/2014/main" val="4084798276"/>
                    </a:ext>
                  </a:extLst>
                </a:gridCol>
              </a:tblGrid>
              <a:tr h="1527047">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lang="fa-IR" sz="1800" kern="1200" dirty="0">
                          <a:solidFill>
                            <a:srgbClr val="243169"/>
                          </a:solidFill>
                          <a:latin typeface="Sahel Black" panose="020B0603030804020204" pitchFamily="34" charset="-78"/>
                          <a:ea typeface="+mn-ea"/>
                          <a:cs typeface="Sahel Black" panose="020B0603030804020204" pitchFamily="34" charset="-78"/>
                        </a:rPr>
                        <a:t>حکم بطلان:</a:t>
                      </a:r>
                    </a:p>
                    <a:p>
                      <a:pPr marL="0" marR="0" lvl="0" indent="0" algn="ctr" defTabSz="914400" rtl="1" eaLnBrk="1" fontAlgn="auto" latinLnBrk="0" hangingPunct="1">
                        <a:lnSpc>
                          <a:spcPct val="150000"/>
                        </a:lnSpc>
                        <a:spcBef>
                          <a:spcPts val="0"/>
                        </a:spcBef>
                        <a:spcAft>
                          <a:spcPts val="0"/>
                        </a:spcAft>
                        <a:buClrTx/>
                        <a:buSzTx/>
                        <a:buFontTx/>
                        <a:buNone/>
                        <a:tabLst/>
                        <a:defRPr/>
                      </a:pPr>
                      <a:r>
                        <a:rPr lang="fa-IR" sz="1800" b="1" kern="12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 اگر اطمینان به رسیدن به حلق باشد و قصد رساندن به حلق نباشد (اما احتمال رسیدن قوی باشد)، مبطل است و نباید انجام شود.</a:t>
                      </a:r>
                    </a:p>
                  </a:txBody>
                  <a:tcPr>
                    <a:solidFill>
                      <a:srgbClr val="DCBF12"/>
                    </a:solidFill>
                  </a:tcP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lang="fa-IR" sz="1800" b="1" kern="1200" dirty="0">
                          <a:solidFill>
                            <a:srgbClr val="243169"/>
                          </a:solidFill>
                          <a:latin typeface="Sahel Black" panose="020B0603030804020204" pitchFamily="34" charset="-78"/>
                          <a:ea typeface="+mn-ea"/>
                          <a:cs typeface="Sahel Black" panose="020B0603030804020204" pitchFamily="34" charset="-78"/>
                        </a:rPr>
                        <a:t>حکم عدم بطلان:</a:t>
                      </a:r>
                    </a:p>
                    <a:p>
                      <a:pPr algn="ctr" rtl="1">
                        <a:lnSpc>
                          <a:spcPct val="150000"/>
                        </a:lnSpc>
                      </a:pPr>
                      <a:r>
                        <a:rPr lang="fa-IR" sz="1800" b="1" kern="1200" dirty="0">
                          <a:solidFill>
                            <a:schemeClr val="tx1"/>
                          </a:solidFill>
                          <a:latin typeface="Sahel SemiBold" panose="02000703000000000000" pitchFamily="2" charset="-78"/>
                          <a:ea typeface="Sahel SemiBold" panose="02000703000000000000" pitchFamily="2" charset="-78"/>
                          <a:cs typeface="Sahel SemiBold" panose="02000703000000000000" pitchFamily="2" charset="-78"/>
                        </a:rPr>
                        <a:t> اگر نداند که به حلق می‌رسد یا قصد رساندن به حلق نداشته باشد، روزه باطل نمی‌شود.</a:t>
                      </a:r>
                    </a:p>
                  </a:txBody>
                  <a:tcPr>
                    <a:solidFill>
                      <a:srgbClr val="A9D18E"/>
                    </a:solidFill>
                  </a:tcPr>
                </a:tc>
                <a:extLst>
                  <a:ext uri="{0D108BD9-81ED-4DB2-BD59-A6C34878D82A}">
                    <a16:rowId xmlns:a16="http://schemas.microsoft.com/office/drawing/2014/main" val="771655128"/>
                  </a:ext>
                </a:extLst>
              </a:tr>
            </a:tbl>
          </a:graphicData>
        </a:graphic>
      </p:graphicFrame>
    </p:spTree>
    <p:extLst>
      <p:ext uri="{BB962C8B-B14F-4D97-AF65-F5344CB8AC3E}">
        <p14:creationId xmlns:p14="http://schemas.microsoft.com/office/powerpoint/2010/main" val="246748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2D991-CE69-4400-41BD-708F910A2B76}"/>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48C4334F-598A-4083-BE54-19CAF638B6CA}"/>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4F5F854E-F07B-A78C-5ABD-A45663FA63D7}"/>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مبطلات روزه</a:t>
            </a:r>
          </a:p>
        </p:txBody>
      </p:sp>
      <p:sp>
        <p:nvSpPr>
          <p:cNvPr id="10" name="شمارنده صفحه">
            <a:extLst>
              <a:ext uri="{FF2B5EF4-FFF2-40B4-BE49-F238E27FC236}">
                <a16:creationId xmlns:a16="http://schemas.microsoft.com/office/drawing/2014/main" id="{AC0DF7A6-9B7F-17A5-1300-08E424FEFCD8}"/>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6</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0D09E2ED-B729-F20C-E923-EA8437FD26CE}"/>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2" name="Table 1">
            <a:extLst>
              <a:ext uri="{FF2B5EF4-FFF2-40B4-BE49-F238E27FC236}">
                <a16:creationId xmlns:a16="http://schemas.microsoft.com/office/drawing/2014/main" id="{C1E34847-F3E3-77FB-4E44-83E4268CD805}"/>
              </a:ext>
            </a:extLst>
          </p:cNvPr>
          <p:cNvGraphicFramePr>
            <a:graphicFrameLocks noGrp="1"/>
          </p:cNvGraphicFramePr>
          <p:nvPr>
            <p:extLst>
              <p:ext uri="{D42A27DB-BD31-4B8C-83A1-F6EECF244321}">
                <p14:modId xmlns:p14="http://schemas.microsoft.com/office/powerpoint/2010/main" val="2526361956"/>
              </p:ext>
            </p:extLst>
          </p:nvPr>
        </p:nvGraphicFramePr>
        <p:xfrm>
          <a:off x="713232" y="1196230"/>
          <a:ext cx="10453114" cy="4813664"/>
        </p:xfrm>
        <a:graphic>
          <a:graphicData uri="http://schemas.openxmlformats.org/drawingml/2006/table">
            <a:tbl>
              <a:tblPr rtl="1" firstRow="1" bandRow="1">
                <a:tableStyleId>{5C22544A-7EE6-4342-B048-85BDC9FD1C3A}</a:tableStyleId>
              </a:tblPr>
              <a:tblGrid>
                <a:gridCol w="3808080">
                  <a:extLst>
                    <a:ext uri="{9D8B030D-6E8A-4147-A177-3AD203B41FA5}">
                      <a16:colId xmlns:a16="http://schemas.microsoft.com/office/drawing/2014/main" val="2205306843"/>
                    </a:ext>
                  </a:extLst>
                </a:gridCol>
                <a:gridCol w="6645034">
                  <a:extLst>
                    <a:ext uri="{9D8B030D-6E8A-4147-A177-3AD203B41FA5}">
                      <a16:colId xmlns:a16="http://schemas.microsoft.com/office/drawing/2014/main" val="557636604"/>
                    </a:ext>
                  </a:extLst>
                </a:gridCol>
              </a:tblGrid>
              <a:tr h="1168428">
                <a:tc gridSpan="2">
                  <a:txBody>
                    <a:bodyPr/>
                    <a:lstStyle/>
                    <a:p>
                      <a:pPr algn="ctr" rtl="1"/>
                      <a:r>
                        <a:rPr lang="fa-IR" sz="2800" dirty="0">
                          <a:latin typeface="Sahel SemiBold" panose="02000703000000000000" pitchFamily="2" charset="-78"/>
                          <a:ea typeface="Sahel SemiBold" panose="02000703000000000000" pitchFamily="2" charset="-78"/>
                          <a:cs typeface="Sahel SemiBold" panose="02000703000000000000" pitchFamily="2" charset="-78"/>
                        </a:rPr>
                        <a:t>مسائل پزشکی و دندانپزشکی</a:t>
                      </a:r>
                    </a:p>
                  </a:txBody>
                  <a:tcPr anchor="ctr"/>
                </a:tc>
                <a:tc hMerge="1">
                  <a:txBody>
                    <a:bodyPr/>
                    <a:lstStyle/>
                    <a:p>
                      <a:pPr algn="ctr" rtl="1"/>
                      <a:endParaRPr lang="fa-IR" sz="2800" dirty="0">
                        <a:latin typeface="Sahel SemiBold" panose="02000703000000000000" pitchFamily="2" charset="-78"/>
                        <a:ea typeface="Sahel SemiBold" panose="02000703000000000000" pitchFamily="2" charset="-78"/>
                        <a:cs typeface="Sahel SemiBold" panose="02000703000000000000" pitchFamily="2" charset="-78"/>
                      </a:endParaRPr>
                    </a:p>
                  </a:txBody>
                  <a:tcPr anchor="ctr"/>
                </a:tc>
                <a:extLst>
                  <a:ext uri="{0D108BD9-81ED-4DB2-BD59-A6C34878D82A}">
                    <a16:rowId xmlns:a16="http://schemas.microsoft.com/office/drawing/2014/main" val="1832374410"/>
                  </a:ext>
                </a:extLst>
              </a:tr>
              <a:tr h="860480">
                <a:tc>
                  <a:txBody>
                    <a:bodyPr/>
                    <a:lstStyle/>
                    <a:p>
                      <a:pPr algn="ctr">
                        <a:lnSpc>
                          <a:spcPct val="150000"/>
                        </a:lnSpc>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اقدامات تشخیصی</a:t>
                      </a:r>
                    </a:p>
                  </a:txBody>
                  <a:tcPr anchor="ctr"/>
                </a:tc>
                <a:tc>
                  <a:txBody>
                    <a:bodyPr/>
                    <a:lstStyle/>
                    <a:p>
                      <a:pPr algn="r">
                        <a:lnSpc>
                          <a:spcPct val="150000"/>
                        </a:lnSpc>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آندوسکوپی/کولونوسکوپی: اگر دستگاه بدون همراهی ژل یا موادی وارد شود، روزه باطل نیست.</a:t>
                      </a:r>
                    </a:p>
                  </a:txBody>
                  <a:tcPr anchor="ctr"/>
                </a:tc>
                <a:extLst>
                  <a:ext uri="{0D108BD9-81ED-4DB2-BD59-A6C34878D82A}">
                    <a16:rowId xmlns:a16="http://schemas.microsoft.com/office/drawing/2014/main" val="737040638"/>
                  </a:ext>
                </a:extLst>
              </a:tr>
              <a:tr h="860480">
                <a:tc>
                  <a:txBody>
                    <a:bodyPr/>
                    <a:lstStyle/>
                    <a:p>
                      <a:pPr algn="ctr">
                        <a:lnSpc>
                          <a:spcPct val="150000"/>
                        </a:lnSpc>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سونوگرافی</a:t>
                      </a:r>
                    </a:p>
                  </a:txBody>
                  <a:tcPr anchor="ctr"/>
                </a:tc>
                <a:tc>
                  <a:txBody>
                    <a:bodyPr/>
                    <a:lstStyle/>
                    <a:p>
                      <a:pPr algn="r">
                        <a:lnSpc>
                          <a:spcPct val="150000"/>
                        </a:lnSpc>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سونوگرافی: ارتباطی با روزه ندارد و مشکلی ایجاد نمی‌کند.</a:t>
                      </a:r>
                    </a:p>
                  </a:txBody>
                  <a:tcPr anchor="ctr"/>
                </a:tc>
                <a:extLst>
                  <a:ext uri="{0D108BD9-81ED-4DB2-BD59-A6C34878D82A}">
                    <a16:rowId xmlns:a16="http://schemas.microsoft.com/office/drawing/2014/main" val="2913811607"/>
                  </a:ext>
                </a:extLst>
              </a:tr>
              <a:tr h="1024536">
                <a:tc>
                  <a:txBody>
                    <a:bodyPr/>
                    <a:lstStyle/>
                    <a:p>
                      <a:pPr algn="ctr">
                        <a:lnSpc>
                          <a:spcPct val="150000"/>
                        </a:lnSpc>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نمونه‌گیری خون</a:t>
                      </a:r>
                    </a:p>
                  </a:txBody>
                  <a:tcPr anchor="ctr"/>
                </a:tc>
                <a:tc>
                  <a:txBody>
                    <a:bodyPr/>
                    <a:lstStyle/>
                    <a:p>
                      <a:pPr algn="r">
                        <a:lnSpc>
                          <a:spcPct val="150000"/>
                        </a:lnSpc>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نمونه‌گیری خون مبطل روزه نیست، مگر آنکه باعث ضعف مفرط شود و فرد مجبور به افطار گردد (در این صورت باید موکول شود).</a:t>
                      </a:r>
                    </a:p>
                  </a:txBody>
                  <a:tcPr anchor="ctr"/>
                </a:tc>
                <a:extLst>
                  <a:ext uri="{0D108BD9-81ED-4DB2-BD59-A6C34878D82A}">
                    <a16:rowId xmlns:a16="http://schemas.microsoft.com/office/drawing/2014/main" val="574825130"/>
                  </a:ext>
                </a:extLst>
              </a:tr>
              <a:tr h="860480">
                <a:tc>
                  <a:txBody>
                    <a:bodyPr/>
                    <a:lstStyle/>
                    <a:p>
                      <a:pPr algn="ctr">
                        <a:lnSpc>
                          <a:spcPct val="150000"/>
                        </a:lnSpc>
                        <a:buNone/>
                      </a:pPr>
                      <a:r>
                        <a:rPr lang="fa-IR" sz="1800" kern="1200" dirty="0">
                          <a:solidFill>
                            <a:schemeClr val="dk1"/>
                          </a:solidFill>
                          <a:latin typeface="Sahel SemiBold" panose="02000703000000000000" pitchFamily="2" charset="-78"/>
                          <a:ea typeface="Sahel SemiBold" panose="02000703000000000000" pitchFamily="2" charset="-78"/>
                          <a:cs typeface="Sahel SemiBold" panose="02000703000000000000" pitchFamily="2" charset="-78"/>
                        </a:rPr>
                        <a:t>دندانپزشکی</a:t>
                      </a:r>
                    </a:p>
                  </a:txBody>
                  <a:tcPr anchor="ctr"/>
                </a:tc>
                <a:tc>
                  <a:txBody>
                    <a:bodyPr/>
                    <a:lstStyle/>
                    <a:p>
                      <a:pPr algn="r">
                        <a:lnSpc>
                          <a:spcPct val="150000"/>
                        </a:lnSpc>
                        <a:buNone/>
                      </a:pP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توصیه: کشیدن یا پر کردن دندان در روز موکول به بعد از افطار </a:t>
                      </a:r>
                      <a:r>
                        <a:rPr lang="fa-IR" sz="1800" b="1" kern="120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شود </a:t>
                      </a:r>
                      <a:br>
                        <a:rPr lang="fa-IR" sz="1800" b="1" kern="120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br>
                      <a:r>
                        <a:rPr lang="fa-IR" sz="1800" b="1" kern="120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a:t>
                      </a:r>
                      <a:r>
                        <a:rPr lang="fa-IR" sz="1800" b="1" kern="1200" dirty="0">
                          <a:solidFill>
                            <a:srgbClr val="243169"/>
                          </a:solidFill>
                          <a:latin typeface="Sahel SemiBold" panose="02000703000000000000" pitchFamily="2" charset="-78"/>
                          <a:ea typeface="Sahel SemiBold" panose="02000703000000000000" pitchFamily="2" charset="-78"/>
                          <a:cs typeface="Sahel SemiBold" panose="02000703000000000000" pitchFamily="2" charset="-78"/>
                        </a:rPr>
                        <a:t>به جهت خلوص از شبهه).</a:t>
                      </a:r>
                    </a:p>
                  </a:txBody>
                  <a:tcPr anchor="ctr"/>
                </a:tc>
                <a:extLst>
                  <a:ext uri="{0D108BD9-81ED-4DB2-BD59-A6C34878D82A}">
                    <a16:rowId xmlns:a16="http://schemas.microsoft.com/office/drawing/2014/main" val="1107854115"/>
                  </a:ext>
                </a:extLst>
              </a:tr>
            </a:tbl>
          </a:graphicData>
        </a:graphic>
      </p:graphicFrame>
    </p:spTree>
    <p:extLst>
      <p:ext uri="{BB962C8B-B14F-4D97-AF65-F5344CB8AC3E}">
        <p14:creationId xmlns:p14="http://schemas.microsoft.com/office/powerpoint/2010/main" val="2235779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6D0BC-6E00-F5D0-0355-0B355D1C1BD2}"/>
            </a:ext>
          </a:extLst>
        </p:cNvPr>
        <p:cNvGrpSpPr/>
        <p:nvPr/>
      </p:nvGrpSpPr>
      <p:grpSpPr>
        <a:xfrm>
          <a:off x="0" y="0"/>
          <a:ext cx="0" cy="0"/>
          <a:chOff x="0" y="0"/>
          <a:chExt cx="0" cy="0"/>
        </a:xfrm>
      </p:grpSpPr>
      <p:sp>
        <p:nvSpPr>
          <p:cNvPr id="25" name="Freeform: Shape 24">
            <a:extLst>
              <a:ext uri="{FF2B5EF4-FFF2-40B4-BE49-F238E27FC236}">
                <a16:creationId xmlns:a16="http://schemas.microsoft.com/office/drawing/2014/main" id="{FF3FD26D-5E1F-C881-77C2-0A8D5148E23E}"/>
              </a:ext>
            </a:extLst>
          </p:cNvPr>
          <p:cNvSpPr/>
          <p:nvPr/>
        </p:nvSpPr>
        <p:spPr>
          <a:xfrm rot="16200000" flipH="1" flipV="1">
            <a:off x="5829345" y="-2916149"/>
            <a:ext cx="533310" cy="7057024"/>
          </a:xfrm>
          <a:custGeom>
            <a:avLst/>
            <a:gdLst>
              <a:gd name="connsiteX0" fmla="*/ 0 w 533310"/>
              <a:gd name="connsiteY0" fmla="*/ 6782767 h 7057024"/>
              <a:gd name="connsiteX1" fmla="*/ 1 w 533310"/>
              <a:gd name="connsiteY1" fmla="*/ 259332 h 7057024"/>
              <a:gd name="connsiteX2" fmla="*/ 713 w 533310"/>
              <a:gd name="connsiteY2" fmla="*/ 257153 h 7057024"/>
              <a:gd name="connsiteX3" fmla="*/ 2670 w 533310"/>
              <a:gd name="connsiteY3" fmla="*/ 254099 h 7057024"/>
              <a:gd name="connsiteX4" fmla="*/ 6133 w 533310"/>
              <a:gd name="connsiteY4" fmla="*/ 247201 h 7057024"/>
              <a:gd name="connsiteX5" fmla="*/ 17732 w 533310"/>
              <a:gd name="connsiteY5" fmla="*/ 236623 h 7057024"/>
              <a:gd name="connsiteX6" fmla="*/ 21141 w 533310"/>
              <a:gd name="connsiteY6" fmla="*/ 234897 h 7057024"/>
              <a:gd name="connsiteX7" fmla="*/ 22809 w 533310"/>
              <a:gd name="connsiteY7" fmla="*/ 233731 h 7057024"/>
              <a:gd name="connsiteX8" fmla="*/ 25823 w 533310"/>
              <a:gd name="connsiteY8" fmla="*/ 232527 h 7057024"/>
              <a:gd name="connsiteX9" fmla="*/ 32639 w 533310"/>
              <a:gd name="connsiteY9" fmla="*/ 229077 h 7057024"/>
              <a:gd name="connsiteX10" fmla="*/ 56490 w 533310"/>
              <a:gd name="connsiteY10" fmla="*/ 223547 h 7057024"/>
              <a:gd name="connsiteX11" fmla="*/ 92109 w 533310"/>
              <a:gd name="connsiteY11" fmla="*/ 142679 h 7057024"/>
              <a:gd name="connsiteX12" fmla="*/ 161977 w 533310"/>
              <a:gd name="connsiteY12" fmla="*/ 130775 h 7057024"/>
              <a:gd name="connsiteX13" fmla="*/ 170866 w 533310"/>
              <a:gd name="connsiteY13" fmla="*/ 95447 h 7057024"/>
              <a:gd name="connsiteX14" fmla="*/ 199684 w 533310"/>
              <a:gd name="connsiteY14" fmla="*/ 84081 h 7057024"/>
              <a:gd name="connsiteX15" fmla="*/ 206486 w 533310"/>
              <a:gd name="connsiteY15" fmla="*/ 56281 h 7057024"/>
              <a:gd name="connsiteX16" fmla="*/ 251772 w 533310"/>
              <a:gd name="connsiteY16" fmla="*/ 21259 h 7057024"/>
              <a:gd name="connsiteX17" fmla="*/ 272267 w 533310"/>
              <a:gd name="connsiteY17" fmla="*/ 0 h 7057024"/>
              <a:gd name="connsiteX18" fmla="*/ 292762 w 533310"/>
              <a:gd name="connsiteY18" fmla="*/ 21261 h 7057024"/>
              <a:gd name="connsiteX19" fmla="*/ 338047 w 533310"/>
              <a:gd name="connsiteY19" fmla="*/ 56281 h 7057024"/>
              <a:gd name="connsiteX20" fmla="*/ 344849 w 533310"/>
              <a:gd name="connsiteY20" fmla="*/ 84081 h 7057024"/>
              <a:gd name="connsiteX21" fmla="*/ 373666 w 533310"/>
              <a:gd name="connsiteY21" fmla="*/ 95447 h 7057024"/>
              <a:gd name="connsiteX22" fmla="*/ 382556 w 533310"/>
              <a:gd name="connsiteY22" fmla="*/ 130775 h 7057024"/>
              <a:gd name="connsiteX23" fmla="*/ 452424 w 533310"/>
              <a:gd name="connsiteY23" fmla="*/ 142679 h 7057024"/>
              <a:gd name="connsiteX24" fmla="*/ 488043 w 533310"/>
              <a:gd name="connsiteY24" fmla="*/ 223549 h 7057024"/>
              <a:gd name="connsiteX25" fmla="*/ 511894 w 533310"/>
              <a:gd name="connsiteY25" fmla="*/ 229077 h 7057024"/>
              <a:gd name="connsiteX26" fmla="*/ 514464 w 533310"/>
              <a:gd name="connsiteY26" fmla="*/ 230379 h 7057024"/>
              <a:gd name="connsiteX27" fmla="*/ 522856 w 533310"/>
              <a:gd name="connsiteY27" fmla="*/ 233731 h 7057024"/>
              <a:gd name="connsiteX28" fmla="*/ 531387 w 533310"/>
              <a:gd name="connsiteY28" fmla="*/ 239693 h 7057024"/>
              <a:gd name="connsiteX29" fmla="*/ 532789 w 533310"/>
              <a:gd name="connsiteY29" fmla="*/ 241181 h 7057024"/>
              <a:gd name="connsiteX30" fmla="*/ 533262 w 533310"/>
              <a:gd name="connsiteY30" fmla="*/ 241541 h 7057024"/>
              <a:gd name="connsiteX31" fmla="*/ 533310 w 533310"/>
              <a:gd name="connsiteY31" fmla="*/ 241593 h 7057024"/>
              <a:gd name="connsiteX32" fmla="*/ 533309 w 533310"/>
              <a:gd name="connsiteY32" fmla="*/ 6819400 h 7057024"/>
              <a:gd name="connsiteX33" fmla="*/ 527736 w 533310"/>
              <a:gd name="connsiteY33" fmla="*/ 6823294 h 7057024"/>
              <a:gd name="connsiteX34" fmla="*/ 519344 w 533310"/>
              <a:gd name="connsiteY34" fmla="*/ 6826647 h 7057024"/>
              <a:gd name="connsiteX35" fmla="*/ 516774 w 533310"/>
              <a:gd name="connsiteY35" fmla="*/ 6827948 h 7057024"/>
              <a:gd name="connsiteX36" fmla="*/ 492923 w 533310"/>
              <a:gd name="connsiteY36" fmla="*/ 6833478 h 7057024"/>
              <a:gd name="connsiteX37" fmla="*/ 457304 w 533310"/>
              <a:gd name="connsiteY37" fmla="*/ 6914347 h 7057024"/>
              <a:gd name="connsiteX38" fmla="*/ 387436 w 533310"/>
              <a:gd name="connsiteY38" fmla="*/ 6926251 h 7057024"/>
              <a:gd name="connsiteX39" fmla="*/ 378546 w 533310"/>
              <a:gd name="connsiteY39" fmla="*/ 6961578 h 7057024"/>
              <a:gd name="connsiteX40" fmla="*/ 349728 w 533310"/>
              <a:gd name="connsiteY40" fmla="*/ 6972944 h 7057024"/>
              <a:gd name="connsiteX41" fmla="*/ 342927 w 533310"/>
              <a:gd name="connsiteY41" fmla="*/ 7000746 h 7057024"/>
              <a:gd name="connsiteX42" fmla="*/ 297641 w 533310"/>
              <a:gd name="connsiteY42" fmla="*/ 7035766 h 7057024"/>
              <a:gd name="connsiteX43" fmla="*/ 277146 w 533310"/>
              <a:gd name="connsiteY43" fmla="*/ 7057024 h 7057024"/>
              <a:gd name="connsiteX44" fmla="*/ 256651 w 533310"/>
              <a:gd name="connsiteY44" fmla="*/ 7035766 h 7057024"/>
              <a:gd name="connsiteX45" fmla="*/ 211366 w 533310"/>
              <a:gd name="connsiteY45" fmla="*/ 7000746 h 7057024"/>
              <a:gd name="connsiteX46" fmla="*/ 204564 w 533310"/>
              <a:gd name="connsiteY46" fmla="*/ 6972944 h 7057024"/>
              <a:gd name="connsiteX47" fmla="*/ 175746 w 533310"/>
              <a:gd name="connsiteY47" fmla="*/ 6961578 h 7057024"/>
              <a:gd name="connsiteX48" fmla="*/ 166856 w 533310"/>
              <a:gd name="connsiteY48" fmla="*/ 6926251 h 7057024"/>
              <a:gd name="connsiteX49" fmla="*/ 96989 w 533310"/>
              <a:gd name="connsiteY49" fmla="*/ 6914347 h 7057024"/>
              <a:gd name="connsiteX50" fmla="*/ 61370 w 533310"/>
              <a:gd name="connsiteY50" fmla="*/ 6833478 h 7057024"/>
              <a:gd name="connsiteX51" fmla="*/ 37519 w 533310"/>
              <a:gd name="connsiteY51" fmla="*/ 6827948 h 7057024"/>
              <a:gd name="connsiteX52" fmla="*/ 30703 w 533310"/>
              <a:gd name="connsiteY52" fmla="*/ 6824498 h 7057024"/>
              <a:gd name="connsiteX53" fmla="*/ 27689 w 533310"/>
              <a:gd name="connsiteY53" fmla="*/ 6823294 h 7057024"/>
              <a:gd name="connsiteX54" fmla="*/ 26021 w 533310"/>
              <a:gd name="connsiteY54" fmla="*/ 6822128 h 7057024"/>
              <a:gd name="connsiteX55" fmla="*/ 22612 w 533310"/>
              <a:gd name="connsiteY55" fmla="*/ 6820403 h 7057024"/>
              <a:gd name="connsiteX56" fmla="*/ 11013 w 533310"/>
              <a:gd name="connsiteY56" fmla="*/ 6809824 h 7057024"/>
              <a:gd name="connsiteX57" fmla="*/ 7550 w 533310"/>
              <a:gd name="connsiteY57" fmla="*/ 6802926 h 7057024"/>
              <a:gd name="connsiteX58" fmla="*/ 5593 w 533310"/>
              <a:gd name="connsiteY58" fmla="*/ 6799873 h 705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310" h="7057024">
                <a:moveTo>
                  <a:pt x="0" y="6782767"/>
                </a:moveTo>
                <a:lnTo>
                  <a:pt x="1" y="259332"/>
                </a:lnTo>
                <a:lnTo>
                  <a:pt x="713" y="257153"/>
                </a:lnTo>
                <a:lnTo>
                  <a:pt x="2670" y="254099"/>
                </a:lnTo>
                <a:lnTo>
                  <a:pt x="6133" y="247201"/>
                </a:lnTo>
                <a:cubicBezTo>
                  <a:pt x="9007" y="243183"/>
                  <a:pt x="13094" y="239651"/>
                  <a:pt x="17732" y="236623"/>
                </a:cubicBezTo>
                <a:lnTo>
                  <a:pt x="21141" y="234897"/>
                </a:lnTo>
                <a:lnTo>
                  <a:pt x="22809" y="233731"/>
                </a:lnTo>
                <a:lnTo>
                  <a:pt x="25823" y="232527"/>
                </a:lnTo>
                <a:lnTo>
                  <a:pt x="32639" y="229077"/>
                </a:lnTo>
                <a:cubicBezTo>
                  <a:pt x="42797" y="225083"/>
                  <a:pt x="52512" y="223189"/>
                  <a:pt x="56490" y="223547"/>
                </a:cubicBezTo>
                <a:cubicBezTo>
                  <a:pt x="63590" y="196899"/>
                  <a:pt x="70322" y="160071"/>
                  <a:pt x="92109" y="142679"/>
                </a:cubicBezTo>
                <a:cubicBezTo>
                  <a:pt x="129160" y="113103"/>
                  <a:pt x="145143" y="129927"/>
                  <a:pt x="161977" y="130775"/>
                </a:cubicBezTo>
                <a:cubicBezTo>
                  <a:pt x="163359" y="130845"/>
                  <a:pt x="159381" y="107087"/>
                  <a:pt x="170866" y="95447"/>
                </a:cubicBezTo>
                <a:cubicBezTo>
                  <a:pt x="184754" y="81375"/>
                  <a:pt x="190079" y="87871"/>
                  <a:pt x="199684" y="84081"/>
                </a:cubicBezTo>
                <a:cubicBezTo>
                  <a:pt x="201952" y="74815"/>
                  <a:pt x="199578" y="66887"/>
                  <a:pt x="206486" y="56281"/>
                </a:cubicBezTo>
                <a:cubicBezTo>
                  <a:pt x="220959" y="34055"/>
                  <a:pt x="227458" y="37105"/>
                  <a:pt x="251772" y="21259"/>
                </a:cubicBezTo>
                <a:cubicBezTo>
                  <a:pt x="262735" y="11881"/>
                  <a:pt x="268846" y="3561"/>
                  <a:pt x="272267" y="0"/>
                </a:cubicBezTo>
                <a:lnTo>
                  <a:pt x="292762" y="21261"/>
                </a:lnTo>
                <a:cubicBezTo>
                  <a:pt x="317075" y="37105"/>
                  <a:pt x="323574" y="34057"/>
                  <a:pt x="338047" y="56281"/>
                </a:cubicBezTo>
                <a:cubicBezTo>
                  <a:pt x="344955" y="66887"/>
                  <a:pt x="342581" y="74815"/>
                  <a:pt x="344849" y="84081"/>
                </a:cubicBezTo>
                <a:cubicBezTo>
                  <a:pt x="354455" y="87871"/>
                  <a:pt x="359779" y="81375"/>
                  <a:pt x="373666" y="95447"/>
                </a:cubicBezTo>
                <a:cubicBezTo>
                  <a:pt x="385153" y="107087"/>
                  <a:pt x="381174" y="130845"/>
                  <a:pt x="382556" y="130775"/>
                </a:cubicBezTo>
                <a:cubicBezTo>
                  <a:pt x="399390" y="129927"/>
                  <a:pt x="415373" y="113103"/>
                  <a:pt x="452424" y="142679"/>
                </a:cubicBezTo>
                <a:cubicBezTo>
                  <a:pt x="474211" y="160071"/>
                  <a:pt x="480943" y="196899"/>
                  <a:pt x="488043" y="223549"/>
                </a:cubicBezTo>
                <a:cubicBezTo>
                  <a:pt x="492021" y="223189"/>
                  <a:pt x="501736" y="225085"/>
                  <a:pt x="511894" y="229077"/>
                </a:cubicBezTo>
                <a:lnTo>
                  <a:pt x="514464" y="230379"/>
                </a:lnTo>
                <a:lnTo>
                  <a:pt x="522856" y="233731"/>
                </a:lnTo>
                <a:cubicBezTo>
                  <a:pt x="525860" y="235367"/>
                  <a:pt x="528715" y="237369"/>
                  <a:pt x="531387" y="239693"/>
                </a:cubicBezTo>
                <a:lnTo>
                  <a:pt x="532789" y="241181"/>
                </a:lnTo>
                <a:lnTo>
                  <a:pt x="533262" y="241541"/>
                </a:lnTo>
                <a:lnTo>
                  <a:pt x="533310" y="241593"/>
                </a:lnTo>
                <a:lnTo>
                  <a:pt x="533309" y="6819400"/>
                </a:lnTo>
                <a:lnTo>
                  <a:pt x="527736" y="6823294"/>
                </a:lnTo>
                <a:lnTo>
                  <a:pt x="519344" y="6826647"/>
                </a:lnTo>
                <a:lnTo>
                  <a:pt x="516774" y="6827948"/>
                </a:lnTo>
                <a:cubicBezTo>
                  <a:pt x="506616" y="6831942"/>
                  <a:pt x="496901" y="6833836"/>
                  <a:pt x="492923" y="6833478"/>
                </a:cubicBezTo>
                <a:cubicBezTo>
                  <a:pt x="485823" y="6860127"/>
                  <a:pt x="479091" y="6896955"/>
                  <a:pt x="457304" y="6914347"/>
                </a:cubicBezTo>
                <a:cubicBezTo>
                  <a:pt x="420253" y="6943923"/>
                  <a:pt x="404270" y="6927099"/>
                  <a:pt x="387436" y="6926251"/>
                </a:cubicBezTo>
                <a:cubicBezTo>
                  <a:pt x="386054" y="6926181"/>
                  <a:pt x="390032" y="6949939"/>
                  <a:pt x="378546" y="6961578"/>
                </a:cubicBezTo>
                <a:cubicBezTo>
                  <a:pt x="364659" y="6975651"/>
                  <a:pt x="359334" y="6969156"/>
                  <a:pt x="349728" y="6972944"/>
                </a:cubicBezTo>
                <a:cubicBezTo>
                  <a:pt x="347461" y="6982211"/>
                  <a:pt x="349835" y="6990138"/>
                  <a:pt x="342927" y="7000746"/>
                </a:cubicBezTo>
                <a:cubicBezTo>
                  <a:pt x="328453" y="7022970"/>
                  <a:pt x="321955" y="7019920"/>
                  <a:pt x="297641" y="7035766"/>
                </a:cubicBezTo>
                <a:lnTo>
                  <a:pt x="277146" y="7057024"/>
                </a:lnTo>
                <a:cubicBezTo>
                  <a:pt x="273726" y="7053466"/>
                  <a:pt x="267615" y="7045146"/>
                  <a:pt x="256651" y="7035766"/>
                </a:cubicBezTo>
                <a:cubicBezTo>
                  <a:pt x="232338" y="7019920"/>
                  <a:pt x="225839" y="7022970"/>
                  <a:pt x="211366" y="7000746"/>
                </a:cubicBezTo>
                <a:cubicBezTo>
                  <a:pt x="204458" y="6990138"/>
                  <a:pt x="206832" y="6982212"/>
                  <a:pt x="204564" y="6972944"/>
                </a:cubicBezTo>
                <a:cubicBezTo>
                  <a:pt x="194958" y="6969156"/>
                  <a:pt x="189634" y="6975652"/>
                  <a:pt x="175746" y="6961578"/>
                </a:cubicBezTo>
                <a:cubicBezTo>
                  <a:pt x="164261" y="6949939"/>
                  <a:pt x="168239" y="6926181"/>
                  <a:pt x="166856" y="6926251"/>
                </a:cubicBezTo>
                <a:cubicBezTo>
                  <a:pt x="150023" y="6927100"/>
                  <a:pt x="134040" y="6943923"/>
                  <a:pt x="96989" y="6914347"/>
                </a:cubicBezTo>
                <a:cubicBezTo>
                  <a:pt x="75202" y="6896955"/>
                  <a:pt x="68470" y="6860127"/>
                  <a:pt x="61370" y="6833478"/>
                </a:cubicBezTo>
                <a:cubicBezTo>
                  <a:pt x="57392" y="6833836"/>
                  <a:pt x="47677" y="6831942"/>
                  <a:pt x="37519" y="6827948"/>
                </a:cubicBezTo>
                <a:lnTo>
                  <a:pt x="30703" y="6824498"/>
                </a:lnTo>
                <a:lnTo>
                  <a:pt x="27689" y="6823294"/>
                </a:lnTo>
                <a:lnTo>
                  <a:pt x="26021" y="6822128"/>
                </a:lnTo>
                <a:lnTo>
                  <a:pt x="22612" y="6820403"/>
                </a:lnTo>
                <a:cubicBezTo>
                  <a:pt x="17974" y="6817376"/>
                  <a:pt x="13887" y="6813843"/>
                  <a:pt x="11013" y="6809824"/>
                </a:cubicBezTo>
                <a:lnTo>
                  <a:pt x="7550" y="6802926"/>
                </a:lnTo>
                <a:lnTo>
                  <a:pt x="5593" y="6799873"/>
                </a:lnTo>
                <a:close/>
              </a:path>
            </a:pathLst>
          </a:custGeom>
          <a:solidFill>
            <a:srgbClr val="F4BA28"/>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sz="1600" b="1" dirty="0">
              <a:solidFill>
                <a:srgbClr val="09653E"/>
              </a:solidFill>
              <a:latin typeface="Sahel Black" panose="020B0603030804020204" pitchFamily="34" charset="-78"/>
              <a:cs typeface="Sahel Black" panose="020B0603030804020204" pitchFamily="34" charset="-78"/>
            </a:endParaRPr>
          </a:p>
        </p:txBody>
      </p:sp>
      <p:sp>
        <p:nvSpPr>
          <p:cNvPr id="4" name="TextBox 3">
            <a:extLst>
              <a:ext uri="{FF2B5EF4-FFF2-40B4-BE49-F238E27FC236}">
                <a16:creationId xmlns:a16="http://schemas.microsoft.com/office/drawing/2014/main" id="{746097C5-0B61-5972-D629-12DB9744A9E8}"/>
              </a:ext>
            </a:extLst>
          </p:cNvPr>
          <p:cNvSpPr txBox="1"/>
          <p:nvPr/>
        </p:nvSpPr>
        <p:spPr>
          <a:xfrm>
            <a:off x="3390328" y="417354"/>
            <a:ext cx="5411344" cy="461665"/>
          </a:xfrm>
          <a:prstGeom prst="rect">
            <a:avLst/>
          </a:prstGeom>
          <a:noFill/>
        </p:spPr>
        <p:txBody>
          <a:bodyPr wrap="square" rtlCol="1">
            <a:spAutoFit/>
          </a:bodyPr>
          <a:lstStyle/>
          <a:p>
            <a:pPr algn="ctr" rtl="1"/>
            <a:r>
              <a:rPr lang="fa-IR" sz="2400" dirty="0">
                <a:solidFill>
                  <a:srgbClr val="243169"/>
                </a:solidFill>
                <a:latin typeface="Sahel Black" panose="020B0603030804020204" pitchFamily="34" charset="-78"/>
                <a:cs typeface="Sahel Black" panose="020B0603030804020204" pitchFamily="34" charset="-78"/>
              </a:rPr>
              <a:t>مبطلات روزه</a:t>
            </a:r>
          </a:p>
        </p:txBody>
      </p:sp>
      <p:sp>
        <p:nvSpPr>
          <p:cNvPr id="10" name="شمارنده صفحه">
            <a:extLst>
              <a:ext uri="{FF2B5EF4-FFF2-40B4-BE49-F238E27FC236}">
                <a16:creationId xmlns:a16="http://schemas.microsoft.com/office/drawing/2014/main" id="{FB102364-A26D-6440-7B0B-45FDB9AFC026}"/>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7</a:t>
            </a:fld>
            <a:r>
              <a:rPr lang="fa-IR" sz="1100" dirty="0">
                <a:solidFill>
                  <a:schemeClr val="bg1"/>
                </a:solidFill>
                <a:latin typeface="Sahel Black" panose="020B0603030804020204" pitchFamily="34" charset="-78"/>
                <a:cs typeface="Sahel Black" panose="020B0603030804020204" pitchFamily="34" charset="-78"/>
              </a:rPr>
              <a:t> </a:t>
            </a:r>
          </a:p>
        </p:txBody>
      </p:sp>
      <p:sp>
        <p:nvSpPr>
          <p:cNvPr id="12" name="Freeform: Shape 11">
            <a:extLst>
              <a:ext uri="{FF2B5EF4-FFF2-40B4-BE49-F238E27FC236}">
                <a16:creationId xmlns:a16="http://schemas.microsoft.com/office/drawing/2014/main" id="{26F4FE16-ED29-D5AA-6FAC-C3295DCCD125}"/>
              </a:ext>
            </a:extLst>
          </p:cNvPr>
          <p:cNvSpPr/>
          <p:nvPr/>
        </p:nvSpPr>
        <p:spPr>
          <a:xfrm>
            <a:off x="4633560" y="6389903"/>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graphicFrame>
        <p:nvGraphicFramePr>
          <p:cNvPr id="3" name="Diagram 2">
            <a:extLst>
              <a:ext uri="{FF2B5EF4-FFF2-40B4-BE49-F238E27FC236}">
                <a16:creationId xmlns:a16="http://schemas.microsoft.com/office/drawing/2014/main" id="{2F149EB6-53D3-4C2F-52EE-8F23310B4B49}"/>
              </a:ext>
            </a:extLst>
          </p:cNvPr>
          <p:cNvGraphicFramePr/>
          <p:nvPr>
            <p:extLst>
              <p:ext uri="{D42A27DB-BD31-4B8C-83A1-F6EECF244321}">
                <p14:modId xmlns:p14="http://schemas.microsoft.com/office/powerpoint/2010/main" val="3470072978"/>
              </p:ext>
            </p:extLst>
          </p:nvPr>
        </p:nvGraphicFramePr>
        <p:xfrm>
          <a:off x="813816" y="1088136"/>
          <a:ext cx="10323576" cy="50501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94299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1E231-6FDD-EC09-1595-17BAD60CFE42}"/>
            </a:ext>
          </a:extLst>
        </p:cNvPr>
        <p:cNvGrpSpPr/>
        <p:nvPr/>
      </p:nvGrpSpPr>
      <p:grpSpPr>
        <a:xfrm>
          <a:off x="0" y="0"/>
          <a:ext cx="0" cy="0"/>
          <a:chOff x="0" y="0"/>
          <a:chExt cx="0" cy="0"/>
        </a:xfrm>
      </p:grpSpPr>
      <p:cxnSp>
        <p:nvCxnSpPr>
          <p:cNvPr id="23" name="Straight Arrow Connector 22">
            <a:extLst>
              <a:ext uri="{FF2B5EF4-FFF2-40B4-BE49-F238E27FC236}">
                <a16:creationId xmlns:a16="http://schemas.microsoft.com/office/drawing/2014/main" id="{63E72B6E-9322-3CC6-40BC-5EC399C5F0AC}"/>
              </a:ext>
            </a:extLst>
          </p:cNvPr>
          <p:cNvCxnSpPr>
            <a:cxnSpLocks/>
          </p:cNvCxnSpPr>
          <p:nvPr/>
        </p:nvCxnSpPr>
        <p:spPr>
          <a:xfrm>
            <a:off x="6133823" y="2856755"/>
            <a:ext cx="675892" cy="660035"/>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51821B14-430C-7664-C6DB-182A2736080E}"/>
              </a:ext>
            </a:extLst>
          </p:cNvPr>
          <p:cNvCxnSpPr>
            <a:cxnSpLocks/>
          </p:cNvCxnSpPr>
          <p:nvPr/>
        </p:nvCxnSpPr>
        <p:spPr>
          <a:xfrm flipH="1">
            <a:off x="5376672" y="2865447"/>
            <a:ext cx="738635" cy="65134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تیتر فهرست">
            <a:extLst>
              <a:ext uri="{FF2B5EF4-FFF2-40B4-BE49-F238E27FC236}">
                <a16:creationId xmlns:a16="http://schemas.microsoft.com/office/drawing/2014/main" id="{A8E5513A-4269-EB4B-CA91-2C6AF4BAA2A6}"/>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740D2148-CCB2-A795-B4DE-1E96F777E0A8}"/>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9BA0D926-1D26-13F2-7B16-49A8348E7257}"/>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8DB6448B-1421-9F62-9DBF-004D35B3F82A}"/>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7E41C98B-F2B5-38B9-7674-31694BF9DB4C}"/>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AF838126-83FC-F6BE-A686-59202009641D}"/>
                </a:ext>
              </a:extLst>
            </p:cNvPr>
            <p:cNvSpPr txBox="1"/>
            <p:nvPr/>
          </p:nvSpPr>
          <p:spPr>
            <a:xfrm>
              <a:off x="7196588" y="750826"/>
              <a:ext cx="3840480"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خوردن و آشامیدن</a:t>
              </a:r>
            </a:p>
          </p:txBody>
        </p:sp>
      </p:grpSp>
      <p:sp>
        <p:nvSpPr>
          <p:cNvPr id="2" name="Freeform: Shape 1">
            <a:extLst>
              <a:ext uri="{FF2B5EF4-FFF2-40B4-BE49-F238E27FC236}">
                <a16:creationId xmlns:a16="http://schemas.microsoft.com/office/drawing/2014/main" id="{6E7FE13D-798A-8B2B-0D36-1C542AE6F6F3}"/>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D5FA4255-9D43-6941-4804-DD396E8E1268}"/>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8</a:t>
            </a:fld>
            <a:r>
              <a:rPr lang="fa-IR" sz="1100" dirty="0">
                <a:solidFill>
                  <a:schemeClr val="bg1"/>
                </a:solidFill>
                <a:latin typeface="Sahel Black" panose="020B0603030804020204" pitchFamily="34" charset="-78"/>
                <a:cs typeface="Sahel Black" panose="020B0603030804020204" pitchFamily="34" charset="-78"/>
              </a:rPr>
              <a:t> </a:t>
            </a:r>
          </a:p>
        </p:txBody>
      </p:sp>
      <p:grpSp>
        <p:nvGrpSpPr>
          <p:cNvPr id="3" name="Group 2">
            <a:extLst>
              <a:ext uri="{FF2B5EF4-FFF2-40B4-BE49-F238E27FC236}">
                <a16:creationId xmlns:a16="http://schemas.microsoft.com/office/drawing/2014/main" id="{3E9ED4AC-2665-F011-2E21-1FBA986474A9}"/>
              </a:ext>
            </a:extLst>
          </p:cNvPr>
          <p:cNvGrpSpPr/>
          <p:nvPr/>
        </p:nvGrpSpPr>
        <p:grpSpPr>
          <a:xfrm>
            <a:off x="1060616" y="2314712"/>
            <a:ext cx="10067544" cy="1315972"/>
            <a:chOff x="6390639" y="690788"/>
            <a:chExt cx="5455602" cy="672706"/>
          </a:xfrm>
        </p:grpSpPr>
        <p:sp>
          <p:nvSpPr>
            <p:cNvPr id="4" name="Freeform: Shape 3">
              <a:extLst>
                <a:ext uri="{FF2B5EF4-FFF2-40B4-BE49-F238E27FC236}">
                  <a16:creationId xmlns:a16="http://schemas.microsoft.com/office/drawing/2014/main" id="{922AC29F-1DC3-C717-CD40-DB27F3FEB5C2}"/>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A0D13A2A-2CD3-03B3-8683-76061625F85F}"/>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hlinkClick r:id="" action="ppaction://noaction"/>
              <a:extLst>
                <a:ext uri="{FF2B5EF4-FFF2-40B4-BE49-F238E27FC236}">
                  <a16:creationId xmlns:a16="http://schemas.microsoft.com/office/drawing/2014/main" id="{D866ADB3-D14F-75E8-C3A6-9992C777AAE8}"/>
                </a:ext>
              </a:extLst>
            </p:cNvPr>
            <p:cNvSpPr txBox="1"/>
            <p:nvPr/>
          </p:nvSpPr>
          <p:spPr>
            <a:xfrm>
              <a:off x="6482392" y="699942"/>
              <a:ext cx="5272095" cy="589991"/>
            </a:xfrm>
            <a:prstGeom prst="rect">
              <a:avLst/>
            </a:prstGeom>
            <a:noFill/>
          </p:spPr>
          <p:txBody>
            <a:bodyPr wrap="square" rtlCol="1">
              <a:spAutoFit/>
            </a:bodyPr>
            <a:lstStyle/>
            <a:p>
              <a:pPr algn="ctr" rtl="1">
                <a:lnSpc>
                  <a:spcPct val="150000"/>
                </a:lnSpc>
              </a:pPr>
              <a:r>
                <a:rPr lang="fa-IR" sz="2400" dirty="0">
                  <a:solidFill>
                    <a:srgbClr val="09653E"/>
                  </a:solidFill>
                  <a:latin typeface="Sahel Black" panose="020B0603030804020204" pitchFamily="34" charset="-78"/>
                  <a:cs typeface="Sahel Black" panose="020B0603030804020204" pitchFamily="34" charset="-78"/>
                </a:rPr>
                <a:t>حکم: خوردن و آشامیدن هر چیزی </a:t>
              </a:r>
              <a:br>
                <a:rPr lang="fa-IR" sz="2400" dirty="0">
                  <a:solidFill>
                    <a:srgbClr val="09653E"/>
                  </a:solidFill>
                  <a:latin typeface="Sahel Black" panose="020B0603030804020204" pitchFamily="34" charset="-78"/>
                  <a:cs typeface="Sahel Black" panose="020B0603030804020204" pitchFamily="34" charset="-78"/>
                </a:rPr>
              </a:br>
              <a:r>
                <a:rPr lang="fa-IR" sz="2400" dirty="0">
                  <a:solidFill>
                    <a:srgbClr val="09653E"/>
                  </a:solidFill>
                  <a:latin typeface="Sahel Black" panose="020B0603030804020204" pitchFamily="34" charset="-78"/>
                  <a:cs typeface="Sahel Black" panose="020B0603030804020204" pitchFamily="34" charset="-78"/>
                </a:rPr>
                <a:t>(حلال یا حرام، کم یا زیاد، متعارف یا غیرمتعارف) روزه را باطل می‌کند</a:t>
              </a:r>
              <a:endParaRPr lang="fa-IR" sz="1400" dirty="0">
                <a:solidFill>
                  <a:srgbClr val="09653E"/>
                </a:solidFill>
                <a:latin typeface="Sahel Black" panose="020B0603030804020204" pitchFamily="34" charset="-78"/>
                <a:cs typeface="Sahel Black" panose="020B0603030804020204" pitchFamily="34" charset="-78"/>
              </a:endParaRPr>
            </a:p>
          </p:txBody>
        </p:sp>
      </p:grpSp>
    </p:spTree>
    <p:extLst>
      <p:ext uri="{BB962C8B-B14F-4D97-AF65-F5344CB8AC3E}">
        <p14:creationId xmlns:p14="http://schemas.microsoft.com/office/powerpoint/2010/main" val="166104618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8D262-5B9E-A298-2D00-0629EA365394}"/>
            </a:ext>
          </a:extLst>
        </p:cNvPr>
        <p:cNvGrpSpPr/>
        <p:nvPr/>
      </p:nvGrpSpPr>
      <p:grpSpPr>
        <a:xfrm>
          <a:off x="0" y="0"/>
          <a:ext cx="0" cy="0"/>
          <a:chOff x="0" y="0"/>
          <a:chExt cx="0" cy="0"/>
        </a:xfrm>
      </p:grpSpPr>
      <p:cxnSp>
        <p:nvCxnSpPr>
          <p:cNvPr id="23" name="Straight Arrow Connector 22">
            <a:extLst>
              <a:ext uri="{FF2B5EF4-FFF2-40B4-BE49-F238E27FC236}">
                <a16:creationId xmlns:a16="http://schemas.microsoft.com/office/drawing/2014/main" id="{9FEBD64B-92BA-0B65-563F-F725AA2A02F5}"/>
              </a:ext>
            </a:extLst>
          </p:cNvPr>
          <p:cNvCxnSpPr>
            <a:cxnSpLocks/>
          </p:cNvCxnSpPr>
          <p:nvPr/>
        </p:nvCxnSpPr>
        <p:spPr>
          <a:xfrm>
            <a:off x="6133823" y="2856755"/>
            <a:ext cx="675892" cy="660035"/>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6C4BA518-2F95-8CE6-1F73-EA1AF4BA9276}"/>
              </a:ext>
            </a:extLst>
          </p:cNvPr>
          <p:cNvCxnSpPr>
            <a:cxnSpLocks/>
          </p:cNvCxnSpPr>
          <p:nvPr/>
        </p:nvCxnSpPr>
        <p:spPr>
          <a:xfrm flipH="1">
            <a:off x="5376672" y="2865447"/>
            <a:ext cx="738635" cy="65134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تیتر فهرست">
            <a:extLst>
              <a:ext uri="{FF2B5EF4-FFF2-40B4-BE49-F238E27FC236}">
                <a16:creationId xmlns:a16="http://schemas.microsoft.com/office/drawing/2014/main" id="{4B1B6D54-2239-6707-F49D-EF70ED861C81}"/>
              </a:ext>
            </a:extLst>
          </p:cNvPr>
          <p:cNvSpPr>
            <a:spLocks/>
          </p:cNvSpPr>
          <p:nvPr/>
        </p:nvSpPr>
        <p:spPr>
          <a:xfrm flipV="1">
            <a:off x="4343400" y="0"/>
            <a:ext cx="3505200" cy="632502"/>
          </a:xfrm>
          <a:prstGeom prst="round2SameRect">
            <a:avLst>
              <a:gd name="adj1" fmla="val 50000"/>
              <a:gd name="adj2" fmla="val 0"/>
            </a:avLst>
          </a:pr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latin typeface="Sahel Black" panose="020B0603030804020204" pitchFamily="34" charset="-78"/>
              <a:cs typeface="Sahel Black" panose="020B0603030804020204" pitchFamily="34" charset="-78"/>
            </a:endParaRPr>
          </a:p>
        </p:txBody>
      </p:sp>
      <p:sp>
        <p:nvSpPr>
          <p:cNvPr id="64" name="TextBox 63">
            <a:hlinkClick r:id="" action="ppaction://noaction"/>
            <a:extLst>
              <a:ext uri="{FF2B5EF4-FFF2-40B4-BE49-F238E27FC236}">
                <a16:creationId xmlns:a16="http://schemas.microsoft.com/office/drawing/2014/main" id="{A2564306-52F6-06A6-F620-A7D8EC235AAE}"/>
              </a:ext>
            </a:extLst>
          </p:cNvPr>
          <p:cNvSpPr txBox="1"/>
          <p:nvPr/>
        </p:nvSpPr>
        <p:spPr>
          <a:xfrm>
            <a:off x="5768900" y="85418"/>
            <a:ext cx="692818" cy="461665"/>
          </a:xfrm>
          <a:prstGeom prst="rect">
            <a:avLst/>
          </a:prstGeom>
          <a:noFill/>
        </p:spPr>
        <p:txBody>
          <a:bodyPr wrap="none" rtlCol="1">
            <a:spAutoFit/>
          </a:bodyPr>
          <a:lstStyle/>
          <a:p>
            <a:pPr algn="ctr"/>
            <a:r>
              <a:rPr lang="fa-IR" sz="2400" dirty="0">
                <a:solidFill>
                  <a:srgbClr val="E1B853"/>
                </a:solidFill>
                <a:latin typeface="Sahel Black" panose="020B0603030804020204" pitchFamily="34" charset="-78"/>
                <a:cs typeface="Sahel Black" panose="020B0603030804020204" pitchFamily="34" charset="-78"/>
              </a:rPr>
              <a:t>نیت</a:t>
            </a:r>
          </a:p>
        </p:txBody>
      </p:sp>
      <p:grpSp>
        <p:nvGrpSpPr>
          <p:cNvPr id="15" name="Group 14">
            <a:extLst>
              <a:ext uri="{FF2B5EF4-FFF2-40B4-BE49-F238E27FC236}">
                <a16:creationId xmlns:a16="http://schemas.microsoft.com/office/drawing/2014/main" id="{B6D56665-9435-20E2-68E9-0D0528FA81E4}"/>
              </a:ext>
            </a:extLst>
          </p:cNvPr>
          <p:cNvGrpSpPr/>
          <p:nvPr/>
        </p:nvGrpSpPr>
        <p:grpSpPr>
          <a:xfrm>
            <a:off x="3368199" y="1230720"/>
            <a:ext cx="5455602" cy="672706"/>
            <a:chOff x="6390639" y="690788"/>
            <a:chExt cx="5455602" cy="672706"/>
          </a:xfrm>
        </p:grpSpPr>
        <p:sp>
          <p:nvSpPr>
            <p:cNvPr id="12" name="Freeform: Shape 11">
              <a:extLst>
                <a:ext uri="{FF2B5EF4-FFF2-40B4-BE49-F238E27FC236}">
                  <a16:creationId xmlns:a16="http://schemas.microsoft.com/office/drawing/2014/main" id="{67703976-0B1D-5922-4144-C3826C41D414}"/>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1" name="Freeform: Shape 10">
              <a:extLst>
                <a:ext uri="{FF2B5EF4-FFF2-40B4-BE49-F238E27FC236}">
                  <a16:creationId xmlns:a16="http://schemas.microsoft.com/office/drawing/2014/main" id="{AC46BE7B-7F12-0A11-421F-FF6C9E5AF49D}"/>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14" name="TextBox 13">
              <a:hlinkClick r:id="" action="ppaction://noaction"/>
              <a:extLst>
                <a:ext uri="{FF2B5EF4-FFF2-40B4-BE49-F238E27FC236}">
                  <a16:creationId xmlns:a16="http://schemas.microsoft.com/office/drawing/2014/main" id="{A4DF4FDF-6BD0-2268-AD72-354EBE342895}"/>
                </a:ext>
              </a:extLst>
            </p:cNvPr>
            <p:cNvSpPr txBox="1"/>
            <p:nvPr/>
          </p:nvSpPr>
          <p:spPr>
            <a:xfrm>
              <a:off x="7196588" y="750826"/>
              <a:ext cx="3840480" cy="523220"/>
            </a:xfrm>
            <a:prstGeom prst="rect">
              <a:avLst/>
            </a:prstGeom>
            <a:noFill/>
          </p:spPr>
          <p:txBody>
            <a:bodyPr wrap="square" rtlCol="1">
              <a:spAutoFit/>
            </a:bodyPr>
            <a:lstStyle/>
            <a:p>
              <a:pPr algn="ctr" rtl="1"/>
              <a:r>
                <a:rPr lang="fa-IR" sz="2800" dirty="0">
                  <a:solidFill>
                    <a:srgbClr val="243169"/>
                  </a:solidFill>
                  <a:latin typeface="Sahel Black" panose="020B0603030804020204" pitchFamily="34" charset="-78"/>
                  <a:cs typeface="Sahel Black" panose="020B0603030804020204" pitchFamily="34" charset="-78"/>
                </a:rPr>
                <a:t>خوردن و آشامیدن</a:t>
              </a:r>
            </a:p>
          </p:txBody>
        </p:sp>
      </p:grpSp>
      <p:sp>
        <p:nvSpPr>
          <p:cNvPr id="2" name="Freeform: Shape 1">
            <a:extLst>
              <a:ext uri="{FF2B5EF4-FFF2-40B4-BE49-F238E27FC236}">
                <a16:creationId xmlns:a16="http://schemas.microsoft.com/office/drawing/2014/main" id="{62F39B74-27F1-FB47-C922-52A31208CE24}"/>
              </a:ext>
            </a:extLst>
          </p:cNvPr>
          <p:cNvSpPr/>
          <p:nvPr/>
        </p:nvSpPr>
        <p:spPr>
          <a:xfrm>
            <a:off x="4652869" y="6388531"/>
            <a:ext cx="2924877" cy="468097"/>
          </a:xfrm>
          <a:custGeom>
            <a:avLst/>
            <a:gdLst>
              <a:gd name="connsiteX0" fmla="*/ 1286229 w 2924877"/>
              <a:gd name="connsiteY0" fmla="*/ 0 h 468097"/>
              <a:gd name="connsiteX1" fmla="*/ 1292547 w 2924877"/>
              <a:gd name="connsiteY1" fmla="*/ 5 h 468097"/>
              <a:gd name="connsiteX2" fmla="*/ 1297219 w 2924877"/>
              <a:gd name="connsiteY2" fmla="*/ 3 h 468097"/>
              <a:gd name="connsiteX3" fmla="*/ 1297217 w 2924877"/>
              <a:gd name="connsiteY3" fmla="*/ 7 h 468097"/>
              <a:gd name="connsiteX4" fmla="*/ 1462439 w 2924877"/>
              <a:gd name="connsiteY4" fmla="*/ 124 h 468097"/>
              <a:gd name="connsiteX5" fmla="*/ 1627660 w 2924877"/>
              <a:gd name="connsiteY5" fmla="*/ 7 h 468097"/>
              <a:gd name="connsiteX6" fmla="*/ 1627658 w 2924877"/>
              <a:gd name="connsiteY6" fmla="*/ 3 h 468097"/>
              <a:gd name="connsiteX7" fmla="*/ 1632330 w 2924877"/>
              <a:gd name="connsiteY7" fmla="*/ 5 h 468097"/>
              <a:gd name="connsiteX8" fmla="*/ 1638648 w 2924877"/>
              <a:gd name="connsiteY8" fmla="*/ 0 h 468097"/>
              <a:gd name="connsiteX9" fmla="*/ 1638648 w 2924877"/>
              <a:gd name="connsiteY9" fmla="*/ 10 h 468097"/>
              <a:gd name="connsiteX10" fmla="*/ 2468456 w 2924877"/>
              <a:gd name="connsiteY10" fmla="*/ 595 h 468097"/>
              <a:gd name="connsiteX11" fmla="*/ 2759369 w 2924877"/>
              <a:gd name="connsiteY11" fmla="*/ 340446 h 468097"/>
              <a:gd name="connsiteX12" fmla="*/ 2914160 w 2924877"/>
              <a:gd name="connsiteY12" fmla="*/ 460751 h 468097"/>
              <a:gd name="connsiteX13" fmla="*/ 2924877 w 2924877"/>
              <a:gd name="connsiteY13" fmla="*/ 468097 h 468097"/>
              <a:gd name="connsiteX14" fmla="*/ 2189799 w 2924877"/>
              <a:gd name="connsiteY14" fmla="*/ 468097 h 468097"/>
              <a:gd name="connsiteX15" fmla="*/ 1653277 w 2924877"/>
              <a:gd name="connsiteY15" fmla="*/ 468097 h 468097"/>
              <a:gd name="connsiteX16" fmla="*/ 1627661 w 2924877"/>
              <a:gd name="connsiteY16" fmla="*/ 468097 h 468097"/>
              <a:gd name="connsiteX17" fmla="*/ 1627661 w 2924877"/>
              <a:gd name="connsiteY17" fmla="*/ 468097 h 468097"/>
              <a:gd name="connsiteX18" fmla="*/ 1462439 w 2924877"/>
              <a:gd name="connsiteY18" fmla="*/ 468097 h 468097"/>
              <a:gd name="connsiteX19" fmla="*/ 1297216 w 2924877"/>
              <a:gd name="connsiteY19" fmla="*/ 468097 h 468097"/>
              <a:gd name="connsiteX20" fmla="*/ 1297216 w 2924877"/>
              <a:gd name="connsiteY20" fmla="*/ 468097 h 468097"/>
              <a:gd name="connsiteX21" fmla="*/ 1271600 w 2924877"/>
              <a:gd name="connsiteY21" fmla="*/ 468097 h 468097"/>
              <a:gd name="connsiteX22" fmla="*/ 735078 w 2924877"/>
              <a:gd name="connsiteY22" fmla="*/ 468097 h 468097"/>
              <a:gd name="connsiteX23" fmla="*/ 0 w 2924877"/>
              <a:gd name="connsiteY23" fmla="*/ 468097 h 468097"/>
              <a:gd name="connsiteX24" fmla="*/ 10717 w 2924877"/>
              <a:gd name="connsiteY24" fmla="*/ 460751 h 468097"/>
              <a:gd name="connsiteX25" fmla="*/ 165508 w 2924877"/>
              <a:gd name="connsiteY25" fmla="*/ 340446 h 468097"/>
              <a:gd name="connsiteX26" fmla="*/ 456421 w 2924877"/>
              <a:gd name="connsiteY26" fmla="*/ 595 h 468097"/>
              <a:gd name="connsiteX27" fmla="*/ 1286229 w 2924877"/>
              <a:gd name="connsiteY27" fmla="*/ 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4877" h="468097">
                <a:moveTo>
                  <a:pt x="1286229" y="0"/>
                </a:moveTo>
                <a:lnTo>
                  <a:pt x="1292547" y="5"/>
                </a:lnTo>
                <a:lnTo>
                  <a:pt x="1297219" y="3"/>
                </a:lnTo>
                <a:lnTo>
                  <a:pt x="1297217" y="7"/>
                </a:lnTo>
                <a:lnTo>
                  <a:pt x="1462439" y="124"/>
                </a:lnTo>
                <a:lnTo>
                  <a:pt x="1627660" y="7"/>
                </a:lnTo>
                <a:lnTo>
                  <a:pt x="1627658" y="3"/>
                </a:lnTo>
                <a:lnTo>
                  <a:pt x="1632330" y="5"/>
                </a:lnTo>
                <a:lnTo>
                  <a:pt x="1638648" y="0"/>
                </a:lnTo>
                <a:lnTo>
                  <a:pt x="1638648" y="10"/>
                </a:lnTo>
                <a:lnTo>
                  <a:pt x="2468456" y="595"/>
                </a:lnTo>
                <a:cubicBezTo>
                  <a:pt x="2716406" y="49640"/>
                  <a:pt x="2641320" y="203972"/>
                  <a:pt x="2759369" y="340446"/>
                </a:cubicBezTo>
                <a:cubicBezTo>
                  <a:pt x="2829568" y="421601"/>
                  <a:pt x="2873575" y="425482"/>
                  <a:pt x="2914160" y="460751"/>
                </a:cubicBezTo>
                <a:lnTo>
                  <a:pt x="2924877" y="468097"/>
                </a:lnTo>
                <a:lnTo>
                  <a:pt x="2189799" y="468097"/>
                </a:lnTo>
                <a:lnTo>
                  <a:pt x="1653277" y="468097"/>
                </a:lnTo>
                <a:lnTo>
                  <a:pt x="1627661" y="468097"/>
                </a:lnTo>
                <a:lnTo>
                  <a:pt x="1627661" y="468097"/>
                </a:lnTo>
                <a:lnTo>
                  <a:pt x="1462439" y="468097"/>
                </a:lnTo>
                <a:lnTo>
                  <a:pt x="1297216" y="468097"/>
                </a:lnTo>
                <a:lnTo>
                  <a:pt x="1297216" y="468097"/>
                </a:lnTo>
                <a:lnTo>
                  <a:pt x="1271600" y="468097"/>
                </a:lnTo>
                <a:lnTo>
                  <a:pt x="735078" y="468097"/>
                </a:lnTo>
                <a:lnTo>
                  <a:pt x="0" y="468097"/>
                </a:lnTo>
                <a:lnTo>
                  <a:pt x="10717" y="460751"/>
                </a:lnTo>
                <a:cubicBezTo>
                  <a:pt x="51302" y="425482"/>
                  <a:pt x="95309" y="421601"/>
                  <a:pt x="165508" y="340446"/>
                </a:cubicBezTo>
                <a:cubicBezTo>
                  <a:pt x="283557" y="203972"/>
                  <a:pt x="208471" y="49640"/>
                  <a:pt x="456421" y="595"/>
                </a:cubicBezTo>
                <a:lnTo>
                  <a:pt x="1286229" y="10"/>
                </a:lnTo>
                <a:close/>
              </a:path>
            </a:pathLst>
          </a:custGeom>
          <a:solidFill>
            <a:srgbClr val="243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r>
              <a:rPr lang="fa-IR" dirty="0">
                <a:latin typeface="Sahel SemiBold" panose="02000703000000000000" pitchFamily="2" charset="-78"/>
                <a:ea typeface="Sahel SemiBold" panose="02000703000000000000" pitchFamily="2" charset="-78"/>
                <a:cs typeface="Sahel SemiBold" panose="02000703000000000000" pitchFamily="2" charset="-78"/>
              </a:rPr>
              <a:t>مرکز آموزش‌های کاربردی</a:t>
            </a:r>
          </a:p>
        </p:txBody>
      </p:sp>
      <p:sp>
        <p:nvSpPr>
          <p:cNvPr id="20" name="شمارنده صفحه">
            <a:extLst>
              <a:ext uri="{FF2B5EF4-FFF2-40B4-BE49-F238E27FC236}">
                <a16:creationId xmlns:a16="http://schemas.microsoft.com/office/drawing/2014/main" id="{4BD6EAEF-9C67-2AAC-48BC-E55F1D7100F1}"/>
              </a:ext>
            </a:extLst>
          </p:cNvPr>
          <p:cNvSpPr>
            <a:spLocks noGrp="1"/>
          </p:cNvSpPr>
          <p:nvPr>
            <p:ph type="sldNum" sz="quarter" idx="12"/>
          </p:nvPr>
        </p:nvSpPr>
        <p:spPr>
          <a:xfrm>
            <a:off x="11589385" y="3366135"/>
            <a:ext cx="399682" cy="301311"/>
          </a:xfrm>
        </p:spPr>
        <p:txBody>
          <a:bodyPr/>
          <a:lstStyle/>
          <a:p>
            <a:pPr algn="ctr"/>
            <a:fld id="{1294FD93-E70F-496E-A06C-357811851A25}" type="slidenum">
              <a:rPr lang="fa-IR" sz="1600" b="1" smtClean="0">
                <a:solidFill>
                  <a:schemeClr val="bg1"/>
                </a:solidFill>
                <a:latin typeface="Sahel Black" panose="020B0603030804020204" pitchFamily="34" charset="-78"/>
                <a:cs typeface="Sahel Black" panose="020B0603030804020204" pitchFamily="34" charset="-78"/>
              </a:rPr>
              <a:pPr algn="ctr"/>
              <a:t>9</a:t>
            </a:fld>
            <a:r>
              <a:rPr lang="fa-IR" sz="1100" dirty="0">
                <a:solidFill>
                  <a:schemeClr val="bg1"/>
                </a:solidFill>
                <a:latin typeface="Sahel Black" panose="020B0603030804020204" pitchFamily="34" charset="-78"/>
                <a:cs typeface="Sahel Black" panose="020B0603030804020204" pitchFamily="34" charset="-78"/>
              </a:rPr>
              <a:t> </a:t>
            </a:r>
          </a:p>
        </p:txBody>
      </p:sp>
      <p:grpSp>
        <p:nvGrpSpPr>
          <p:cNvPr id="3" name="Group 2">
            <a:extLst>
              <a:ext uri="{FF2B5EF4-FFF2-40B4-BE49-F238E27FC236}">
                <a16:creationId xmlns:a16="http://schemas.microsoft.com/office/drawing/2014/main" id="{DC8E38E0-9CDE-3852-98F1-F516A44921EA}"/>
              </a:ext>
            </a:extLst>
          </p:cNvPr>
          <p:cNvGrpSpPr/>
          <p:nvPr/>
        </p:nvGrpSpPr>
        <p:grpSpPr>
          <a:xfrm>
            <a:off x="1060616" y="2314712"/>
            <a:ext cx="10067544" cy="1315972"/>
            <a:chOff x="6390639" y="690788"/>
            <a:chExt cx="5455602" cy="672706"/>
          </a:xfrm>
        </p:grpSpPr>
        <p:sp>
          <p:nvSpPr>
            <p:cNvPr id="4" name="Freeform: Shape 3">
              <a:extLst>
                <a:ext uri="{FF2B5EF4-FFF2-40B4-BE49-F238E27FC236}">
                  <a16:creationId xmlns:a16="http://schemas.microsoft.com/office/drawing/2014/main" id="{AA547360-B87D-5A9F-4EE3-3B752C18BB57}"/>
                </a:ext>
              </a:extLst>
            </p:cNvPr>
            <p:cNvSpPr/>
            <p:nvPr/>
          </p:nvSpPr>
          <p:spPr>
            <a:xfrm rot="16200000" flipH="1" flipV="1">
              <a:off x="8811446" y="-1701610"/>
              <a:ext cx="613988" cy="5455602"/>
            </a:xfrm>
            <a:custGeom>
              <a:avLst/>
              <a:gdLst>
                <a:gd name="connsiteX0" fmla="*/ 613896 w 613988"/>
                <a:gd name="connsiteY0" fmla="*/ 3540974 h 5455602"/>
                <a:gd name="connsiteX1" fmla="*/ 613988 w 613988"/>
                <a:gd name="connsiteY1" fmla="*/ 3545857 h 5455602"/>
                <a:gd name="connsiteX2" fmla="*/ 613896 w 613988"/>
                <a:gd name="connsiteY2" fmla="*/ 3541132 h 5455602"/>
                <a:gd name="connsiteX3" fmla="*/ 613896 w 613988"/>
                <a:gd name="connsiteY3" fmla="*/ 4019595 h 5455602"/>
                <a:gd name="connsiteX4" fmla="*/ 613988 w 613988"/>
                <a:gd name="connsiteY4" fmla="*/ 4024478 h 5455602"/>
                <a:gd name="connsiteX5" fmla="*/ 613896 w 613988"/>
                <a:gd name="connsiteY5" fmla="*/ 4019753 h 5455602"/>
                <a:gd name="connsiteX6" fmla="*/ 613896 w 613988"/>
                <a:gd name="connsiteY6" fmla="*/ 4653595 h 5455602"/>
                <a:gd name="connsiteX7" fmla="*/ 613896 w 613988"/>
                <a:gd name="connsiteY7" fmla="*/ 4653437 h 5455602"/>
                <a:gd name="connsiteX8" fmla="*/ 613988 w 613988"/>
                <a:gd name="connsiteY8" fmla="*/ 4648711 h 5455602"/>
                <a:gd name="connsiteX9" fmla="*/ 613896 w 613988"/>
                <a:gd name="connsiteY9" fmla="*/ 5132216 h 5455602"/>
                <a:gd name="connsiteX10" fmla="*/ 613896 w 613988"/>
                <a:gd name="connsiteY10" fmla="*/ 5132058 h 5455602"/>
                <a:gd name="connsiteX11" fmla="*/ 613988 w 613988"/>
                <a:gd name="connsiteY11" fmla="*/ 5127333 h 5455602"/>
                <a:gd name="connsiteX12" fmla="*/ 613895 w 613988"/>
                <a:gd name="connsiteY12" fmla="*/ 323386 h 5455602"/>
                <a:gd name="connsiteX13" fmla="*/ 613987 w 613988"/>
                <a:gd name="connsiteY13" fmla="*/ 328270 h 5455602"/>
                <a:gd name="connsiteX14" fmla="*/ 613896 w 613988"/>
                <a:gd name="connsiteY14" fmla="*/ 323544 h 5455602"/>
                <a:gd name="connsiteX15" fmla="*/ 613895 w 613988"/>
                <a:gd name="connsiteY15" fmla="*/ 802008 h 5455602"/>
                <a:gd name="connsiteX16" fmla="*/ 613987 w 613988"/>
                <a:gd name="connsiteY16" fmla="*/ 806891 h 5455602"/>
                <a:gd name="connsiteX17" fmla="*/ 613896 w 613988"/>
                <a:gd name="connsiteY17" fmla="*/ 802166 h 5455602"/>
                <a:gd name="connsiteX18" fmla="*/ 613895 w 613988"/>
                <a:gd name="connsiteY18" fmla="*/ 1436007 h 5455602"/>
                <a:gd name="connsiteX19" fmla="*/ 613895 w 613988"/>
                <a:gd name="connsiteY19" fmla="*/ 1435850 h 5455602"/>
                <a:gd name="connsiteX20" fmla="*/ 613987 w 613988"/>
                <a:gd name="connsiteY20" fmla="*/ 1431124 h 5455602"/>
                <a:gd name="connsiteX21" fmla="*/ 613895 w 613988"/>
                <a:gd name="connsiteY21" fmla="*/ 1914629 h 5455602"/>
                <a:gd name="connsiteX22" fmla="*/ 613895 w 613988"/>
                <a:gd name="connsiteY22" fmla="*/ 1914471 h 5455602"/>
                <a:gd name="connsiteX23" fmla="*/ 613987 w 613988"/>
                <a:gd name="connsiteY23" fmla="*/ 1909746 h 5455602"/>
                <a:gd name="connsiteX24" fmla="*/ 613784 w 613988"/>
                <a:gd name="connsiteY24" fmla="*/ 4659584 h 5455602"/>
                <a:gd name="connsiteX25" fmla="*/ 613896 w 613988"/>
                <a:gd name="connsiteY25" fmla="*/ 4653595 h 5455602"/>
                <a:gd name="connsiteX26" fmla="*/ 613889 w 613988"/>
                <a:gd name="connsiteY26" fmla="*/ 4659790 h 5455602"/>
                <a:gd name="connsiteX27" fmla="*/ 613793 w 613988"/>
                <a:gd name="connsiteY27" fmla="*/ 4660782 h 5455602"/>
                <a:gd name="connsiteX28" fmla="*/ 613784 w 613988"/>
                <a:gd name="connsiteY28" fmla="*/ 5138206 h 5455602"/>
                <a:gd name="connsiteX29" fmla="*/ 613896 w 613988"/>
                <a:gd name="connsiteY29" fmla="*/ 5132216 h 5455602"/>
                <a:gd name="connsiteX30" fmla="*/ 613889 w 613988"/>
                <a:gd name="connsiteY30" fmla="*/ 5138411 h 5455602"/>
                <a:gd name="connsiteX31" fmla="*/ 613793 w 613988"/>
                <a:gd name="connsiteY31" fmla="*/ 5139404 h 5455602"/>
                <a:gd name="connsiteX32" fmla="*/ 613783 w 613988"/>
                <a:gd name="connsiteY32" fmla="*/ 3534984 h 5455602"/>
                <a:gd name="connsiteX33" fmla="*/ 613793 w 613988"/>
                <a:gd name="connsiteY33" fmla="*/ 3533786 h 5455602"/>
                <a:gd name="connsiteX34" fmla="*/ 613889 w 613988"/>
                <a:gd name="connsiteY34" fmla="*/ 3534778 h 5455602"/>
                <a:gd name="connsiteX35" fmla="*/ 613896 w 613988"/>
                <a:gd name="connsiteY35" fmla="*/ 3540974 h 5455602"/>
                <a:gd name="connsiteX36" fmla="*/ 613783 w 613988"/>
                <a:gd name="connsiteY36" fmla="*/ 4013605 h 5455602"/>
                <a:gd name="connsiteX37" fmla="*/ 613793 w 613988"/>
                <a:gd name="connsiteY37" fmla="*/ 4012407 h 5455602"/>
                <a:gd name="connsiteX38" fmla="*/ 613889 w 613988"/>
                <a:gd name="connsiteY38" fmla="*/ 4013400 h 5455602"/>
                <a:gd name="connsiteX39" fmla="*/ 613896 w 613988"/>
                <a:gd name="connsiteY39" fmla="*/ 4019595 h 5455602"/>
                <a:gd name="connsiteX40" fmla="*/ 613783 w 613988"/>
                <a:gd name="connsiteY40" fmla="*/ 1441997 h 5455602"/>
                <a:gd name="connsiteX41" fmla="*/ 613895 w 613988"/>
                <a:gd name="connsiteY41" fmla="*/ 1436007 h 5455602"/>
                <a:gd name="connsiteX42" fmla="*/ 613888 w 613988"/>
                <a:gd name="connsiteY42" fmla="*/ 1442203 h 5455602"/>
                <a:gd name="connsiteX43" fmla="*/ 613792 w 613988"/>
                <a:gd name="connsiteY43" fmla="*/ 1443195 h 5455602"/>
                <a:gd name="connsiteX44" fmla="*/ 613783 w 613988"/>
                <a:gd name="connsiteY44" fmla="*/ 1920618 h 5455602"/>
                <a:gd name="connsiteX45" fmla="*/ 613895 w 613988"/>
                <a:gd name="connsiteY45" fmla="*/ 1914629 h 5455602"/>
                <a:gd name="connsiteX46" fmla="*/ 613888 w 613988"/>
                <a:gd name="connsiteY46" fmla="*/ 1920824 h 5455602"/>
                <a:gd name="connsiteX47" fmla="*/ 613792 w 613988"/>
                <a:gd name="connsiteY47" fmla="*/ 1921816 h 5455602"/>
                <a:gd name="connsiteX48" fmla="*/ 613782 w 613988"/>
                <a:gd name="connsiteY48" fmla="*/ 317397 h 5455602"/>
                <a:gd name="connsiteX49" fmla="*/ 613792 w 613988"/>
                <a:gd name="connsiteY49" fmla="*/ 316199 h 5455602"/>
                <a:gd name="connsiteX50" fmla="*/ 613888 w 613988"/>
                <a:gd name="connsiteY50" fmla="*/ 317191 h 5455602"/>
                <a:gd name="connsiteX51" fmla="*/ 613895 w 613988"/>
                <a:gd name="connsiteY51" fmla="*/ 323386 h 5455602"/>
                <a:gd name="connsiteX52" fmla="*/ 613782 w 613988"/>
                <a:gd name="connsiteY52" fmla="*/ 796018 h 5455602"/>
                <a:gd name="connsiteX53" fmla="*/ 613792 w 613988"/>
                <a:gd name="connsiteY53" fmla="*/ 794820 h 5455602"/>
                <a:gd name="connsiteX54" fmla="*/ 613888 w 613988"/>
                <a:gd name="connsiteY54" fmla="*/ 795813 h 5455602"/>
                <a:gd name="connsiteX55" fmla="*/ 613895 w 613988"/>
                <a:gd name="connsiteY55" fmla="*/ 802008 h 5455602"/>
                <a:gd name="connsiteX56" fmla="*/ 1 w 613988"/>
                <a:gd name="connsiteY56" fmla="*/ 5092987 h 5455602"/>
                <a:gd name="connsiteX57" fmla="*/ 1 w 613988"/>
                <a:gd name="connsiteY57" fmla="*/ 4614365 h 5455602"/>
                <a:gd name="connsiteX58" fmla="*/ 1 w 613988"/>
                <a:gd name="connsiteY58" fmla="*/ 4581049 h 5455602"/>
                <a:gd name="connsiteX59" fmla="*/ 1 w 613988"/>
                <a:gd name="connsiteY59" fmla="*/ 4570762 h 5455602"/>
                <a:gd name="connsiteX60" fmla="*/ 1 w 613988"/>
                <a:gd name="connsiteY60" fmla="*/ 4102428 h 5455602"/>
                <a:gd name="connsiteX61" fmla="*/ 1 w 613988"/>
                <a:gd name="connsiteY61" fmla="*/ 4092140 h 5455602"/>
                <a:gd name="connsiteX62" fmla="*/ 1 w 613988"/>
                <a:gd name="connsiteY62" fmla="*/ 4058824 h 5455602"/>
                <a:gd name="connsiteX63" fmla="*/ 1 w 613988"/>
                <a:gd name="connsiteY63" fmla="*/ 3580203 h 5455602"/>
                <a:gd name="connsiteX64" fmla="*/ 600 w 613988"/>
                <a:gd name="connsiteY64" fmla="*/ 3510185 h 5455602"/>
                <a:gd name="connsiteX65" fmla="*/ 1116 w 613988"/>
                <a:gd name="connsiteY65" fmla="*/ 3505091 h 5455602"/>
                <a:gd name="connsiteX66" fmla="*/ 9374 w 613988"/>
                <a:gd name="connsiteY66" fmla="*/ 3481379 h 5455602"/>
                <a:gd name="connsiteX67" fmla="*/ 11513 w 613988"/>
                <a:gd name="connsiteY67" fmla="*/ 3478247 h 5455602"/>
                <a:gd name="connsiteX68" fmla="*/ 15296 w 613988"/>
                <a:gd name="connsiteY68" fmla="*/ 3471171 h 5455602"/>
                <a:gd name="connsiteX69" fmla="*/ 27972 w 613988"/>
                <a:gd name="connsiteY69" fmla="*/ 3460319 h 5455602"/>
                <a:gd name="connsiteX70" fmla="*/ 31697 w 613988"/>
                <a:gd name="connsiteY70" fmla="*/ 3458549 h 5455602"/>
                <a:gd name="connsiteX71" fmla="*/ 33520 w 613988"/>
                <a:gd name="connsiteY71" fmla="*/ 3457353 h 5455602"/>
                <a:gd name="connsiteX72" fmla="*/ 36813 w 613988"/>
                <a:gd name="connsiteY72" fmla="*/ 3456117 h 5455602"/>
                <a:gd name="connsiteX73" fmla="*/ 44262 w 613988"/>
                <a:gd name="connsiteY73" fmla="*/ 3452578 h 5455602"/>
                <a:gd name="connsiteX74" fmla="*/ 70325 w 613988"/>
                <a:gd name="connsiteY74" fmla="*/ 3446906 h 5455602"/>
                <a:gd name="connsiteX75" fmla="*/ 109250 w 613988"/>
                <a:gd name="connsiteY75" fmla="*/ 3363948 h 5455602"/>
                <a:gd name="connsiteX76" fmla="*/ 185599 w 613988"/>
                <a:gd name="connsiteY76" fmla="*/ 3351737 h 5455602"/>
                <a:gd name="connsiteX77" fmla="*/ 195314 w 613988"/>
                <a:gd name="connsiteY77" fmla="*/ 3315498 h 5455602"/>
                <a:gd name="connsiteX78" fmla="*/ 226805 w 613988"/>
                <a:gd name="connsiteY78" fmla="*/ 3303838 h 5455602"/>
                <a:gd name="connsiteX79" fmla="*/ 234238 w 613988"/>
                <a:gd name="connsiteY79" fmla="*/ 3275319 h 5455602"/>
                <a:gd name="connsiteX80" fmla="*/ 283725 w 613988"/>
                <a:gd name="connsiteY80" fmla="*/ 3239394 h 5455602"/>
                <a:gd name="connsiteX81" fmla="*/ 306122 w 613988"/>
                <a:gd name="connsiteY81" fmla="*/ 3217587 h 5455602"/>
                <a:gd name="connsiteX82" fmla="*/ 328518 w 613988"/>
                <a:gd name="connsiteY82" fmla="*/ 3239395 h 5455602"/>
                <a:gd name="connsiteX83" fmla="*/ 378005 w 613988"/>
                <a:gd name="connsiteY83" fmla="*/ 3275319 h 5455602"/>
                <a:gd name="connsiteX84" fmla="*/ 385437 w 613988"/>
                <a:gd name="connsiteY84" fmla="*/ 3303838 h 5455602"/>
                <a:gd name="connsiteX85" fmla="*/ 416929 w 613988"/>
                <a:gd name="connsiteY85" fmla="*/ 3315498 h 5455602"/>
                <a:gd name="connsiteX86" fmla="*/ 426644 w 613988"/>
                <a:gd name="connsiteY86" fmla="*/ 3351738 h 5455602"/>
                <a:gd name="connsiteX87" fmla="*/ 502993 w 613988"/>
                <a:gd name="connsiteY87" fmla="*/ 3363949 h 5455602"/>
                <a:gd name="connsiteX88" fmla="*/ 541917 w 613988"/>
                <a:gd name="connsiteY88" fmla="*/ 3446906 h 5455602"/>
                <a:gd name="connsiteX89" fmla="*/ 567981 w 613988"/>
                <a:gd name="connsiteY89" fmla="*/ 3452579 h 5455602"/>
                <a:gd name="connsiteX90" fmla="*/ 570789 w 613988"/>
                <a:gd name="connsiteY90" fmla="*/ 3453913 h 5455602"/>
                <a:gd name="connsiteX91" fmla="*/ 579960 w 613988"/>
                <a:gd name="connsiteY91" fmla="*/ 3457353 h 5455602"/>
                <a:gd name="connsiteX92" fmla="*/ 589283 w 613988"/>
                <a:gd name="connsiteY92" fmla="*/ 3463467 h 5455602"/>
                <a:gd name="connsiteX93" fmla="*/ 590814 w 613988"/>
                <a:gd name="connsiteY93" fmla="*/ 3464994 h 5455602"/>
                <a:gd name="connsiteX94" fmla="*/ 591332 w 613988"/>
                <a:gd name="connsiteY94" fmla="*/ 3465364 h 5455602"/>
                <a:gd name="connsiteX95" fmla="*/ 595236 w 613988"/>
                <a:gd name="connsiteY95" fmla="*/ 3469402 h 5455602"/>
                <a:gd name="connsiteX96" fmla="*/ 597405 w 613988"/>
                <a:gd name="connsiteY96" fmla="*/ 3471565 h 5455602"/>
                <a:gd name="connsiteX97" fmla="*/ 613479 w 613988"/>
                <a:gd name="connsiteY97" fmla="*/ 3518456 h 5455602"/>
                <a:gd name="connsiteX98" fmla="*/ 613479 w 613988"/>
                <a:gd name="connsiteY98" fmla="*/ 3518828 h 5455602"/>
                <a:gd name="connsiteX99" fmla="*/ 613783 w 613988"/>
                <a:gd name="connsiteY99" fmla="*/ 3534984 h 5455602"/>
                <a:gd name="connsiteX100" fmla="*/ 613674 w 613988"/>
                <a:gd name="connsiteY100" fmla="*/ 3548931 h 5455602"/>
                <a:gd name="connsiteX101" fmla="*/ 613479 w 613988"/>
                <a:gd name="connsiteY101" fmla="*/ 3576539 h 5455602"/>
                <a:gd name="connsiteX102" fmla="*/ 613479 w 613988"/>
                <a:gd name="connsiteY102" fmla="*/ 3997076 h 5455602"/>
                <a:gd name="connsiteX103" fmla="*/ 613479 w 613988"/>
                <a:gd name="connsiteY103" fmla="*/ 3997078 h 5455602"/>
                <a:gd name="connsiteX104" fmla="*/ 613479 w 613988"/>
                <a:gd name="connsiteY104" fmla="*/ 3997450 h 5455602"/>
                <a:gd name="connsiteX105" fmla="*/ 613783 w 613988"/>
                <a:gd name="connsiteY105" fmla="*/ 4013605 h 5455602"/>
                <a:gd name="connsiteX106" fmla="*/ 613674 w 613988"/>
                <a:gd name="connsiteY106" fmla="*/ 4027552 h 5455602"/>
                <a:gd name="connsiteX107" fmla="*/ 613479 w 613988"/>
                <a:gd name="connsiteY107" fmla="*/ 4055160 h 5455602"/>
                <a:gd name="connsiteX108" fmla="*/ 613479 w 613988"/>
                <a:gd name="connsiteY108" fmla="*/ 4570762 h 5455602"/>
                <a:gd name="connsiteX109" fmla="*/ 613479 w 613988"/>
                <a:gd name="connsiteY109" fmla="*/ 4581049 h 5455602"/>
                <a:gd name="connsiteX110" fmla="*/ 613479 w 613988"/>
                <a:gd name="connsiteY110" fmla="*/ 4618029 h 5455602"/>
                <a:gd name="connsiteX111" fmla="*/ 613674 w 613988"/>
                <a:gd name="connsiteY111" fmla="*/ 4645638 h 5455602"/>
                <a:gd name="connsiteX112" fmla="*/ 613784 w 613988"/>
                <a:gd name="connsiteY112" fmla="*/ 4659584 h 5455602"/>
                <a:gd name="connsiteX113" fmla="*/ 613479 w 613988"/>
                <a:gd name="connsiteY113" fmla="*/ 4675740 h 5455602"/>
                <a:gd name="connsiteX114" fmla="*/ 613479 w 613988"/>
                <a:gd name="connsiteY114" fmla="*/ 4676112 h 5455602"/>
                <a:gd name="connsiteX115" fmla="*/ 613479 w 613988"/>
                <a:gd name="connsiteY115" fmla="*/ 5096651 h 5455602"/>
                <a:gd name="connsiteX116" fmla="*/ 613674 w 613988"/>
                <a:gd name="connsiteY116" fmla="*/ 5124259 h 5455602"/>
                <a:gd name="connsiteX117" fmla="*/ 613784 w 613988"/>
                <a:gd name="connsiteY117" fmla="*/ 5138206 h 5455602"/>
                <a:gd name="connsiteX118" fmla="*/ 613479 w 613988"/>
                <a:gd name="connsiteY118" fmla="*/ 5154361 h 5455602"/>
                <a:gd name="connsiteX119" fmla="*/ 613479 w 613988"/>
                <a:gd name="connsiteY119" fmla="*/ 5154734 h 5455602"/>
                <a:gd name="connsiteX120" fmla="*/ 597405 w 613988"/>
                <a:gd name="connsiteY120" fmla="*/ 5201625 h 5455602"/>
                <a:gd name="connsiteX121" fmla="*/ 595236 w 613988"/>
                <a:gd name="connsiteY121" fmla="*/ 5203787 h 5455602"/>
                <a:gd name="connsiteX122" fmla="*/ 591332 w 613988"/>
                <a:gd name="connsiteY122" fmla="*/ 5207826 h 5455602"/>
                <a:gd name="connsiteX123" fmla="*/ 590814 w 613988"/>
                <a:gd name="connsiteY123" fmla="*/ 5208196 h 5455602"/>
                <a:gd name="connsiteX124" fmla="*/ 589282 w 613988"/>
                <a:gd name="connsiteY124" fmla="*/ 5209722 h 5455602"/>
                <a:gd name="connsiteX125" fmla="*/ 579960 w 613988"/>
                <a:gd name="connsiteY125" fmla="*/ 5215836 h 5455602"/>
                <a:gd name="connsiteX126" fmla="*/ 570789 w 613988"/>
                <a:gd name="connsiteY126" fmla="*/ 5219276 h 5455602"/>
                <a:gd name="connsiteX127" fmla="*/ 567981 w 613988"/>
                <a:gd name="connsiteY127" fmla="*/ 5220610 h 5455602"/>
                <a:gd name="connsiteX128" fmla="*/ 541917 w 613988"/>
                <a:gd name="connsiteY128" fmla="*/ 5226283 h 5455602"/>
                <a:gd name="connsiteX129" fmla="*/ 502993 w 613988"/>
                <a:gd name="connsiteY129" fmla="*/ 5309241 h 5455602"/>
                <a:gd name="connsiteX130" fmla="*/ 426644 w 613988"/>
                <a:gd name="connsiteY130" fmla="*/ 5321452 h 5455602"/>
                <a:gd name="connsiteX131" fmla="*/ 416929 w 613988"/>
                <a:gd name="connsiteY131" fmla="*/ 5357692 h 5455602"/>
                <a:gd name="connsiteX132" fmla="*/ 385437 w 613988"/>
                <a:gd name="connsiteY132" fmla="*/ 5369351 h 5455602"/>
                <a:gd name="connsiteX133" fmla="*/ 378004 w 613988"/>
                <a:gd name="connsiteY133" fmla="*/ 5397870 h 5455602"/>
                <a:gd name="connsiteX134" fmla="*/ 328518 w 613988"/>
                <a:gd name="connsiteY134" fmla="*/ 5433795 h 5455602"/>
                <a:gd name="connsiteX135" fmla="*/ 306121 w 613988"/>
                <a:gd name="connsiteY135" fmla="*/ 5455602 h 5455602"/>
                <a:gd name="connsiteX136" fmla="*/ 283725 w 613988"/>
                <a:gd name="connsiteY136" fmla="*/ 5433795 h 5455602"/>
                <a:gd name="connsiteX137" fmla="*/ 234238 w 613988"/>
                <a:gd name="connsiteY137" fmla="*/ 5397871 h 5455602"/>
                <a:gd name="connsiteX138" fmla="*/ 226805 w 613988"/>
                <a:gd name="connsiteY138" fmla="*/ 5369351 h 5455602"/>
                <a:gd name="connsiteX139" fmla="*/ 195314 w 613988"/>
                <a:gd name="connsiteY139" fmla="*/ 5357692 h 5455602"/>
                <a:gd name="connsiteX140" fmla="*/ 185599 w 613988"/>
                <a:gd name="connsiteY140" fmla="*/ 5321452 h 5455602"/>
                <a:gd name="connsiteX141" fmla="*/ 109250 w 613988"/>
                <a:gd name="connsiteY141" fmla="*/ 5309241 h 5455602"/>
                <a:gd name="connsiteX142" fmla="*/ 70325 w 613988"/>
                <a:gd name="connsiteY142" fmla="*/ 5226283 h 5455602"/>
                <a:gd name="connsiteX143" fmla="*/ 44261 w 613988"/>
                <a:gd name="connsiteY143" fmla="*/ 5220610 h 5455602"/>
                <a:gd name="connsiteX144" fmla="*/ 36813 w 613988"/>
                <a:gd name="connsiteY144" fmla="*/ 5217072 h 5455602"/>
                <a:gd name="connsiteX145" fmla="*/ 33520 w 613988"/>
                <a:gd name="connsiteY145" fmla="*/ 5215836 h 5455602"/>
                <a:gd name="connsiteX146" fmla="*/ 31697 w 613988"/>
                <a:gd name="connsiteY146" fmla="*/ 5214640 h 5455602"/>
                <a:gd name="connsiteX147" fmla="*/ 27972 w 613988"/>
                <a:gd name="connsiteY147" fmla="*/ 5212871 h 5455602"/>
                <a:gd name="connsiteX148" fmla="*/ 15297 w 613988"/>
                <a:gd name="connsiteY148" fmla="*/ 5202018 h 5455602"/>
                <a:gd name="connsiteX149" fmla="*/ 11513 w 613988"/>
                <a:gd name="connsiteY149" fmla="*/ 5194943 h 5455602"/>
                <a:gd name="connsiteX150" fmla="*/ 9374 w 613988"/>
                <a:gd name="connsiteY150" fmla="*/ 5191811 h 5455602"/>
                <a:gd name="connsiteX151" fmla="*/ 1116 w 613988"/>
                <a:gd name="connsiteY151" fmla="*/ 5168098 h 5455602"/>
                <a:gd name="connsiteX152" fmla="*/ 600 w 613988"/>
                <a:gd name="connsiteY152" fmla="*/ 5163004 h 5455602"/>
                <a:gd name="connsiteX153" fmla="*/ 1 w 613988"/>
                <a:gd name="connsiteY153" fmla="*/ 5092987 h 5455602"/>
                <a:gd name="connsiteX154" fmla="*/ 0 w 613988"/>
                <a:gd name="connsiteY154" fmla="*/ 1875400 h 5455602"/>
                <a:gd name="connsiteX155" fmla="*/ 0 w 613988"/>
                <a:gd name="connsiteY155" fmla="*/ 1396778 h 5455602"/>
                <a:gd name="connsiteX156" fmla="*/ 0 w 613988"/>
                <a:gd name="connsiteY156" fmla="*/ 1363462 h 5455602"/>
                <a:gd name="connsiteX157" fmla="*/ 0 w 613988"/>
                <a:gd name="connsiteY157" fmla="*/ 1353174 h 5455602"/>
                <a:gd name="connsiteX158" fmla="*/ 0 w 613988"/>
                <a:gd name="connsiteY158" fmla="*/ 884841 h 5455602"/>
                <a:gd name="connsiteX159" fmla="*/ 0 w 613988"/>
                <a:gd name="connsiteY159" fmla="*/ 874553 h 5455602"/>
                <a:gd name="connsiteX160" fmla="*/ 0 w 613988"/>
                <a:gd name="connsiteY160" fmla="*/ 841237 h 5455602"/>
                <a:gd name="connsiteX161" fmla="*/ 0 w 613988"/>
                <a:gd name="connsiteY161" fmla="*/ 362615 h 5455602"/>
                <a:gd name="connsiteX162" fmla="*/ 599 w 613988"/>
                <a:gd name="connsiteY162" fmla="*/ 292598 h 5455602"/>
                <a:gd name="connsiteX163" fmla="*/ 1115 w 613988"/>
                <a:gd name="connsiteY163" fmla="*/ 287504 h 5455602"/>
                <a:gd name="connsiteX164" fmla="*/ 9373 w 613988"/>
                <a:gd name="connsiteY164" fmla="*/ 263792 h 5455602"/>
                <a:gd name="connsiteX165" fmla="*/ 11512 w 613988"/>
                <a:gd name="connsiteY165" fmla="*/ 260660 h 5455602"/>
                <a:gd name="connsiteX166" fmla="*/ 15296 w 613988"/>
                <a:gd name="connsiteY166" fmla="*/ 253584 h 5455602"/>
                <a:gd name="connsiteX167" fmla="*/ 27971 w 613988"/>
                <a:gd name="connsiteY167" fmla="*/ 242732 h 5455602"/>
                <a:gd name="connsiteX168" fmla="*/ 31696 w 613988"/>
                <a:gd name="connsiteY168" fmla="*/ 240962 h 5455602"/>
                <a:gd name="connsiteX169" fmla="*/ 33519 w 613988"/>
                <a:gd name="connsiteY169" fmla="*/ 239766 h 5455602"/>
                <a:gd name="connsiteX170" fmla="*/ 36812 w 613988"/>
                <a:gd name="connsiteY170" fmla="*/ 238530 h 5455602"/>
                <a:gd name="connsiteX171" fmla="*/ 44261 w 613988"/>
                <a:gd name="connsiteY171" fmla="*/ 234991 h 5455602"/>
                <a:gd name="connsiteX172" fmla="*/ 70324 w 613988"/>
                <a:gd name="connsiteY172" fmla="*/ 229319 h 5455602"/>
                <a:gd name="connsiteX173" fmla="*/ 109249 w 613988"/>
                <a:gd name="connsiteY173" fmla="*/ 146361 h 5455602"/>
                <a:gd name="connsiteX174" fmla="*/ 185598 w 613988"/>
                <a:gd name="connsiteY174" fmla="*/ 134150 h 5455602"/>
                <a:gd name="connsiteX175" fmla="*/ 195313 w 613988"/>
                <a:gd name="connsiteY175" fmla="*/ 97911 h 5455602"/>
                <a:gd name="connsiteX176" fmla="*/ 226804 w 613988"/>
                <a:gd name="connsiteY176" fmla="*/ 86251 h 5455602"/>
                <a:gd name="connsiteX177" fmla="*/ 234237 w 613988"/>
                <a:gd name="connsiteY177" fmla="*/ 57732 h 5455602"/>
                <a:gd name="connsiteX178" fmla="*/ 283724 w 613988"/>
                <a:gd name="connsiteY178" fmla="*/ 21807 h 5455602"/>
                <a:gd name="connsiteX179" fmla="*/ 306121 w 613988"/>
                <a:gd name="connsiteY179" fmla="*/ 0 h 5455602"/>
                <a:gd name="connsiteX180" fmla="*/ 328517 w 613988"/>
                <a:gd name="connsiteY180" fmla="*/ 21808 h 5455602"/>
                <a:gd name="connsiteX181" fmla="*/ 378004 w 613988"/>
                <a:gd name="connsiteY181" fmla="*/ 57732 h 5455602"/>
                <a:gd name="connsiteX182" fmla="*/ 385436 w 613988"/>
                <a:gd name="connsiteY182" fmla="*/ 86251 h 5455602"/>
                <a:gd name="connsiteX183" fmla="*/ 416928 w 613988"/>
                <a:gd name="connsiteY183" fmla="*/ 97911 h 5455602"/>
                <a:gd name="connsiteX184" fmla="*/ 426643 w 613988"/>
                <a:gd name="connsiteY184" fmla="*/ 134151 h 5455602"/>
                <a:gd name="connsiteX185" fmla="*/ 502992 w 613988"/>
                <a:gd name="connsiteY185" fmla="*/ 146362 h 5455602"/>
                <a:gd name="connsiteX186" fmla="*/ 541916 w 613988"/>
                <a:gd name="connsiteY186" fmla="*/ 229319 h 5455602"/>
                <a:gd name="connsiteX187" fmla="*/ 567980 w 613988"/>
                <a:gd name="connsiteY187" fmla="*/ 234992 h 5455602"/>
                <a:gd name="connsiteX188" fmla="*/ 570788 w 613988"/>
                <a:gd name="connsiteY188" fmla="*/ 236326 h 5455602"/>
                <a:gd name="connsiteX189" fmla="*/ 579959 w 613988"/>
                <a:gd name="connsiteY189" fmla="*/ 239766 h 5455602"/>
                <a:gd name="connsiteX190" fmla="*/ 589282 w 613988"/>
                <a:gd name="connsiteY190" fmla="*/ 245880 h 5455602"/>
                <a:gd name="connsiteX191" fmla="*/ 590813 w 613988"/>
                <a:gd name="connsiteY191" fmla="*/ 247407 h 5455602"/>
                <a:gd name="connsiteX192" fmla="*/ 591331 w 613988"/>
                <a:gd name="connsiteY192" fmla="*/ 247777 h 5455602"/>
                <a:gd name="connsiteX193" fmla="*/ 595235 w 613988"/>
                <a:gd name="connsiteY193" fmla="*/ 251815 h 5455602"/>
                <a:gd name="connsiteX194" fmla="*/ 597404 w 613988"/>
                <a:gd name="connsiteY194" fmla="*/ 253977 h 5455602"/>
                <a:gd name="connsiteX195" fmla="*/ 613478 w 613988"/>
                <a:gd name="connsiteY195" fmla="*/ 300869 h 5455602"/>
                <a:gd name="connsiteX196" fmla="*/ 613478 w 613988"/>
                <a:gd name="connsiteY196" fmla="*/ 301241 h 5455602"/>
                <a:gd name="connsiteX197" fmla="*/ 613782 w 613988"/>
                <a:gd name="connsiteY197" fmla="*/ 317397 h 5455602"/>
                <a:gd name="connsiteX198" fmla="*/ 613673 w 613988"/>
                <a:gd name="connsiteY198" fmla="*/ 331343 h 5455602"/>
                <a:gd name="connsiteX199" fmla="*/ 613478 w 613988"/>
                <a:gd name="connsiteY199" fmla="*/ 358952 h 5455602"/>
                <a:gd name="connsiteX200" fmla="*/ 613478 w 613988"/>
                <a:gd name="connsiteY200" fmla="*/ 779489 h 5455602"/>
                <a:gd name="connsiteX201" fmla="*/ 613478 w 613988"/>
                <a:gd name="connsiteY201" fmla="*/ 779490 h 5455602"/>
                <a:gd name="connsiteX202" fmla="*/ 613478 w 613988"/>
                <a:gd name="connsiteY202" fmla="*/ 779862 h 5455602"/>
                <a:gd name="connsiteX203" fmla="*/ 613782 w 613988"/>
                <a:gd name="connsiteY203" fmla="*/ 796018 h 5455602"/>
                <a:gd name="connsiteX204" fmla="*/ 613673 w 613988"/>
                <a:gd name="connsiteY204" fmla="*/ 809965 h 5455602"/>
                <a:gd name="connsiteX205" fmla="*/ 613478 w 613988"/>
                <a:gd name="connsiteY205" fmla="*/ 837573 h 5455602"/>
                <a:gd name="connsiteX206" fmla="*/ 613478 w 613988"/>
                <a:gd name="connsiteY206" fmla="*/ 1353174 h 5455602"/>
                <a:gd name="connsiteX207" fmla="*/ 613478 w 613988"/>
                <a:gd name="connsiteY207" fmla="*/ 1363462 h 5455602"/>
                <a:gd name="connsiteX208" fmla="*/ 613478 w 613988"/>
                <a:gd name="connsiteY208" fmla="*/ 1400442 h 5455602"/>
                <a:gd name="connsiteX209" fmla="*/ 613673 w 613988"/>
                <a:gd name="connsiteY209" fmla="*/ 1428050 h 5455602"/>
                <a:gd name="connsiteX210" fmla="*/ 613783 w 613988"/>
                <a:gd name="connsiteY210" fmla="*/ 1441997 h 5455602"/>
                <a:gd name="connsiteX211" fmla="*/ 613478 w 613988"/>
                <a:gd name="connsiteY211" fmla="*/ 1458153 h 5455602"/>
                <a:gd name="connsiteX212" fmla="*/ 613478 w 613988"/>
                <a:gd name="connsiteY212" fmla="*/ 1458525 h 5455602"/>
                <a:gd name="connsiteX213" fmla="*/ 613478 w 613988"/>
                <a:gd name="connsiteY213" fmla="*/ 1879063 h 5455602"/>
                <a:gd name="connsiteX214" fmla="*/ 613673 w 613988"/>
                <a:gd name="connsiteY214" fmla="*/ 1906672 h 5455602"/>
                <a:gd name="connsiteX215" fmla="*/ 613783 w 613988"/>
                <a:gd name="connsiteY215" fmla="*/ 1920618 h 5455602"/>
                <a:gd name="connsiteX216" fmla="*/ 613478 w 613988"/>
                <a:gd name="connsiteY216" fmla="*/ 1936774 h 5455602"/>
                <a:gd name="connsiteX217" fmla="*/ 613478 w 613988"/>
                <a:gd name="connsiteY217" fmla="*/ 1937146 h 5455602"/>
                <a:gd name="connsiteX218" fmla="*/ 597404 w 613988"/>
                <a:gd name="connsiteY218" fmla="*/ 1984038 h 5455602"/>
                <a:gd name="connsiteX219" fmla="*/ 595235 w 613988"/>
                <a:gd name="connsiteY219" fmla="*/ 1986200 h 5455602"/>
                <a:gd name="connsiteX220" fmla="*/ 591331 w 613988"/>
                <a:gd name="connsiteY220" fmla="*/ 1990238 h 5455602"/>
                <a:gd name="connsiteX221" fmla="*/ 590813 w 613988"/>
                <a:gd name="connsiteY221" fmla="*/ 1990608 h 5455602"/>
                <a:gd name="connsiteX222" fmla="*/ 589281 w 613988"/>
                <a:gd name="connsiteY222" fmla="*/ 1992135 h 5455602"/>
                <a:gd name="connsiteX223" fmla="*/ 579959 w 613988"/>
                <a:gd name="connsiteY223" fmla="*/ 1998249 h 5455602"/>
                <a:gd name="connsiteX224" fmla="*/ 570788 w 613988"/>
                <a:gd name="connsiteY224" fmla="*/ 2001689 h 5455602"/>
                <a:gd name="connsiteX225" fmla="*/ 567980 w 613988"/>
                <a:gd name="connsiteY225" fmla="*/ 2003023 h 5455602"/>
                <a:gd name="connsiteX226" fmla="*/ 541916 w 613988"/>
                <a:gd name="connsiteY226" fmla="*/ 2008696 h 5455602"/>
                <a:gd name="connsiteX227" fmla="*/ 502992 w 613988"/>
                <a:gd name="connsiteY227" fmla="*/ 2091653 h 5455602"/>
                <a:gd name="connsiteX228" fmla="*/ 426643 w 613988"/>
                <a:gd name="connsiteY228" fmla="*/ 2103865 h 5455602"/>
                <a:gd name="connsiteX229" fmla="*/ 416928 w 613988"/>
                <a:gd name="connsiteY229" fmla="*/ 2140104 h 5455602"/>
                <a:gd name="connsiteX230" fmla="*/ 385436 w 613988"/>
                <a:gd name="connsiteY230" fmla="*/ 2151764 h 5455602"/>
                <a:gd name="connsiteX231" fmla="*/ 378003 w 613988"/>
                <a:gd name="connsiteY231" fmla="*/ 2180283 h 5455602"/>
                <a:gd name="connsiteX232" fmla="*/ 328517 w 613988"/>
                <a:gd name="connsiteY232" fmla="*/ 2216208 h 5455602"/>
                <a:gd name="connsiteX233" fmla="*/ 306120 w 613988"/>
                <a:gd name="connsiteY233" fmla="*/ 2238015 h 5455602"/>
                <a:gd name="connsiteX234" fmla="*/ 283724 w 613988"/>
                <a:gd name="connsiteY234" fmla="*/ 2216208 h 5455602"/>
                <a:gd name="connsiteX235" fmla="*/ 234237 w 613988"/>
                <a:gd name="connsiteY235" fmla="*/ 2180284 h 5455602"/>
                <a:gd name="connsiteX236" fmla="*/ 226804 w 613988"/>
                <a:gd name="connsiteY236" fmla="*/ 2151764 h 5455602"/>
                <a:gd name="connsiteX237" fmla="*/ 195313 w 613988"/>
                <a:gd name="connsiteY237" fmla="*/ 2140104 h 5455602"/>
                <a:gd name="connsiteX238" fmla="*/ 185598 w 613988"/>
                <a:gd name="connsiteY238" fmla="*/ 2103865 h 5455602"/>
                <a:gd name="connsiteX239" fmla="*/ 109249 w 613988"/>
                <a:gd name="connsiteY239" fmla="*/ 2091654 h 5455602"/>
                <a:gd name="connsiteX240" fmla="*/ 70324 w 613988"/>
                <a:gd name="connsiteY240" fmla="*/ 2008696 h 5455602"/>
                <a:gd name="connsiteX241" fmla="*/ 44260 w 613988"/>
                <a:gd name="connsiteY241" fmla="*/ 2003023 h 5455602"/>
                <a:gd name="connsiteX242" fmla="*/ 36812 w 613988"/>
                <a:gd name="connsiteY242" fmla="*/ 1999484 h 5455602"/>
                <a:gd name="connsiteX243" fmla="*/ 33519 w 613988"/>
                <a:gd name="connsiteY243" fmla="*/ 1998249 h 5455602"/>
                <a:gd name="connsiteX244" fmla="*/ 31696 w 613988"/>
                <a:gd name="connsiteY244" fmla="*/ 1997053 h 5455602"/>
                <a:gd name="connsiteX245" fmla="*/ 27971 w 613988"/>
                <a:gd name="connsiteY245" fmla="*/ 1995283 h 5455602"/>
                <a:gd name="connsiteX246" fmla="*/ 15296 w 613988"/>
                <a:gd name="connsiteY246" fmla="*/ 1984431 h 5455602"/>
                <a:gd name="connsiteX247" fmla="*/ 11512 w 613988"/>
                <a:gd name="connsiteY247" fmla="*/ 1977355 h 5455602"/>
                <a:gd name="connsiteX248" fmla="*/ 9373 w 613988"/>
                <a:gd name="connsiteY248" fmla="*/ 1974223 h 5455602"/>
                <a:gd name="connsiteX249" fmla="*/ 1115 w 613988"/>
                <a:gd name="connsiteY249" fmla="*/ 1950511 h 5455602"/>
                <a:gd name="connsiteX250" fmla="*/ 599 w 613988"/>
                <a:gd name="connsiteY250" fmla="*/ 1945417 h 5455602"/>
                <a:gd name="connsiteX251" fmla="*/ 0 w 613988"/>
                <a:gd name="connsiteY251" fmla="*/ 1875400 h 545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Lst>
              <a:rect l="l" t="t" r="r" b="b"/>
              <a:pathLst>
                <a:path w="613988" h="5455602">
                  <a:moveTo>
                    <a:pt x="613896" y="3540974"/>
                  </a:moveTo>
                  <a:lnTo>
                    <a:pt x="613988" y="3545857"/>
                  </a:lnTo>
                  <a:cubicBezTo>
                    <a:pt x="613928" y="3547946"/>
                    <a:pt x="613906" y="3545111"/>
                    <a:pt x="613896" y="3541132"/>
                  </a:cubicBezTo>
                  <a:close/>
                  <a:moveTo>
                    <a:pt x="613896" y="4019595"/>
                  </a:moveTo>
                  <a:lnTo>
                    <a:pt x="613988" y="4024478"/>
                  </a:lnTo>
                  <a:cubicBezTo>
                    <a:pt x="613928" y="4026567"/>
                    <a:pt x="613906" y="4023732"/>
                    <a:pt x="613896" y="4019753"/>
                  </a:cubicBezTo>
                  <a:close/>
                  <a:moveTo>
                    <a:pt x="613896" y="4653595"/>
                  </a:moveTo>
                  <a:lnTo>
                    <a:pt x="613896" y="4653437"/>
                  </a:lnTo>
                  <a:cubicBezTo>
                    <a:pt x="613905" y="4649458"/>
                    <a:pt x="613928" y="4646622"/>
                    <a:pt x="613988" y="4648711"/>
                  </a:cubicBezTo>
                  <a:close/>
                  <a:moveTo>
                    <a:pt x="613896" y="5132216"/>
                  </a:moveTo>
                  <a:lnTo>
                    <a:pt x="613896" y="5132058"/>
                  </a:lnTo>
                  <a:cubicBezTo>
                    <a:pt x="613905" y="5128079"/>
                    <a:pt x="613928" y="5125244"/>
                    <a:pt x="613988" y="5127333"/>
                  </a:cubicBezTo>
                  <a:close/>
                  <a:moveTo>
                    <a:pt x="613895" y="323386"/>
                  </a:moveTo>
                  <a:lnTo>
                    <a:pt x="613987" y="328270"/>
                  </a:lnTo>
                  <a:cubicBezTo>
                    <a:pt x="613927" y="330359"/>
                    <a:pt x="613905" y="327523"/>
                    <a:pt x="613896" y="323544"/>
                  </a:cubicBezTo>
                  <a:close/>
                  <a:moveTo>
                    <a:pt x="613895" y="802008"/>
                  </a:moveTo>
                  <a:lnTo>
                    <a:pt x="613987" y="806891"/>
                  </a:lnTo>
                  <a:cubicBezTo>
                    <a:pt x="613927" y="808980"/>
                    <a:pt x="613905" y="806145"/>
                    <a:pt x="613896" y="802166"/>
                  </a:cubicBezTo>
                  <a:close/>
                  <a:moveTo>
                    <a:pt x="613895" y="1436007"/>
                  </a:moveTo>
                  <a:lnTo>
                    <a:pt x="613895" y="1435850"/>
                  </a:lnTo>
                  <a:cubicBezTo>
                    <a:pt x="613904" y="1431871"/>
                    <a:pt x="613927" y="1429035"/>
                    <a:pt x="613987" y="1431124"/>
                  </a:cubicBezTo>
                  <a:close/>
                  <a:moveTo>
                    <a:pt x="613895" y="1914629"/>
                  </a:moveTo>
                  <a:lnTo>
                    <a:pt x="613895" y="1914471"/>
                  </a:lnTo>
                  <a:cubicBezTo>
                    <a:pt x="613904" y="1910492"/>
                    <a:pt x="613927" y="1907656"/>
                    <a:pt x="613987" y="1909746"/>
                  </a:cubicBezTo>
                  <a:close/>
                  <a:moveTo>
                    <a:pt x="613784" y="4659584"/>
                  </a:moveTo>
                  <a:lnTo>
                    <a:pt x="613896" y="4653595"/>
                  </a:lnTo>
                  <a:lnTo>
                    <a:pt x="613889" y="4659790"/>
                  </a:lnTo>
                  <a:cubicBezTo>
                    <a:pt x="613885" y="4666055"/>
                    <a:pt x="613881" y="4670640"/>
                    <a:pt x="613793" y="4660782"/>
                  </a:cubicBezTo>
                  <a:close/>
                  <a:moveTo>
                    <a:pt x="613784" y="5138206"/>
                  </a:moveTo>
                  <a:lnTo>
                    <a:pt x="613896" y="5132216"/>
                  </a:lnTo>
                  <a:lnTo>
                    <a:pt x="613889" y="5138411"/>
                  </a:lnTo>
                  <a:cubicBezTo>
                    <a:pt x="613885" y="5144677"/>
                    <a:pt x="613881" y="5149261"/>
                    <a:pt x="613793" y="5139404"/>
                  </a:cubicBezTo>
                  <a:close/>
                  <a:moveTo>
                    <a:pt x="613783" y="3534984"/>
                  </a:moveTo>
                  <a:lnTo>
                    <a:pt x="613793" y="3533786"/>
                  </a:lnTo>
                  <a:cubicBezTo>
                    <a:pt x="613881" y="3523928"/>
                    <a:pt x="613885" y="3528513"/>
                    <a:pt x="613889" y="3534778"/>
                  </a:cubicBezTo>
                  <a:lnTo>
                    <a:pt x="613896" y="3540974"/>
                  </a:lnTo>
                  <a:close/>
                  <a:moveTo>
                    <a:pt x="613783" y="4013605"/>
                  </a:moveTo>
                  <a:lnTo>
                    <a:pt x="613793" y="4012407"/>
                  </a:lnTo>
                  <a:cubicBezTo>
                    <a:pt x="613881" y="4002550"/>
                    <a:pt x="613885" y="4007134"/>
                    <a:pt x="613889" y="4013400"/>
                  </a:cubicBezTo>
                  <a:lnTo>
                    <a:pt x="613896" y="4019595"/>
                  </a:lnTo>
                  <a:close/>
                  <a:moveTo>
                    <a:pt x="613783" y="1441997"/>
                  </a:moveTo>
                  <a:lnTo>
                    <a:pt x="613895" y="1436007"/>
                  </a:lnTo>
                  <a:lnTo>
                    <a:pt x="613888" y="1442203"/>
                  </a:lnTo>
                  <a:cubicBezTo>
                    <a:pt x="613884" y="1448468"/>
                    <a:pt x="613880" y="1453053"/>
                    <a:pt x="613792" y="1443195"/>
                  </a:cubicBezTo>
                  <a:close/>
                  <a:moveTo>
                    <a:pt x="613783" y="1920618"/>
                  </a:moveTo>
                  <a:lnTo>
                    <a:pt x="613895" y="1914629"/>
                  </a:lnTo>
                  <a:lnTo>
                    <a:pt x="613888" y="1920824"/>
                  </a:lnTo>
                  <a:cubicBezTo>
                    <a:pt x="613884" y="1927090"/>
                    <a:pt x="613880" y="1931674"/>
                    <a:pt x="613792" y="1921816"/>
                  </a:cubicBezTo>
                  <a:close/>
                  <a:moveTo>
                    <a:pt x="613782" y="317397"/>
                  </a:moveTo>
                  <a:lnTo>
                    <a:pt x="613792" y="316199"/>
                  </a:lnTo>
                  <a:cubicBezTo>
                    <a:pt x="613880" y="306341"/>
                    <a:pt x="613884" y="310926"/>
                    <a:pt x="613888" y="317191"/>
                  </a:cubicBezTo>
                  <a:lnTo>
                    <a:pt x="613895" y="323386"/>
                  </a:lnTo>
                  <a:close/>
                  <a:moveTo>
                    <a:pt x="613782" y="796018"/>
                  </a:moveTo>
                  <a:lnTo>
                    <a:pt x="613792" y="794820"/>
                  </a:lnTo>
                  <a:cubicBezTo>
                    <a:pt x="613880" y="784962"/>
                    <a:pt x="613884" y="789547"/>
                    <a:pt x="613888" y="795813"/>
                  </a:cubicBezTo>
                  <a:lnTo>
                    <a:pt x="613895" y="802008"/>
                  </a:lnTo>
                  <a:close/>
                  <a:moveTo>
                    <a:pt x="1" y="5092987"/>
                  </a:moveTo>
                  <a:lnTo>
                    <a:pt x="1" y="4614365"/>
                  </a:lnTo>
                  <a:lnTo>
                    <a:pt x="1" y="4581049"/>
                  </a:lnTo>
                  <a:lnTo>
                    <a:pt x="1" y="4570762"/>
                  </a:lnTo>
                  <a:lnTo>
                    <a:pt x="1" y="4102428"/>
                  </a:lnTo>
                  <a:lnTo>
                    <a:pt x="1" y="4092140"/>
                  </a:lnTo>
                  <a:lnTo>
                    <a:pt x="1" y="4058824"/>
                  </a:lnTo>
                  <a:lnTo>
                    <a:pt x="1" y="3580203"/>
                  </a:lnTo>
                  <a:cubicBezTo>
                    <a:pt x="304" y="3555991"/>
                    <a:pt x="297" y="3534397"/>
                    <a:pt x="600" y="3510185"/>
                  </a:cubicBezTo>
                  <a:lnTo>
                    <a:pt x="1116" y="3505091"/>
                  </a:lnTo>
                  <a:cubicBezTo>
                    <a:pt x="2578" y="3496457"/>
                    <a:pt x="5429" y="3488435"/>
                    <a:pt x="9374" y="3481379"/>
                  </a:cubicBezTo>
                  <a:lnTo>
                    <a:pt x="11513" y="3478247"/>
                  </a:lnTo>
                  <a:lnTo>
                    <a:pt x="15296" y="3471171"/>
                  </a:lnTo>
                  <a:cubicBezTo>
                    <a:pt x="18437" y="3467048"/>
                    <a:pt x="22903" y="3463424"/>
                    <a:pt x="27972" y="3460319"/>
                  </a:cubicBezTo>
                  <a:lnTo>
                    <a:pt x="31697" y="3458549"/>
                  </a:lnTo>
                  <a:lnTo>
                    <a:pt x="33520" y="3457353"/>
                  </a:lnTo>
                  <a:lnTo>
                    <a:pt x="36813" y="3456117"/>
                  </a:lnTo>
                  <a:lnTo>
                    <a:pt x="44262" y="3452578"/>
                  </a:lnTo>
                  <a:cubicBezTo>
                    <a:pt x="55362" y="3448481"/>
                    <a:pt x="65978" y="3446538"/>
                    <a:pt x="70325" y="3446906"/>
                  </a:cubicBezTo>
                  <a:cubicBezTo>
                    <a:pt x="78084" y="3419569"/>
                    <a:pt x="85441" y="3381790"/>
                    <a:pt x="109250" y="3363948"/>
                  </a:cubicBezTo>
                  <a:cubicBezTo>
                    <a:pt x="149738" y="3333609"/>
                    <a:pt x="167203" y="3350867"/>
                    <a:pt x="185599" y="3351737"/>
                  </a:cubicBezTo>
                  <a:cubicBezTo>
                    <a:pt x="187109" y="3351809"/>
                    <a:pt x="182762" y="3327437"/>
                    <a:pt x="195314" y="3315498"/>
                  </a:cubicBezTo>
                  <a:cubicBezTo>
                    <a:pt x="210490" y="3301061"/>
                    <a:pt x="216308" y="3307725"/>
                    <a:pt x="226805" y="3303838"/>
                  </a:cubicBezTo>
                  <a:cubicBezTo>
                    <a:pt x="229283" y="3294332"/>
                    <a:pt x="226689" y="3286200"/>
                    <a:pt x="234238" y="3275319"/>
                  </a:cubicBezTo>
                  <a:cubicBezTo>
                    <a:pt x="250054" y="3252520"/>
                    <a:pt x="257155" y="3255649"/>
                    <a:pt x="283725" y="3239394"/>
                  </a:cubicBezTo>
                  <a:cubicBezTo>
                    <a:pt x="295705" y="3229772"/>
                    <a:pt x="302383" y="3221237"/>
                    <a:pt x="306122" y="3217587"/>
                  </a:cubicBezTo>
                  <a:lnTo>
                    <a:pt x="328518" y="3239395"/>
                  </a:lnTo>
                  <a:cubicBezTo>
                    <a:pt x="355087" y="3255649"/>
                    <a:pt x="362188" y="3252521"/>
                    <a:pt x="378005" y="3275319"/>
                  </a:cubicBezTo>
                  <a:cubicBezTo>
                    <a:pt x="385554" y="3286200"/>
                    <a:pt x="382960" y="3294332"/>
                    <a:pt x="385437" y="3303838"/>
                  </a:cubicBezTo>
                  <a:cubicBezTo>
                    <a:pt x="395935" y="3307725"/>
                    <a:pt x="401753" y="3301061"/>
                    <a:pt x="416929" y="3315498"/>
                  </a:cubicBezTo>
                  <a:cubicBezTo>
                    <a:pt x="429481" y="3327438"/>
                    <a:pt x="425133" y="3351809"/>
                    <a:pt x="426644" y="3351738"/>
                  </a:cubicBezTo>
                  <a:cubicBezTo>
                    <a:pt x="445039" y="3350867"/>
                    <a:pt x="462505" y="3333609"/>
                    <a:pt x="502993" y="3363949"/>
                  </a:cubicBezTo>
                  <a:cubicBezTo>
                    <a:pt x="526802" y="3381790"/>
                    <a:pt x="534159" y="3419569"/>
                    <a:pt x="541917" y="3446906"/>
                  </a:cubicBezTo>
                  <a:cubicBezTo>
                    <a:pt x="546264" y="3446539"/>
                    <a:pt x="556881" y="3448482"/>
                    <a:pt x="567981" y="3452579"/>
                  </a:cubicBezTo>
                  <a:lnTo>
                    <a:pt x="570789" y="3453913"/>
                  </a:lnTo>
                  <a:lnTo>
                    <a:pt x="579960" y="3457353"/>
                  </a:lnTo>
                  <a:cubicBezTo>
                    <a:pt x="583243" y="3459031"/>
                    <a:pt x="586363" y="3461084"/>
                    <a:pt x="589283" y="3463467"/>
                  </a:cubicBezTo>
                  <a:lnTo>
                    <a:pt x="590814" y="3464994"/>
                  </a:lnTo>
                  <a:lnTo>
                    <a:pt x="591332" y="3465364"/>
                  </a:lnTo>
                  <a:lnTo>
                    <a:pt x="595236" y="3469402"/>
                  </a:lnTo>
                  <a:lnTo>
                    <a:pt x="597405" y="3471565"/>
                  </a:lnTo>
                  <a:cubicBezTo>
                    <a:pt x="607337" y="3483565"/>
                    <a:pt x="613479" y="3500144"/>
                    <a:pt x="613479" y="3518456"/>
                  </a:cubicBezTo>
                  <a:lnTo>
                    <a:pt x="613479" y="3518828"/>
                  </a:lnTo>
                  <a:lnTo>
                    <a:pt x="613783" y="3534984"/>
                  </a:lnTo>
                  <a:lnTo>
                    <a:pt x="613674" y="3548931"/>
                  </a:lnTo>
                  <a:cubicBezTo>
                    <a:pt x="613622" y="3555899"/>
                    <a:pt x="613559" y="3564944"/>
                    <a:pt x="613479" y="3576539"/>
                  </a:cubicBezTo>
                  <a:lnTo>
                    <a:pt x="613479" y="3997076"/>
                  </a:lnTo>
                  <a:lnTo>
                    <a:pt x="613479" y="3997078"/>
                  </a:lnTo>
                  <a:lnTo>
                    <a:pt x="613479" y="3997450"/>
                  </a:lnTo>
                  <a:lnTo>
                    <a:pt x="613783" y="4013605"/>
                  </a:lnTo>
                  <a:lnTo>
                    <a:pt x="613674" y="4027552"/>
                  </a:lnTo>
                  <a:cubicBezTo>
                    <a:pt x="613622" y="4034520"/>
                    <a:pt x="613559" y="4043565"/>
                    <a:pt x="613479" y="4055160"/>
                  </a:cubicBezTo>
                  <a:lnTo>
                    <a:pt x="613479" y="4570762"/>
                  </a:lnTo>
                  <a:lnTo>
                    <a:pt x="613479" y="4581049"/>
                  </a:lnTo>
                  <a:lnTo>
                    <a:pt x="613479" y="4618029"/>
                  </a:lnTo>
                  <a:cubicBezTo>
                    <a:pt x="613559" y="4629624"/>
                    <a:pt x="613622" y="4638670"/>
                    <a:pt x="613674" y="4645638"/>
                  </a:cubicBezTo>
                  <a:lnTo>
                    <a:pt x="613784" y="4659584"/>
                  </a:lnTo>
                  <a:lnTo>
                    <a:pt x="613479" y="4675740"/>
                  </a:lnTo>
                  <a:lnTo>
                    <a:pt x="613479" y="4676112"/>
                  </a:lnTo>
                  <a:lnTo>
                    <a:pt x="613479" y="5096651"/>
                  </a:lnTo>
                  <a:cubicBezTo>
                    <a:pt x="613559" y="5108246"/>
                    <a:pt x="613622" y="5117291"/>
                    <a:pt x="613674" y="5124259"/>
                  </a:cubicBezTo>
                  <a:lnTo>
                    <a:pt x="613784" y="5138206"/>
                  </a:lnTo>
                  <a:lnTo>
                    <a:pt x="613479" y="5154361"/>
                  </a:lnTo>
                  <a:lnTo>
                    <a:pt x="613479" y="5154734"/>
                  </a:lnTo>
                  <a:cubicBezTo>
                    <a:pt x="613479" y="5173046"/>
                    <a:pt x="607336" y="5189624"/>
                    <a:pt x="597405" y="5201625"/>
                  </a:cubicBezTo>
                  <a:lnTo>
                    <a:pt x="595236" y="5203787"/>
                  </a:lnTo>
                  <a:lnTo>
                    <a:pt x="591332" y="5207826"/>
                  </a:lnTo>
                  <a:lnTo>
                    <a:pt x="590814" y="5208196"/>
                  </a:lnTo>
                  <a:lnTo>
                    <a:pt x="589282" y="5209722"/>
                  </a:lnTo>
                  <a:cubicBezTo>
                    <a:pt x="586362" y="5212106"/>
                    <a:pt x="583243" y="5214159"/>
                    <a:pt x="579960" y="5215836"/>
                  </a:cubicBezTo>
                  <a:lnTo>
                    <a:pt x="570789" y="5219276"/>
                  </a:lnTo>
                  <a:lnTo>
                    <a:pt x="567981" y="5220610"/>
                  </a:lnTo>
                  <a:cubicBezTo>
                    <a:pt x="556881" y="5224707"/>
                    <a:pt x="546264" y="5226651"/>
                    <a:pt x="541917" y="5226283"/>
                  </a:cubicBezTo>
                  <a:cubicBezTo>
                    <a:pt x="534159" y="5253621"/>
                    <a:pt x="526802" y="5291399"/>
                    <a:pt x="502993" y="5309241"/>
                  </a:cubicBezTo>
                  <a:cubicBezTo>
                    <a:pt x="462505" y="5339580"/>
                    <a:pt x="445039" y="5322322"/>
                    <a:pt x="426644" y="5321452"/>
                  </a:cubicBezTo>
                  <a:cubicBezTo>
                    <a:pt x="425133" y="5321380"/>
                    <a:pt x="429480" y="5345752"/>
                    <a:pt x="416929" y="5357692"/>
                  </a:cubicBezTo>
                  <a:cubicBezTo>
                    <a:pt x="401753" y="5372128"/>
                    <a:pt x="395935" y="5365465"/>
                    <a:pt x="385437" y="5369351"/>
                  </a:cubicBezTo>
                  <a:cubicBezTo>
                    <a:pt x="382960" y="5378858"/>
                    <a:pt x="385554" y="5386989"/>
                    <a:pt x="378004" y="5397870"/>
                  </a:cubicBezTo>
                  <a:cubicBezTo>
                    <a:pt x="362188" y="5420669"/>
                    <a:pt x="355087" y="5417540"/>
                    <a:pt x="328518" y="5433795"/>
                  </a:cubicBezTo>
                  <a:lnTo>
                    <a:pt x="306121" y="5455602"/>
                  </a:lnTo>
                  <a:cubicBezTo>
                    <a:pt x="302383" y="5451952"/>
                    <a:pt x="295705" y="5443417"/>
                    <a:pt x="283725" y="5433795"/>
                  </a:cubicBezTo>
                  <a:cubicBezTo>
                    <a:pt x="257155" y="5417540"/>
                    <a:pt x="250054" y="5420669"/>
                    <a:pt x="234238" y="5397871"/>
                  </a:cubicBezTo>
                  <a:cubicBezTo>
                    <a:pt x="226689" y="5386989"/>
                    <a:pt x="229283" y="5378858"/>
                    <a:pt x="226805" y="5369351"/>
                  </a:cubicBezTo>
                  <a:cubicBezTo>
                    <a:pt x="216308" y="5365465"/>
                    <a:pt x="210490" y="5372128"/>
                    <a:pt x="195314" y="5357692"/>
                  </a:cubicBezTo>
                  <a:cubicBezTo>
                    <a:pt x="182762" y="5345752"/>
                    <a:pt x="187109" y="5321381"/>
                    <a:pt x="185599" y="5321452"/>
                  </a:cubicBezTo>
                  <a:cubicBezTo>
                    <a:pt x="167203" y="5322322"/>
                    <a:pt x="149738" y="5339580"/>
                    <a:pt x="109250" y="5309241"/>
                  </a:cubicBezTo>
                  <a:cubicBezTo>
                    <a:pt x="85441" y="5291399"/>
                    <a:pt x="78084" y="5253621"/>
                    <a:pt x="70325" y="5226283"/>
                  </a:cubicBezTo>
                  <a:cubicBezTo>
                    <a:pt x="65978" y="5226651"/>
                    <a:pt x="55362" y="5224707"/>
                    <a:pt x="44261" y="5220610"/>
                  </a:cubicBezTo>
                  <a:lnTo>
                    <a:pt x="36813" y="5217072"/>
                  </a:lnTo>
                  <a:lnTo>
                    <a:pt x="33520" y="5215836"/>
                  </a:lnTo>
                  <a:lnTo>
                    <a:pt x="31697" y="5214640"/>
                  </a:lnTo>
                  <a:lnTo>
                    <a:pt x="27972" y="5212871"/>
                  </a:lnTo>
                  <a:cubicBezTo>
                    <a:pt x="22903" y="5209765"/>
                    <a:pt x="18437" y="5206141"/>
                    <a:pt x="15297" y="5202018"/>
                  </a:cubicBezTo>
                  <a:lnTo>
                    <a:pt x="11513" y="5194943"/>
                  </a:lnTo>
                  <a:lnTo>
                    <a:pt x="9374" y="5191811"/>
                  </a:lnTo>
                  <a:cubicBezTo>
                    <a:pt x="5429" y="5184755"/>
                    <a:pt x="2578" y="5176732"/>
                    <a:pt x="1116" y="5168098"/>
                  </a:cubicBezTo>
                  <a:lnTo>
                    <a:pt x="600" y="5163004"/>
                  </a:lnTo>
                  <a:cubicBezTo>
                    <a:pt x="297" y="5138792"/>
                    <a:pt x="304" y="5117198"/>
                    <a:pt x="1" y="5092987"/>
                  </a:cubicBezTo>
                  <a:close/>
                  <a:moveTo>
                    <a:pt x="0" y="1875400"/>
                  </a:moveTo>
                  <a:lnTo>
                    <a:pt x="0" y="1396778"/>
                  </a:lnTo>
                  <a:lnTo>
                    <a:pt x="0" y="1363462"/>
                  </a:lnTo>
                  <a:lnTo>
                    <a:pt x="0" y="1353174"/>
                  </a:lnTo>
                  <a:lnTo>
                    <a:pt x="0" y="884841"/>
                  </a:lnTo>
                  <a:lnTo>
                    <a:pt x="0" y="874553"/>
                  </a:lnTo>
                  <a:lnTo>
                    <a:pt x="0" y="841237"/>
                  </a:lnTo>
                  <a:lnTo>
                    <a:pt x="0" y="362615"/>
                  </a:lnTo>
                  <a:cubicBezTo>
                    <a:pt x="303" y="338404"/>
                    <a:pt x="296" y="316809"/>
                    <a:pt x="599" y="292598"/>
                  </a:cubicBezTo>
                  <a:lnTo>
                    <a:pt x="1115" y="287504"/>
                  </a:lnTo>
                  <a:cubicBezTo>
                    <a:pt x="2578" y="278870"/>
                    <a:pt x="5428" y="270847"/>
                    <a:pt x="9373" y="263792"/>
                  </a:cubicBezTo>
                  <a:lnTo>
                    <a:pt x="11512" y="260660"/>
                  </a:lnTo>
                  <a:lnTo>
                    <a:pt x="15296" y="253584"/>
                  </a:lnTo>
                  <a:cubicBezTo>
                    <a:pt x="18436" y="249461"/>
                    <a:pt x="22902" y="245837"/>
                    <a:pt x="27971" y="242732"/>
                  </a:cubicBezTo>
                  <a:lnTo>
                    <a:pt x="31696" y="240962"/>
                  </a:lnTo>
                  <a:lnTo>
                    <a:pt x="33519" y="239766"/>
                  </a:lnTo>
                  <a:lnTo>
                    <a:pt x="36812" y="238530"/>
                  </a:lnTo>
                  <a:lnTo>
                    <a:pt x="44261" y="234991"/>
                  </a:lnTo>
                  <a:cubicBezTo>
                    <a:pt x="55361" y="230894"/>
                    <a:pt x="65978" y="228951"/>
                    <a:pt x="70324" y="229319"/>
                  </a:cubicBezTo>
                  <a:cubicBezTo>
                    <a:pt x="78083" y="201982"/>
                    <a:pt x="85440" y="164203"/>
                    <a:pt x="109249" y="146361"/>
                  </a:cubicBezTo>
                  <a:cubicBezTo>
                    <a:pt x="149737" y="116022"/>
                    <a:pt x="167202" y="133280"/>
                    <a:pt x="185598" y="134150"/>
                  </a:cubicBezTo>
                  <a:cubicBezTo>
                    <a:pt x="187108" y="134222"/>
                    <a:pt x="182761" y="109850"/>
                    <a:pt x="195313" y="97911"/>
                  </a:cubicBezTo>
                  <a:cubicBezTo>
                    <a:pt x="210489" y="83474"/>
                    <a:pt x="216307" y="90138"/>
                    <a:pt x="226804" y="86251"/>
                  </a:cubicBezTo>
                  <a:cubicBezTo>
                    <a:pt x="229282" y="76745"/>
                    <a:pt x="226688" y="68613"/>
                    <a:pt x="234237" y="57732"/>
                  </a:cubicBezTo>
                  <a:cubicBezTo>
                    <a:pt x="250053" y="34933"/>
                    <a:pt x="257154" y="38062"/>
                    <a:pt x="283724" y="21807"/>
                  </a:cubicBezTo>
                  <a:cubicBezTo>
                    <a:pt x="295704" y="12185"/>
                    <a:pt x="302382" y="3650"/>
                    <a:pt x="306121" y="0"/>
                  </a:cubicBezTo>
                  <a:lnTo>
                    <a:pt x="328517" y="21808"/>
                  </a:lnTo>
                  <a:cubicBezTo>
                    <a:pt x="355087" y="38062"/>
                    <a:pt x="362188" y="34934"/>
                    <a:pt x="378004" y="57732"/>
                  </a:cubicBezTo>
                  <a:cubicBezTo>
                    <a:pt x="385553" y="68613"/>
                    <a:pt x="382959" y="76745"/>
                    <a:pt x="385436" y="86251"/>
                  </a:cubicBezTo>
                  <a:cubicBezTo>
                    <a:pt x="395934" y="90138"/>
                    <a:pt x="401752" y="83474"/>
                    <a:pt x="416928" y="97911"/>
                  </a:cubicBezTo>
                  <a:cubicBezTo>
                    <a:pt x="429480" y="109851"/>
                    <a:pt x="425133" y="134222"/>
                    <a:pt x="426643" y="134151"/>
                  </a:cubicBezTo>
                  <a:cubicBezTo>
                    <a:pt x="445039" y="133280"/>
                    <a:pt x="462504" y="116022"/>
                    <a:pt x="502992" y="146362"/>
                  </a:cubicBezTo>
                  <a:cubicBezTo>
                    <a:pt x="526801" y="164203"/>
                    <a:pt x="534158" y="201982"/>
                    <a:pt x="541916" y="229319"/>
                  </a:cubicBezTo>
                  <a:cubicBezTo>
                    <a:pt x="546263" y="228952"/>
                    <a:pt x="556880" y="230895"/>
                    <a:pt x="567980" y="234992"/>
                  </a:cubicBezTo>
                  <a:lnTo>
                    <a:pt x="570788" y="236326"/>
                  </a:lnTo>
                  <a:lnTo>
                    <a:pt x="579959" y="239766"/>
                  </a:lnTo>
                  <a:cubicBezTo>
                    <a:pt x="583242" y="241444"/>
                    <a:pt x="586362" y="243497"/>
                    <a:pt x="589282" y="245880"/>
                  </a:cubicBezTo>
                  <a:lnTo>
                    <a:pt x="590813" y="247407"/>
                  </a:lnTo>
                  <a:lnTo>
                    <a:pt x="591331" y="247777"/>
                  </a:lnTo>
                  <a:lnTo>
                    <a:pt x="595235" y="251815"/>
                  </a:lnTo>
                  <a:lnTo>
                    <a:pt x="597404" y="253977"/>
                  </a:lnTo>
                  <a:cubicBezTo>
                    <a:pt x="607336" y="265978"/>
                    <a:pt x="613478" y="282557"/>
                    <a:pt x="613478" y="300869"/>
                  </a:cubicBezTo>
                  <a:lnTo>
                    <a:pt x="613478" y="301241"/>
                  </a:lnTo>
                  <a:lnTo>
                    <a:pt x="613782" y="317397"/>
                  </a:lnTo>
                  <a:lnTo>
                    <a:pt x="613673" y="331343"/>
                  </a:lnTo>
                  <a:cubicBezTo>
                    <a:pt x="613622" y="338311"/>
                    <a:pt x="613558" y="347357"/>
                    <a:pt x="613478" y="358952"/>
                  </a:cubicBezTo>
                  <a:lnTo>
                    <a:pt x="613478" y="779489"/>
                  </a:lnTo>
                  <a:lnTo>
                    <a:pt x="613478" y="779490"/>
                  </a:lnTo>
                  <a:lnTo>
                    <a:pt x="613478" y="779862"/>
                  </a:lnTo>
                  <a:lnTo>
                    <a:pt x="613782" y="796018"/>
                  </a:lnTo>
                  <a:lnTo>
                    <a:pt x="613673" y="809965"/>
                  </a:lnTo>
                  <a:cubicBezTo>
                    <a:pt x="613622" y="816933"/>
                    <a:pt x="613558" y="825978"/>
                    <a:pt x="613478" y="837573"/>
                  </a:cubicBezTo>
                  <a:lnTo>
                    <a:pt x="613478" y="1353174"/>
                  </a:lnTo>
                  <a:lnTo>
                    <a:pt x="613478" y="1363462"/>
                  </a:lnTo>
                  <a:lnTo>
                    <a:pt x="613478" y="1400442"/>
                  </a:lnTo>
                  <a:cubicBezTo>
                    <a:pt x="613558" y="1412037"/>
                    <a:pt x="613621" y="1421083"/>
                    <a:pt x="613673" y="1428050"/>
                  </a:cubicBezTo>
                  <a:lnTo>
                    <a:pt x="613783" y="1441997"/>
                  </a:lnTo>
                  <a:lnTo>
                    <a:pt x="613478" y="1458153"/>
                  </a:lnTo>
                  <a:lnTo>
                    <a:pt x="613478" y="1458525"/>
                  </a:lnTo>
                  <a:lnTo>
                    <a:pt x="613478" y="1879063"/>
                  </a:lnTo>
                  <a:cubicBezTo>
                    <a:pt x="613558" y="1890659"/>
                    <a:pt x="613621" y="1899704"/>
                    <a:pt x="613673" y="1906672"/>
                  </a:cubicBezTo>
                  <a:lnTo>
                    <a:pt x="613783" y="1920618"/>
                  </a:lnTo>
                  <a:lnTo>
                    <a:pt x="613478" y="1936774"/>
                  </a:lnTo>
                  <a:lnTo>
                    <a:pt x="613478" y="1937146"/>
                  </a:lnTo>
                  <a:cubicBezTo>
                    <a:pt x="613478" y="1955458"/>
                    <a:pt x="607335" y="1972037"/>
                    <a:pt x="597404" y="1984038"/>
                  </a:cubicBezTo>
                  <a:lnTo>
                    <a:pt x="595235" y="1986200"/>
                  </a:lnTo>
                  <a:lnTo>
                    <a:pt x="591331" y="1990238"/>
                  </a:lnTo>
                  <a:lnTo>
                    <a:pt x="590813" y="1990608"/>
                  </a:lnTo>
                  <a:lnTo>
                    <a:pt x="589281" y="1992135"/>
                  </a:lnTo>
                  <a:cubicBezTo>
                    <a:pt x="586361" y="1994518"/>
                    <a:pt x="583242" y="1996572"/>
                    <a:pt x="579959" y="1998249"/>
                  </a:cubicBezTo>
                  <a:lnTo>
                    <a:pt x="570788" y="2001689"/>
                  </a:lnTo>
                  <a:lnTo>
                    <a:pt x="567980" y="2003023"/>
                  </a:lnTo>
                  <a:cubicBezTo>
                    <a:pt x="556880" y="2007120"/>
                    <a:pt x="546263" y="2009064"/>
                    <a:pt x="541916" y="2008696"/>
                  </a:cubicBezTo>
                  <a:cubicBezTo>
                    <a:pt x="534158" y="2036033"/>
                    <a:pt x="526801" y="2073812"/>
                    <a:pt x="502992" y="2091653"/>
                  </a:cubicBezTo>
                  <a:cubicBezTo>
                    <a:pt x="462504" y="2121993"/>
                    <a:pt x="445038" y="2104735"/>
                    <a:pt x="426643" y="2103865"/>
                  </a:cubicBezTo>
                  <a:cubicBezTo>
                    <a:pt x="425132" y="2103793"/>
                    <a:pt x="429479" y="2128165"/>
                    <a:pt x="416928" y="2140104"/>
                  </a:cubicBezTo>
                  <a:cubicBezTo>
                    <a:pt x="401752" y="2154541"/>
                    <a:pt x="395934" y="2147878"/>
                    <a:pt x="385436" y="2151764"/>
                  </a:cubicBezTo>
                  <a:cubicBezTo>
                    <a:pt x="382959" y="2161270"/>
                    <a:pt x="385553" y="2169402"/>
                    <a:pt x="378003" y="2180283"/>
                  </a:cubicBezTo>
                  <a:cubicBezTo>
                    <a:pt x="362187" y="2203082"/>
                    <a:pt x="355086" y="2199953"/>
                    <a:pt x="328517" y="2216208"/>
                  </a:cubicBezTo>
                  <a:lnTo>
                    <a:pt x="306120" y="2238015"/>
                  </a:lnTo>
                  <a:cubicBezTo>
                    <a:pt x="302382" y="2234365"/>
                    <a:pt x="295704" y="2225830"/>
                    <a:pt x="283724" y="2216208"/>
                  </a:cubicBezTo>
                  <a:cubicBezTo>
                    <a:pt x="257154" y="2199953"/>
                    <a:pt x="250053" y="2203082"/>
                    <a:pt x="234237" y="2180284"/>
                  </a:cubicBezTo>
                  <a:cubicBezTo>
                    <a:pt x="226688" y="2169402"/>
                    <a:pt x="229282" y="2161271"/>
                    <a:pt x="226804" y="2151764"/>
                  </a:cubicBezTo>
                  <a:cubicBezTo>
                    <a:pt x="216307" y="2147878"/>
                    <a:pt x="210489" y="2154541"/>
                    <a:pt x="195313" y="2140104"/>
                  </a:cubicBezTo>
                  <a:cubicBezTo>
                    <a:pt x="182761" y="2128165"/>
                    <a:pt x="187108" y="2103794"/>
                    <a:pt x="185598" y="2103865"/>
                  </a:cubicBezTo>
                  <a:cubicBezTo>
                    <a:pt x="167202" y="2104735"/>
                    <a:pt x="149737" y="2121993"/>
                    <a:pt x="109249" y="2091654"/>
                  </a:cubicBezTo>
                  <a:cubicBezTo>
                    <a:pt x="85440" y="2073812"/>
                    <a:pt x="78083" y="2036033"/>
                    <a:pt x="70324" y="2008696"/>
                  </a:cubicBezTo>
                  <a:cubicBezTo>
                    <a:pt x="65977" y="2009064"/>
                    <a:pt x="55361" y="2007120"/>
                    <a:pt x="44260" y="2003023"/>
                  </a:cubicBezTo>
                  <a:lnTo>
                    <a:pt x="36812" y="1999484"/>
                  </a:lnTo>
                  <a:lnTo>
                    <a:pt x="33519" y="1998249"/>
                  </a:lnTo>
                  <a:lnTo>
                    <a:pt x="31696" y="1997053"/>
                  </a:lnTo>
                  <a:lnTo>
                    <a:pt x="27971" y="1995283"/>
                  </a:lnTo>
                  <a:cubicBezTo>
                    <a:pt x="22902" y="1992178"/>
                    <a:pt x="18436" y="1988554"/>
                    <a:pt x="15296" y="1984431"/>
                  </a:cubicBezTo>
                  <a:lnTo>
                    <a:pt x="11512" y="1977355"/>
                  </a:lnTo>
                  <a:lnTo>
                    <a:pt x="9373" y="1974223"/>
                  </a:lnTo>
                  <a:cubicBezTo>
                    <a:pt x="5428" y="1967168"/>
                    <a:pt x="2577" y="1959145"/>
                    <a:pt x="1115" y="1950511"/>
                  </a:cubicBezTo>
                  <a:lnTo>
                    <a:pt x="599" y="1945417"/>
                  </a:lnTo>
                  <a:cubicBezTo>
                    <a:pt x="296" y="1921205"/>
                    <a:pt x="303" y="1899611"/>
                    <a:pt x="0" y="1875400"/>
                  </a:cubicBezTo>
                  <a:close/>
                </a:path>
              </a:pathLst>
            </a:custGeom>
            <a:solidFill>
              <a:srgbClr val="243169"/>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5" name="Freeform: Shape 4">
              <a:extLst>
                <a:ext uri="{FF2B5EF4-FFF2-40B4-BE49-F238E27FC236}">
                  <a16:creationId xmlns:a16="http://schemas.microsoft.com/office/drawing/2014/main" id="{DDCF7995-C613-8095-4654-8E2F7938BF9B}"/>
                </a:ext>
              </a:extLst>
            </p:cNvPr>
            <p:cNvSpPr/>
            <p:nvPr/>
          </p:nvSpPr>
          <p:spPr>
            <a:xfrm rot="16200000" flipH="1" flipV="1">
              <a:off x="8762781" y="-1536459"/>
              <a:ext cx="672706" cy="5127200"/>
            </a:xfrm>
            <a:custGeom>
              <a:avLst/>
              <a:gdLst>
                <a:gd name="connsiteX0" fmla="*/ 672605 w 672706"/>
                <a:gd name="connsiteY0" fmla="*/ 2234652 h 4568908"/>
                <a:gd name="connsiteX1" fmla="*/ 672606 w 672706"/>
                <a:gd name="connsiteY1" fmla="*/ 2234467 h 4568908"/>
                <a:gd name="connsiteX2" fmla="*/ 672706 w 672706"/>
                <a:gd name="connsiteY2" fmla="*/ 2228952 h 4568908"/>
                <a:gd name="connsiteX3" fmla="*/ 672605 w 672706"/>
                <a:gd name="connsiteY3" fmla="*/ 4191470 h 4568908"/>
                <a:gd name="connsiteX4" fmla="*/ 672606 w 672706"/>
                <a:gd name="connsiteY4" fmla="*/ 4191285 h 4568908"/>
                <a:gd name="connsiteX5" fmla="*/ 672706 w 672706"/>
                <a:gd name="connsiteY5" fmla="*/ 4185770 h 4568908"/>
                <a:gd name="connsiteX6" fmla="*/ 672605 w 672706"/>
                <a:gd name="connsiteY6" fmla="*/ 377441 h 4568908"/>
                <a:gd name="connsiteX7" fmla="*/ 672706 w 672706"/>
                <a:gd name="connsiteY7" fmla="*/ 383140 h 4568908"/>
                <a:gd name="connsiteX8" fmla="*/ 672606 w 672706"/>
                <a:gd name="connsiteY8" fmla="*/ 377625 h 4568908"/>
                <a:gd name="connsiteX9" fmla="*/ 672605 w 672706"/>
                <a:gd name="connsiteY9" fmla="*/ 936061 h 4568908"/>
                <a:gd name="connsiteX10" fmla="*/ 672706 w 672706"/>
                <a:gd name="connsiteY10" fmla="*/ 941761 h 4568908"/>
                <a:gd name="connsiteX11" fmla="*/ 672606 w 672706"/>
                <a:gd name="connsiteY11" fmla="*/ 936246 h 4568908"/>
                <a:gd name="connsiteX12" fmla="*/ 672605 w 672706"/>
                <a:gd name="connsiteY12" fmla="*/ 1676031 h 4568908"/>
                <a:gd name="connsiteX13" fmla="*/ 672606 w 672706"/>
                <a:gd name="connsiteY13" fmla="*/ 1675847 h 4568908"/>
                <a:gd name="connsiteX14" fmla="*/ 672706 w 672706"/>
                <a:gd name="connsiteY14" fmla="*/ 1670331 h 4568908"/>
                <a:gd name="connsiteX15" fmla="*/ 672605 w 672706"/>
                <a:gd name="connsiteY15" fmla="*/ 2334259 h 4568908"/>
                <a:gd name="connsiteX16" fmla="*/ 672706 w 672706"/>
                <a:gd name="connsiteY16" fmla="*/ 2339958 h 4568908"/>
                <a:gd name="connsiteX17" fmla="*/ 672606 w 672706"/>
                <a:gd name="connsiteY17" fmla="*/ 2334443 h 4568908"/>
                <a:gd name="connsiteX18" fmla="*/ 672605 w 672706"/>
                <a:gd name="connsiteY18" fmla="*/ 2892879 h 4568908"/>
                <a:gd name="connsiteX19" fmla="*/ 672706 w 672706"/>
                <a:gd name="connsiteY19" fmla="*/ 2898579 h 4568908"/>
                <a:gd name="connsiteX20" fmla="*/ 672606 w 672706"/>
                <a:gd name="connsiteY20" fmla="*/ 2893063 h 4568908"/>
                <a:gd name="connsiteX21" fmla="*/ 672605 w 672706"/>
                <a:gd name="connsiteY21" fmla="*/ 3632849 h 4568908"/>
                <a:gd name="connsiteX22" fmla="*/ 672606 w 672706"/>
                <a:gd name="connsiteY22" fmla="*/ 3632664 h 4568908"/>
                <a:gd name="connsiteX23" fmla="*/ 672706 w 672706"/>
                <a:gd name="connsiteY23" fmla="*/ 3627149 h 4568908"/>
                <a:gd name="connsiteX24" fmla="*/ 672482 w 672706"/>
                <a:gd name="connsiteY24" fmla="*/ 2241643 h 4568908"/>
                <a:gd name="connsiteX25" fmla="*/ 672605 w 672706"/>
                <a:gd name="connsiteY25" fmla="*/ 2234652 h 4568908"/>
                <a:gd name="connsiteX26" fmla="*/ 672597 w 672706"/>
                <a:gd name="connsiteY26" fmla="*/ 2241883 h 4568908"/>
                <a:gd name="connsiteX27" fmla="*/ 672492 w 672706"/>
                <a:gd name="connsiteY27" fmla="*/ 2243041 h 4568908"/>
                <a:gd name="connsiteX28" fmla="*/ 672482 w 672706"/>
                <a:gd name="connsiteY28" fmla="*/ 4198461 h 4568908"/>
                <a:gd name="connsiteX29" fmla="*/ 672605 w 672706"/>
                <a:gd name="connsiteY29" fmla="*/ 4191470 h 4568908"/>
                <a:gd name="connsiteX30" fmla="*/ 672597 w 672706"/>
                <a:gd name="connsiteY30" fmla="*/ 4198700 h 4568908"/>
                <a:gd name="connsiteX31" fmla="*/ 672492 w 672706"/>
                <a:gd name="connsiteY31" fmla="*/ 4199859 h 4568908"/>
                <a:gd name="connsiteX32" fmla="*/ 672482 w 672706"/>
                <a:gd name="connsiteY32" fmla="*/ 1683022 h 4568908"/>
                <a:gd name="connsiteX33" fmla="*/ 672605 w 672706"/>
                <a:gd name="connsiteY33" fmla="*/ 1676031 h 4568908"/>
                <a:gd name="connsiteX34" fmla="*/ 672597 w 672706"/>
                <a:gd name="connsiteY34" fmla="*/ 1683262 h 4568908"/>
                <a:gd name="connsiteX35" fmla="*/ 672492 w 672706"/>
                <a:gd name="connsiteY35" fmla="*/ 1684420 h 4568908"/>
                <a:gd name="connsiteX36" fmla="*/ 672482 w 672706"/>
                <a:gd name="connsiteY36" fmla="*/ 3639840 h 4568908"/>
                <a:gd name="connsiteX37" fmla="*/ 672605 w 672706"/>
                <a:gd name="connsiteY37" fmla="*/ 3632849 h 4568908"/>
                <a:gd name="connsiteX38" fmla="*/ 672597 w 672706"/>
                <a:gd name="connsiteY38" fmla="*/ 3640080 h 4568908"/>
                <a:gd name="connsiteX39" fmla="*/ 672492 w 672706"/>
                <a:gd name="connsiteY39" fmla="*/ 3641238 h 4568908"/>
                <a:gd name="connsiteX40" fmla="*/ 672482 w 672706"/>
                <a:gd name="connsiteY40" fmla="*/ 370450 h 4568908"/>
                <a:gd name="connsiteX41" fmla="*/ 672492 w 672706"/>
                <a:gd name="connsiteY41" fmla="*/ 369051 h 4568908"/>
                <a:gd name="connsiteX42" fmla="*/ 672597 w 672706"/>
                <a:gd name="connsiteY42" fmla="*/ 370210 h 4568908"/>
                <a:gd name="connsiteX43" fmla="*/ 672605 w 672706"/>
                <a:gd name="connsiteY43" fmla="*/ 377441 h 4568908"/>
                <a:gd name="connsiteX44" fmla="*/ 672482 w 672706"/>
                <a:gd name="connsiteY44" fmla="*/ 929071 h 4568908"/>
                <a:gd name="connsiteX45" fmla="*/ 672492 w 672706"/>
                <a:gd name="connsiteY45" fmla="*/ 927672 h 4568908"/>
                <a:gd name="connsiteX46" fmla="*/ 672597 w 672706"/>
                <a:gd name="connsiteY46" fmla="*/ 928831 h 4568908"/>
                <a:gd name="connsiteX47" fmla="*/ 672605 w 672706"/>
                <a:gd name="connsiteY47" fmla="*/ 936061 h 4568908"/>
                <a:gd name="connsiteX48" fmla="*/ 672482 w 672706"/>
                <a:gd name="connsiteY48" fmla="*/ 2327268 h 4568908"/>
                <a:gd name="connsiteX49" fmla="*/ 672492 w 672706"/>
                <a:gd name="connsiteY49" fmla="*/ 2325869 h 4568908"/>
                <a:gd name="connsiteX50" fmla="*/ 672597 w 672706"/>
                <a:gd name="connsiteY50" fmla="*/ 2327028 h 4568908"/>
                <a:gd name="connsiteX51" fmla="*/ 672605 w 672706"/>
                <a:gd name="connsiteY51" fmla="*/ 2334259 h 4568908"/>
                <a:gd name="connsiteX52" fmla="*/ 672482 w 672706"/>
                <a:gd name="connsiteY52" fmla="*/ 2885888 h 4568908"/>
                <a:gd name="connsiteX53" fmla="*/ 672492 w 672706"/>
                <a:gd name="connsiteY53" fmla="*/ 2884490 h 4568908"/>
                <a:gd name="connsiteX54" fmla="*/ 672597 w 672706"/>
                <a:gd name="connsiteY54" fmla="*/ 2885648 h 4568908"/>
                <a:gd name="connsiteX55" fmla="*/ 672605 w 672706"/>
                <a:gd name="connsiteY55" fmla="*/ 2892879 h 4568908"/>
                <a:gd name="connsiteX56" fmla="*/ 0 w 672706"/>
                <a:gd name="connsiteY56" fmla="*/ 4145683 h 4568908"/>
                <a:gd name="connsiteX57" fmla="*/ 0 w 672706"/>
                <a:gd name="connsiteY57" fmla="*/ 3587063 h 4568908"/>
                <a:gd name="connsiteX58" fmla="*/ 0 w 672706"/>
                <a:gd name="connsiteY58" fmla="*/ 3548178 h 4568908"/>
                <a:gd name="connsiteX59" fmla="*/ 0 w 672706"/>
                <a:gd name="connsiteY59" fmla="*/ 3536171 h 4568908"/>
                <a:gd name="connsiteX60" fmla="*/ 0 w 672706"/>
                <a:gd name="connsiteY60" fmla="*/ 2989557 h 4568908"/>
                <a:gd name="connsiteX61" fmla="*/ 0 w 672706"/>
                <a:gd name="connsiteY61" fmla="*/ 2977550 h 4568908"/>
                <a:gd name="connsiteX62" fmla="*/ 0 w 672706"/>
                <a:gd name="connsiteY62" fmla="*/ 2938665 h 4568908"/>
                <a:gd name="connsiteX63" fmla="*/ 0 w 672706"/>
                <a:gd name="connsiteY63" fmla="*/ 2380044 h 4568908"/>
                <a:gd name="connsiteX64" fmla="*/ 656 w 672706"/>
                <a:gd name="connsiteY64" fmla="*/ 2298324 h 4568908"/>
                <a:gd name="connsiteX65" fmla="*/ 1222 w 672706"/>
                <a:gd name="connsiteY65" fmla="*/ 2292378 h 4568908"/>
                <a:gd name="connsiteX66" fmla="*/ 3812 w 672706"/>
                <a:gd name="connsiteY66" fmla="*/ 2284455 h 4568908"/>
                <a:gd name="connsiteX67" fmla="*/ 1222 w 672706"/>
                <a:gd name="connsiteY67" fmla="*/ 2276531 h 4568908"/>
                <a:gd name="connsiteX68" fmla="*/ 656 w 672706"/>
                <a:gd name="connsiteY68" fmla="*/ 2270586 h 4568908"/>
                <a:gd name="connsiteX69" fmla="*/ 0 w 672706"/>
                <a:gd name="connsiteY69" fmla="*/ 2188865 h 4568908"/>
                <a:gd name="connsiteX70" fmla="*/ 0 w 672706"/>
                <a:gd name="connsiteY70" fmla="*/ 1630245 h 4568908"/>
                <a:gd name="connsiteX71" fmla="*/ 0 w 672706"/>
                <a:gd name="connsiteY71" fmla="*/ 1591360 h 4568908"/>
                <a:gd name="connsiteX72" fmla="*/ 0 w 672706"/>
                <a:gd name="connsiteY72" fmla="*/ 1579353 h 4568908"/>
                <a:gd name="connsiteX73" fmla="*/ 0 w 672706"/>
                <a:gd name="connsiteY73" fmla="*/ 1032739 h 4568908"/>
                <a:gd name="connsiteX74" fmla="*/ 0 w 672706"/>
                <a:gd name="connsiteY74" fmla="*/ 1020732 h 4568908"/>
                <a:gd name="connsiteX75" fmla="*/ 0 w 672706"/>
                <a:gd name="connsiteY75" fmla="*/ 981848 h 4568908"/>
                <a:gd name="connsiteX76" fmla="*/ 0 w 672706"/>
                <a:gd name="connsiteY76" fmla="*/ 423226 h 4568908"/>
                <a:gd name="connsiteX77" fmla="*/ 656 w 672706"/>
                <a:gd name="connsiteY77" fmla="*/ 341506 h 4568908"/>
                <a:gd name="connsiteX78" fmla="*/ 1222 w 672706"/>
                <a:gd name="connsiteY78" fmla="*/ 335560 h 4568908"/>
                <a:gd name="connsiteX79" fmla="*/ 10270 w 672706"/>
                <a:gd name="connsiteY79" fmla="*/ 307885 h 4568908"/>
                <a:gd name="connsiteX80" fmla="*/ 12613 w 672706"/>
                <a:gd name="connsiteY80" fmla="*/ 304229 h 4568908"/>
                <a:gd name="connsiteX81" fmla="*/ 16758 w 672706"/>
                <a:gd name="connsiteY81" fmla="*/ 295971 h 4568908"/>
                <a:gd name="connsiteX82" fmla="*/ 30646 w 672706"/>
                <a:gd name="connsiteY82" fmla="*/ 283305 h 4568908"/>
                <a:gd name="connsiteX83" fmla="*/ 34727 w 672706"/>
                <a:gd name="connsiteY83" fmla="*/ 281239 h 4568908"/>
                <a:gd name="connsiteX84" fmla="*/ 36725 w 672706"/>
                <a:gd name="connsiteY84" fmla="*/ 279843 h 4568908"/>
                <a:gd name="connsiteX85" fmla="*/ 40333 w 672706"/>
                <a:gd name="connsiteY85" fmla="*/ 278401 h 4568908"/>
                <a:gd name="connsiteX86" fmla="*/ 48494 w 672706"/>
                <a:gd name="connsiteY86" fmla="*/ 274271 h 4568908"/>
                <a:gd name="connsiteX87" fmla="*/ 77050 w 672706"/>
                <a:gd name="connsiteY87" fmla="*/ 267650 h 4568908"/>
                <a:gd name="connsiteX88" fmla="*/ 119697 w 672706"/>
                <a:gd name="connsiteY88" fmla="*/ 170826 h 4568908"/>
                <a:gd name="connsiteX89" fmla="*/ 203348 w 672706"/>
                <a:gd name="connsiteY89" fmla="*/ 156574 h 4568908"/>
                <a:gd name="connsiteX90" fmla="*/ 213991 w 672706"/>
                <a:gd name="connsiteY90" fmla="*/ 114277 h 4568908"/>
                <a:gd name="connsiteX91" fmla="*/ 248495 w 672706"/>
                <a:gd name="connsiteY91" fmla="*/ 100669 h 4568908"/>
                <a:gd name="connsiteX92" fmla="*/ 256639 w 672706"/>
                <a:gd name="connsiteY92" fmla="*/ 67383 h 4568908"/>
                <a:gd name="connsiteX93" fmla="*/ 310858 w 672706"/>
                <a:gd name="connsiteY93" fmla="*/ 25454 h 4568908"/>
                <a:gd name="connsiteX94" fmla="*/ 335397 w 672706"/>
                <a:gd name="connsiteY94" fmla="*/ 0 h 4568908"/>
                <a:gd name="connsiteX95" fmla="*/ 359935 w 672706"/>
                <a:gd name="connsiteY95" fmla="*/ 25454 h 4568908"/>
                <a:gd name="connsiteX96" fmla="*/ 414154 w 672706"/>
                <a:gd name="connsiteY96" fmla="*/ 67383 h 4568908"/>
                <a:gd name="connsiteX97" fmla="*/ 422298 w 672706"/>
                <a:gd name="connsiteY97" fmla="*/ 100669 h 4568908"/>
                <a:gd name="connsiteX98" fmla="*/ 456801 w 672706"/>
                <a:gd name="connsiteY98" fmla="*/ 114278 h 4568908"/>
                <a:gd name="connsiteX99" fmla="*/ 467445 w 672706"/>
                <a:gd name="connsiteY99" fmla="*/ 156575 h 4568908"/>
                <a:gd name="connsiteX100" fmla="*/ 551096 w 672706"/>
                <a:gd name="connsiteY100" fmla="*/ 170827 h 4568908"/>
                <a:gd name="connsiteX101" fmla="*/ 593743 w 672706"/>
                <a:gd name="connsiteY101" fmla="*/ 267651 h 4568908"/>
                <a:gd name="connsiteX102" fmla="*/ 622299 w 672706"/>
                <a:gd name="connsiteY102" fmla="*/ 274271 h 4568908"/>
                <a:gd name="connsiteX103" fmla="*/ 625376 w 672706"/>
                <a:gd name="connsiteY103" fmla="*/ 275828 h 4568908"/>
                <a:gd name="connsiteX104" fmla="*/ 635424 w 672706"/>
                <a:gd name="connsiteY104" fmla="*/ 279843 h 4568908"/>
                <a:gd name="connsiteX105" fmla="*/ 645638 w 672706"/>
                <a:gd name="connsiteY105" fmla="*/ 286979 h 4568908"/>
                <a:gd name="connsiteX106" fmla="*/ 647316 w 672706"/>
                <a:gd name="connsiteY106" fmla="*/ 288761 h 4568908"/>
                <a:gd name="connsiteX107" fmla="*/ 647883 w 672706"/>
                <a:gd name="connsiteY107" fmla="*/ 289193 h 4568908"/>
                <a:gd name="connsiteX108" fmla="*/ 652161 w 672706"/>
                <a:gd name="connsiteY108" fmla="*/ 293906 h 4568908"/>
                <a:gd name="connsiteX109" fmla="*/ 654537 w 672706"/>
                <a:gd name="connsiteY109" fmla="*/ 296430 h 4568908"/>
                <a:gd name="connsiteX110" fmla="*/ 672149 w 672706"/>
                <a:gd name="connsiteY110" fmla="*/ 351159 h 4568908"/>
                <a:gd name="connsiteX111" fmla="*/ 672149 w 672706"/>
                <a:gd name="connsiteY111" fmla="*/ 351594 h 4568908"/>
                <a:gd name="connsiteX112" fmla="*/ 672482 w 672706"/>
                <a:gd name="connsiteY112" fmla="*/ 370450 h 4568908"/>
                <a:gd name="connsiteX113" fmla="*/ 672362 w 672706"/>
                <a:gd name="connsiteY113" fmla="*/ 386727 h 4568908"/>
                <a:gd name="connsiteX114" fmla="*/ 672149 w 672706"/>
                <a:gd name="connsiteY114" fmla="*/ 418951 h 4568908"/>
                <a:gd name="connsiteX115" fmla="*/ 672149 w 672706"/>
                <a:gd name="connsiteY115" fmla="*/ 909778 h 4568908"/>
                <a:gd name="connsiteX116" fmla="*/ 672149 w 672706"/>
                <a:gd name="connsiteY116" fmla="*/ 909780 h 4568908"/>
                <a:gd name="connsiteX117" fmla="*/ 672149 w 672706"/>
                <a:gd name="connsiteY117" fmla="*/ 910215 h 4568908"/>
                <a:gd name="connsiteX118" fmla="*/ 672482 w 672706"/>
                <a:gd name="connsiteY118" fmla="*/ 929071 h 4568908"/>
                <a:gd name="connsiteX119" fmla="*/ 672362 w 672706"/>
                <a:gd name="connsiteY119" fmla="*/ 945348 h 4568908"/>
                <a:gd name="connsiteX120" fmla="*/ 672149 w 672706"/>
                <a:gd name="connsiteY120" fmla="*/ 977571 h 4568908"/>
                <a:gd name="connsiteX121" fmla="*/ 672149 w 672706"/>
                <a:gd name="connsiteY121" fmla="*/ 1579353 h 4568908"/>
                <a:gd name="connsiteX122" fmla="*/ 672149 w 672706"/>
                <a:gd name="connsiteY122" fmla="*/ 1591360 h 4568908"/>
                <a:gd name="connsiteX123" fmla="*/ 672149 w 672706"/>
                <a:gd name="connsiteY123" fmla="*/ 1634521 h 4568908"/>
                <a:gd name="connsiteX124" fmla="*/ 672362 w 672706"/>
                <a:gd name="connsiteY124" fmla="*/ 1666744 h 4568908"/>
                <a:gd name="connsiteX125" fmla="*/ 672482 w 672706"/>
                <a:gd name="connsiteY125" fmla="*/ 1683022 h 4568908"/>
                <a:gd name="connsiteX126" fmla="*/ 672149 w 672706"/>
                <a:gd name="connsiteY126" fmla="*/ 1701878 h 4568908"/>
                <a:gd name="connsiteX127" fmla="*/ 672149 w 672706"/>
                <a:gd name="connsiteY127" fmla="*/ 1702312 h 4568908"/>
                <a:gd name="connsiteX128" fmla="*/ 672149 w 672706"/>
                <a:gd name="connsiteY128" fmla="*/ 2193142 h 4568908"/>
                <a:gd name="connsiteX129" fmla="*/ 672362 w 672706"/>
                <a:gd name="connsiteY129" fmla="*/ 2225365 h 4568908"/>
                <a:gd name="connsiteX130" fmla="*/ 672482 w 672706"/>
                <a:gd name="connsiteY130" fmla="*/ 2241643 h 4568908"/>
                <a:gd name="connsiteX131" fmla="*/ 672149 w 672706"/>
                <a:gd name="connsiteY131" fmla="*/ 2260499 h 4568908"/>
                <a:gd name="connsiteX132" fmla="*/ 672149 w 672706"/>
                <a:gd name="connsiteY132" fmla="*/ 2260933 h 4568908"/>
                <a:gd name="connsiteX133" fmla="*/ 668459 w 672706"/>
                <a:gd name="connsiteY133" fmla="*/ 2284455 h 4568908"/>
                <a:gd name="connsiteX134" fmla="*/ 672149 w 672706"/>
                <a:gd name="connsiteY134" fmla="*/ 2307977 h 4568908"/>
                <a:gd name="connsiteX135" fmla="*/ 672149 w 672706"/>
                <a:gd name="connsiteY135" fmla="*/ 2308412 h 4568908"/>
                <a:gd name="connsiteX136" fmla="*/ 672482 w 672706"/>
                <a:gd name="connsiteY136" fmla="*/ 2327268 h 4568908"/>
                <a:gd name="connsiteX137" fmla="*/ 672362 w 672706"/>
                <a:gd name="connsiteY137" fmla="*/ 2343545 h 4568908"/>
                <a:gd name="connsiteX138" fmla="*/ 672149 w 672706"/>
                <a:gd name="connsiteY138" fmla="*/ 2375769 h 4568908"/>
                <a:gd name="connsiteX139" fmla="*/ 672149 w 672706"/>
                <a:gd name="connsiteY139" fmla="*/ 2866596 h 4568908"/>
                <a:gd name="connsiteX140" fmla="*/ 672149 w 672706"/>
                <a:gd name="connsiteY140" fmla="*/ 2866598 h 4568908"/>
                <a:gd name="connsiteX141" fmla="*/ 672149 w 672706"/>
                <a:gd name="connsiteY141" fmla="*/ 2867032 h 4568908"/>
                <a:gd name="connsiteX142" fmla="*/ 672482 w 672706"/>
                <a:gd name="connsiteY142" fmla="*/ 2885888 h 4568908"/>
                <a:gd name="connsiteX143" fmla="*/ 672362 w 672706"/>
                <a:gd name="connsiteY143" fmla="*/ 2902166 h 4568908"/>
                <a:gd name="connsiteX144" fmla="*/ 672149 w 672706"/>
                <a:gd name="connsiteY144" fmla="*/ 2934389 h 4568908"/>
                <a:gd name="connsiteX145" fmla="*/ 672149 w 672706"/>
                <a:gd name="connsiteY145" fmla="*/ 3536171 h 4568908"/>
                <a:gd name="connsiteX146" fmla="*/ 672149 w 672706"/>
                <a:gd name="connsiteY146" fmla="*/ 3548178 h 4568908"/>
                <a:gd name="connsiteX147" fmla="*/ 672149 w 672706"/>
                <a:gd name="connsiteY147" fmla="*/ 3591339 h 4568908"/>
                <a:gd name="connsiteX148" fmla="*/ 672362 w 672706"/>
                <a:gd name="connsiteY148" fmla="*/ 3623562 h 4568908"/>
                <a:gd name="connsiteX149" fmla="*/ 672482 w 672706"/>
                <a:gd name="connsiteY149" fmla="*/ 3639840 h 4568908"/>
                <a:gd name="connsiteX150" fmla="*/ 672149 w 672706"/>
                <a:gd name="connsiteY150" fmla="*/ 3658696 h 4568908"/>
                <a:gd name="connsiteX151" fmla="*/ 672149 w 672706"/>
                <a:gd name="connsiteY151" fmla="*/ 3659130 h 4568908"/>
                <a:gd name="connsiteX152" fmla="*/ 672149 w 672706"/>
                <a:gd name="connsiteY152" fmla="*/ 4149960 h 4568908"/>
                <a:gd name="connsiteX153" fmla="*/ 672362 w 672706"/>
                <a:gd name="connsiteY153" fmla="*/ 4182183 h 4568908"/>
                <a:gd name="connsiteX154" fmla="*/ 672482 w 672706"/>
                <a:gd name="connsiteY154" fmla="*/ 4198461 h 4568908"/>
                <a:gd name="connsiteX155" fmla="*/ 672149 w 672706"/>
                <a:gd name="connsiteY155" fmla="*/ 4217317 h 4568908"/>
                <a:gd name="connsiteX156" fmla="*/ 672149 w 672706"/>
                <a:gd name="connsiteY156" fmla="*/ 4217751 h 4568908"/>
                <a:gd name="connsiteX157" fmla="*/ 654537 w 672706"/>
                <a:gd name="connsiteY157" fmla="*/ 4272480 h 4568908"/>
                <a:gd name="connsiteX158" fmla="*/ 652160 w 672706"/>
                <a:gd name="connsiteY158" fmla="*/ 4275004 h 4568908"/>
                <a:gd name="connsiteX159" fmla="*/ 647883 w 672706"/>
                <a:gd name="connsiteY159" fmla="*/ 4279717 h 4568908"/>
                <a:gd name="connsiteX160" fmla="*/ 647316 w 672706"/>
                <a:gd name="connsiteY160" fmla="*/ 4280149 h 4568908"/>
                <a:gd name="connsiteX161" fmla="*/ 645638 w 672706"/>
                <a:gd name="connsiteY161" fmla="*/ 4281931 h 4568908"/>
                <a:gd name="connsiteX162" fmla="*/ 635424 w 672706"/>
                <a:gd name="connsiteY162" fmla="*/ 4289067 h 4568908"/>
                <a:gd name="connsiteX163" fmla="*/ 625376 w 672706"/>
                <a:gd name="connsiteY163" fmla="*/ 4293082 h 4568908"/>
                <a:gd name="connsiteX164" fmla="*/ 622299 w 672706"/>
                <a:gd name="connsiteY164" fmla="*/ 4294639 h 4568908"/>
                <a:gd name="connsiteX165" fmla="*/ 593743 w 672706"/>
                <a:gd name="connsiteY165" fmla="*/ 4301259 h 4568908"/>
                <a:gd name="connsiteX166" fmla="*/ 551096 w 672706"/>
                <a:gd name="connsiteY166" fmla="*/ 4398083 h 4568908"/>
                <a:gd name="connsiteX167" fmla="*/ 467445 w 672706"/>
                <a:gd name="connsiteY167" fmla="*/ 4412335 h 4568908"/>
                <a:gd name="connsiteX168" fmla="*/ 456801 w 672706"/>
                <a:gd name="connsiteY168" fmla="*/ 4454632 h 4568908"/>
                <a:gd name="connsiteX169" fmla="*/ 422298 w 672706"/>
                <a:gd name="connsiteY169" fmla="*/ 4468241 h 4568908"/>
                <a:gd name="connsiteX170" fmla="*/ 414154 w 672706"/>
                <a:gd name="connsiteY170" fmla="*/ 4501527 h 4568908"/>
                <a:gd name="connsiteX171" fmla="*/ 359935 w 672706"/>
                <a:gd name="connsiteY171" fmla="*/ 4543456 h 4568908"/>
                <a:gd name="connsiteX172" fmla="*/ 335396 w 672706"/>
                <a:gd name="connsiteY172" fmla="*/ 4568908 h 4568908"/>
                <a:gd name="connsiteX173" fmla="*/ 310858 w 672706"/>
                <a:gd name="connsiteY173" fmla="*/ 4543457 h 4568908"/>
                <a:gd name="connsiteX174" fmla="*/ 256639 w 672706"/>
                <a:gd name="connsiteY174" fmla="*/ 4501527 h 4568908"/>
                <a:gd name="connsiteX175" fmla="*/ 248495 w 672706"/>
                <a:gd name="connsiteY175" fmla="*/ 4468241 h 4568908"/>
                <a:gd name="connsiteX176" fmla="*/ 213991 w 672706"/>
                <a:gd name="connsiteY176" fmla="*/ 4454632 h 4568908"/>
                <a:gd name="connsiteX177" fmla="*/ 203348 w 672706"/>
                <a:gd name="connsiteY177" fmla="*/ 4412335 h 4568908"/>
                <a:gd name="connsiteX178" fmla="*/ 119697 w 672706"/>
                <a:gd name="connsiteY178" fmla="*/ 4398083 h 4568908"/>
                <a:gd name="connsiteX179" fmla="*/ 77050 w 672706"/>
                <a:gd name="connsiteY179" fmla="*/ 4301259 h 4568908"/>
                <a:gd name="connsiteX180" fmla="*/ 48493 w 672706"/>
                <a:gd name="connsiteY180" fmla="*/ 4294639 h 4568908"/>
                <a:gd name="connsiteX181" fmla="*/ 40333 w 672706"/>
                <a:gd name="connsiteY181" fmla="*/ 4290508 h 4568908"/>
                <a:gd name="connsiteX182" fmla="*/ 36725 w 672706"/>
                <a:gd name="connsiteY182" fmla="*/ 4289067 h 4568908"/>
                <a:gd name="connsiteX183" fmla="*/ 34727 w 672706"/>
                <a:gd name="connsiteY183" fmla="*/ 4287671 h 4568908"/>
                <a:gd name="connsiteX184" fmla="*/ 30646 w 672706"/>
                <a:gd name="connsiteY184" fmla="*/ 4285605 h 4568908"/>
                <a:gd name="connsiteX185" fmla="*/ 16758 w 672706"/>
                <a:gd name="connsiteY185" fmla="*/ 4272939 h 4568908"/>
                <a:gd name="connsiteX186" fmla="*/ 12613 w 672706"/>
                <a:gd name="connsiteY186" fmla="*/ 4264681 h 4568908"/>
                <a:gd name="connsiteX187" fmla="*/ 10269 w 672706"/>
                <a:gd name="connsiteY187" fmla="*/ 4261025 h 4568908"/>
                <a:gd name="connsiteX188" fmla="*/ 1222 w 672706"/>
                <a:gd name="connsiteY188" fmla="*/ 4233349 h 4568908"/>
                <a:gd name="connsiteX189" fmla="*/ 656 w 672706"/>
                <a:gd name="connsiteY189" fmla="*/ 4227404 h 4568908"/>
                <a:gd name="connsiteX190" fmla="*/ 0 w 672706"/>
                <a:gd name="connsiteY190" fmla="*/ 4145683 h 45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72706" h="4568908">
                  <a:moveTo>
                    <a:pt x="672605" y="2234652"/>
                  </a:moveTo>
                  <a:lnTo>
                    <a:pt x="672606" y="2234467"/>
                  </a:lnTo>
                  <a:cubicBezTo>
                    <a:pt x="672616" y="2229824"/>
                    <a:pt x="672640" y="2226514"/>
                    <a:pt x="672706" y="2228952"/>
                  </a:cubicBezTo>
                  <a:close/>
                  <a:moveTo>
                    <a:pt x="672605" y="4191470"/>
                  </a:moveTo>
                  <a:lnTo>
                    <a:pt x="672606" y="4191285"/>
                  </a:lnTo>
                  <a:cubicBezTo>
                    <a:pt x="672616" y="4186642"/>
                    <a:pt x="672640" y="4183332"/>
                    <a:pt x="672706" y="4185770"/>
                  </a:cubicBezTo>
                  <a:close/>
                  <a:moveTo>
                    <a:pt x="672605" y="377441"/>
                  </a:moveTo>
                  <a:lnTo>
                    <a:pt x="672706" y="383140"/>
                  </a:lnTo>
                  <a:cubicBezTo>
                    <a:pt x="672640" y="385578"/>
                    <a:pt x="672616" y="382269"/>
                    <a:pt x="672606" y="377625"/>
                  </a:cubicBezTo>
                  <a:close/>
                  <a:moveTo>
                    <a:pt x="672605" y="936061"/>
                  </a:moveTo>
                  <a:lnTo>
                    <a:pt x="672706" y="941761"/>
                  </a:lnTo>
                  <a:cubicBezTo>
                    <a:pt x="672640" y="944199"/>
                    <a:pt x="672616" y="940889"/>
                    <a:pt x="672606" y="936246"/>
                  </a:cubicBezTo>
                  <a:close/>
                  <a:moveTo>
                    <a:pt x="672605" y="1676031"/>
                  </a:moveTo>
                  <a:lnTo>
                    <a:pt x="672606" y="1675847"/>
                  </a:lnTo>
                  <a:cubicBezTo>
                    <a:pt x="672616" y="1671203"/>
                    <a:pt x="672640" y="1667893"/>
                    <a:pt x="672706" y="1670331"/>
                  </a:cubicBezTo>
                  <a:close/>
                  <a:moveTo>
                    <a:pt x="672605" y="2334259"/>
                  </a:moveTo>
                  <a:lnTo>
                    <a:pt x="672706" y="2339958"/>
                  </a:lnTo>
                  <a:cubicBezTo>
                    <a:pt x="672640" y="2342396"/>
                    <a:pt x="672616" y="2339087"/>
                    <a:pt x="672606" y="2334443"/>
                  </a:cubicBezTo>
                  <a:close/>
                  <a:moveTo>
                    <a:pt x="672605" y="2892879"/>
                  </a:moveTo>
                  <a:lnTo>
                    <a:pt x="672706" y="2898579"/>
                  </a:lnTo>
                  <a:cubicBezTo>
                    <a:pt x="672640" y="2901017"/>
                    <a:pt x="672616" y="2897707"/>
                    <a:pt x="672606" y="2893063"/>
                  </a:cubicBezTo>
                  <a:close/>
                  <a:moveTo>
                    <a:pt x="672605" y="3632849"/>
                  </a:moveTo>
                  <a:lnTo>
                    <a:pt x="672606" y="3632664"/>
                  </a:lnTo>
                  <a:cubicBezTo>
                    <a:pt x="672616" y="3628021"/>
                    <a:pt x="672640" y="3624711"/>
                    <a:pt x="672706" y="3627149"/>
                  </a:cubicBezTo>
                  <a:close/>
                  <a:moveTo>
                    <a:pt x="672482" y="2241643"/>
                  </a:moveTo>
                  <a:lnTo>
                    <a:pt x="672605" y="2234652"/>
                  </a:lnTo>
                  <a:lnTo>
                    <a:pt x="672597" y="2241883"/>
                  </a:lnTo>
                  <a:cubicBezTo>
                    <a:pt x="672593" y="2249195"/>
                    <a:pt x="672589" y="2254546"/>
                    <a:pt x="672492" y="2243041"/>
                  </a:cubicBezTo>
                  <a:close/>
                  <a:moveTo>
                    <a:pt x="672482" y="4198461"/>
                  </a:moveTo>
                  <a:lnTo>
                    <a:pt x="672605" y="4191470"/>
                  </a:lnTo>
                  <a:lnTo>
                    <a:pt x="672597" y="4198700"/>
                  </a:lnTo>
                  <a:cubicBezTo>
                    <a:pt x="672593" y="4206013"/>
                    <a:pt x="672589" y="4211364"/>
                    <a:pt x="672492" y="4199859"/>
                  </a:cubicBezTo>
                  <a:close/>
                  <a:moveTo>
                    <a:pt x="672482" y="1683022"/>
                  </a:moveTo>
                  <a:lnTo>
                    <a:pt x="672605" y="1676031"/>
                  </a:lnTo>
                  <a:lnTo>
                    <a:pt x="672597" y="1683262"/>
                  </a:lnTo>
                  <a:cubicBezTo>
                    <a:pt x="672593" y="1690575"/>
                    <a:pt x="672588" y="1695925"/>
                    <a:pt x="672492" y="1684420"/>
                  </a:cubicBezTo>
                  <a:close/>
                  <a:moveTo>
                    <a:pt x="672482" y="3639840"/>
                  </a:moveTo>
                  <a:lnTo>
                    <a:pt x="672605" y="3632849"/>
                  </a:lnTo>
                  <a:lnTo>
                    <a:pt x="672597" y="3640080"/>
                  </a:lnTo>
                  <a:cubicBezTo>
                    <a:pt x="672593" y="3647392"/>
                    <a:pt x="672588" y="3652743"/>
                    <a:pt x="672492" y="3641238"/>
                  </a:cubicBezTo>
                  <a:close/>
                  <a:moveTo>
                    <a:pt x="672482" y="370450"/>
                  </a:moveTo>
                  <a:lnTo>
                    <a:pt x="672492" y="369051"/>
                  </a:lnTo>
                  <a:cubicBezTo>
                    <a:pt x="672589" y="357546"/>
                    <a:pt x="672593" y="362897"/>
                    <a:pt x="672597" y="370210"/>
                  </a:cubicBezTo>
                  <a:lnTo>
                    <a:pt x="672605" y="377441"/>
                  </a:lnTo>
                  <a:close/>
                  <a:moveTo>
                    <a:pt x="672482" y="929071"/>
                  </a:moveTo>
                  <a:lnTo>
                    <a:pt x="672492" y="927672"/>
                  </a:lnTo>
                  <a:cubicBezTo>
                    <a:pt x="672589" y="916167"/>
                    <a:pt x="672593" y="921518"/>
                    <a:pt x="672597" y="928831"/>
                  </a:cubicBezTo>
                  <a:lnTo>
                    <a:pt x="672605" y="936061"/>
                  </a:lnTo>
                  <a:close/>
                  <a:moveTo>
                    <a:pt x="672482" y="2327268"/>
                  </a:moveTo>
                  <a:lnTo>
                    <a:pt x="672492" y="2325869"/>
                  </a:lnTo>
                  <a:cubicBezTo>
                    <a:pt x="672588" y="2314364"/>
                    <a:pt x="672593" y="2319715"/>
                    <a:pt x="672597" y="2327028"/>
                  </a:cubicBezTo>
                  <a:lnTo>
                    <a:pt x="672605" y="2334259"/>
                  </a:lnTo>
                  <a:close/>
                  <a:moveTo>
                    <a:pt x="672482" y="2885888"/>
                  </a:moveTo>
                  <a:lnTo>
                    <a:pt x="672492" y="2884490"/>
                  </a:lnTo>
                  <a:cubicBezTo>
                    <a:pt x="672588" y="2872985"/>
                    <a:pt x="672593" y="2878335"/>
                    <a:pt x="672597" y="2885648"/>
                  </a:cubicBezTo>
                  <a:lnTo>
                    <a:pt x="672605" y="2892879"/>
                  </a:lnTo>
                  <a:close/>
                  <a:moveTo>
                    <a:pt x="0" y="4145683"/>
                  </a:moveTo>
                  <a:lnTo>
                    <a:pt x="0" y="3587063"/>
                  </a:lnTo>
                  <a:lnTo>
                    <a:pt x="0" y="3548178"/>
                  </a:lnTo>
                  <a:lnTo>
                    <a:pt x="0" y="3536171"/>
                  </a:lnTo>
                  <a:lnTo>
                    <a:pt x="0" y="2989557"/>
                  </a:lnTo>
                  <a:lnTo>
                    <a:pt x="0" y="2977550"/>
                  </a:lnTo>
                  <a:lnTo>
                    <a:pt x="0" y="2938665"/>
                  </a:lnTo>
                  <a:lnTo>
                    <a:pt x="0" y="2380044"/>
                  </a:lnTo>
                  <a:cubicBezTo>
                    <a:pt x="332" y="2351786"/>
                    <a:pt x="325" y="2326582"/>
                    <a:pt x="656" y="2298324"/>
                  </a:cubicBezTo>
                  <a:lnTo>
                    <a:pt x="1222" y="2292378"/>
                  </a:lnTo>
                  <a:lnTo>
                    <a:pt x="3812" y="2284455"/>
                  </a:lnTo>
                  <a:lnTo>
                    <a:pt x="1222" y="2276531"/>
                  </a:lnTo>
                  <a:lnTo>
                    <a:pt x="656" y="2270586"/>
                  </a:lnTo>
                  <a:cubicBezTo>
                    <a:pt x="325" y="2242327"/>
                    <a:pt x="332" y="2217123"/>
                    <a:pt x="0" y="2188865"/>
                  </a:cubicBezTo>
                  <a:lnTo>
                    <a:pt x="0" y="1630245"/>
                  </a:lnTo>
                  <a:lnTo>
                    <a:pt x="0" y="1591360"/>
                  </a:lnTo>
                  <a:lnTo>
                    <a:pt x="0" y="1579353"/>
                  </a:lnTo>
                  <a:lnTo>
                    <a:pt x="0" y="1032739"/>
                  </a:lnTo>
                  <a:lnTo>
                    <a:pt x="0" y="1020732"/>
                  </a:lnTo>
                  <a:lnTo>
                    <a:pt x="0" y="981848"/>
                  </a:lnTo>
                  <a:lnTo>
                    <a:pt x="0" y="423226"/>
                  </a:lnTo>
                  <a:cubicBezTo>
                    <a:pt x="332" y="394968"/>
                    <a:pt x="325" y="369764"/>
                    <a:pt x="656" y="341506"/>
                  </a:cubicBezTo>
                  <a:lnTo>
                    <a:pt x="1222" y="335560"/>
                  </a:lnTo>
                  <a:cubicBezTo>
                    <a:pt x="2824" y="325483"/>
                    <a:pt x="5947" y="316120"/>
                    <a:pt x="10270" y="307885"/>
                  </a:cubicBezTo>
                  <a:lnTo>
                    <a:pt x="12613" y="304229"/>
                  </a:lnTo>
                  <a:lnTo>
                    <a:pt x="16758" y="295971"/>
                  </a:lnTo>
                  <a:cubicBezTo>
                    <a:pt x="20199" y="291159"/>
                    <a:pt x="25093" y="286929"/>
                    <a:pt x="30646" y="283305"/>
                  </a:cubicBezTo>
                  <a:lnTo>
                    <a:pt x="34727" y="281239"/>
                  </a:lnTo>
                  <a:lnTo>
                    <a:pt x="36725" y="279843"/>
                  </a:lnTo>
                  <a:lnTo>
                    <a:pt x="40333" y="278401"/>
                  </a:lnTo>
                  <a:lnTo>
                    <a:pt x="48494" y="274271"/>
                  </a:lnTo>
                  <a:cubicBezTo>
                    <a:pt x="60656" y="269489"/>
                    <a:pt x="72287" y="267221"/>
                    <a:pt x="77050" y="267650"/>
                  </a:cubicBezTo>
                  <a:cubicBezTo>
                    <a:pt x="85551" y="235743"/>
                    <a:pt x="93611" y="191650"/>
                    <a:pt x="119697" y="170826"/>
                  </a:cubicBezTo>
                  <a:cubicBezTo>
                    <a:pt x="164057" y="135416"/>
                    <a:pt x="183193" y="155558"/>
                    <a:pt x="203348" y="156574"/>
                  </a:cubicBezTo>
                  <a:cubicBezTo>
                    <a:pt x="205003" y="156658"/>
                    <a:pt x="200240" y="128213"/>
                    <a:pt x="213991" y="114277"/>
                  </a:cubicBezTo>
                  <a:cubicBezTo>
                    <a:pt x="230619" y="97428"/>
                    <a:pt x="236994" y="105205"/>
                    <a:pt x="248495" y="100669"/>
                  </a:cubicBezTo>
                  <a:cubicBezTo>
                    <a:pt x="251210" y="89574"/>
                    <a:pt x="248368" y="80083"/>
                    <a:pt x="256639" y="67383"/>
                  </a:cubicBezTo>
                  <a:cubicBezTo>
                    <a:pt x="273967" y="40774"/>
                    <a:pt x="281748" y="44426"/>
                    <a:pt x="310858" y="25454"/>
                  </a:cubicBezTo>
                  <a:cubicBezTo>
                    <a:pt x="323984" y="14224"/>
                    <a:pt x="331301" y="4262"/>
                    <a:pt x="335397" y="0"/>
                  </a:cubicBezTo>
                  <a:lnTo>
                    <a:pt x="359935" y="25454"/>
                  </a:lnTo>
                  <a:cubicBezTo>
                    <a:pt x="389045" y="44426"/>
                    <a:pt x="396826" y="40774"/>
                    <a:pt x="414154" y="67383"/>
                  </a:cubicBezTo>
                  <a:cubicBezTo>
                    <a:pt x="422425" y="80083"/>
                    <a:pt x="419583" y="89574"/>
                    <a:pt x="422298" y="100669"/>
                  </a:cubicBezTo>
                  <a:cubicBezTo>
                    <a:pt x="433799" y="105205"/>
                    <a:pt x="440174" y="97428"/>
                    <a:pt x="456801" y="114278"/>
                  </a:cubicBezTo>
                  <a:cubicBezTo>
                    <a:pt x="470553" y="128214"/>
                    <a:pt x="465790" y="156658"/>
                    <a:pt x="467445" y="156575"/>
                  </a:cubicBezTo>
                  <a:cubicBezTo>
                    <a:pt x="487600" y="155559"/>
                    <a:pt x="506736" y="135416"/>
                    <a:pt x="551096" y="170827"/>
                  </a:cubicBezTo>
                  <a:cubicBezTo>
                    <a:pt x="577182" y="191650"/>
                    <a:pt x="585242" y="235744"/>
                    <a:pt x="593743" y="267651"/>
                  </a:cubicBezTo>
                  <a:cubicBezTo>
                    <a:pt x="598505" y="267221"/>
                    <a:pt x="610137" y="269490"/>
                    <a:pt x="622299" y="274271"/>
                  </a:cubicBezTo>
                  <a:lnTo>
                    <a:pt x="625376" y="275828"/>
                  </a:lnTo>
                  <a:lnTo>
                    <a:pt x="635424" y="279843"/>
                  </a:lnTo>
                  <a:cubicBezTo>
                    <a:pt x="639021" y="281802"/>
                    <a:pt x="642439" y="284197"/>
                    <a:pt x="645638" y="286979"/>
                  </a:cubicBezTo>
                  <a:lnTo>
                    <a:pt x="647316" y="288761"/>
                  </a:lnTo>
                  <a:lnTo>
                    <a:pt x="647883" y="289193"/>
                  </a:lnTo>
                  <a:lnTo>
                    <a:pt x="652161" y="293906"/>
                  </a:lnTo>
                  <a:lnTo>
                    <a:pt x="654537" y="296430"/>
                  </a:lnTo>
                  <a:cubicBezTo>
                    <a:pt x="665419" y="310437"/>
                    <a:pt x="672149" y="329786"/>
                    <a:pt x="672149" y="351159"/>
                  </a:cubicBezTo>
                  <a:lnTo>
                    <a:pt x="672149" y="351594"/>
                  </a:lnTo>
                  <a:lnTo>
                    <a:pt x="672482" y="370450"/>
                  </a:lnTo>
                  <a:lnTo>
                    <a:pt x="672362" y="386727"/>
                  </a:lnTo>
                  <a:cubicBezTo>
                    <a:pt x="672306" y="394860"/>
                    <a:pt x="672236" y="405417"/>
                    <a:pt x="672149" y="418951"/>
                  </a:cubicBezTo>
                  <a:lnTo>
                    <a:pt x="672149" y="909778"/>
                  </a:lnTo>
                  <a:lnTo>
                    <a:pt x="672149" y="909780"/>
                  </a:lnTo>
                  <a:lnTo>
                    <a:pt x="672149" y="910215"/>
                  </a:lnTo>
                  <a:lnTo>
                    <a:pt x="672482" y="929071"/>
                  </a:lnTo>
                  <a:lnTo>
                    <a:pt x="672362" y="945348"/>
                  </a:lnTo>
                  <a:cubicBezTo>
                    <a:pt x="672306" y="953481"/>
                    <a:pt x="672236" y="964038"/>
                    <a:pt x="672149" y="977571"/>
                  </a:cubicBezTo>
                  <a:lnTo>
                    <a:pt x="672149" y="1579353"/>
                  </a:lnTo>
                  <a:lnTo>
                    <a:pt x="672149" y="1591360"/>
                  </a:lnTo>
                  <a:lnTo>
                    <a:pt x="672149" y="1634521"/>
                  </a:lnTo>
                  <a:cubicBezTo>
                    <a:pt x="672235" y="1648054"/>
                    <a:pt x="672305" y="1658611"/>
                    <a:pt x="672362" y="1666744"/>
                  </a:cubicBezTo>
                  <a:lnTo>
                    <a:pt x="672482" y="1683022"/>
                  </a:lnTo>
                  <a:lnTo>
                    <a:pt x="672149" y="1701878"/>
                  </a:lnTo>
                  <a:lnTo>
                    <a:pt x="672149" y="1702312"/>
                  </a:lnTo>
                  <a:lnTo>
                    <a:pt x="672149" y="2193142"/>
                  </a:lnTo>
                  <a:cubicBezTo>
                    <a:pt x="672235" y="2206675"/>
                    <a:pt x="672305" y="2217233"/>
                    <a:pt x="672362" y="2225365"/>
                  </a:cubicBezTo>
                  <a:lnTo>
                    <a:pt x="672482" y="2241643"/>
                  </a:lnTo>
                  <a:lnTo>
                    <a:pt x="672149" y="2260499"/>
                  </a:lnTo>
                  <a:lnTo>
                    <a:pt x="672149" y="2260933"/>
                  </a:lnTo>
                  <a:lnTo>
                    <a:pt x="668459" y="2284455"/>
                  </a:lnTo>
                  <a:lnTo>
                    <a:pt x="672149" y="2307977"/>
                  </a:lnTo>
                  <a:lnTo>
                    <a:pt x="672149" y="2308412"/>
                  </a:lnTo>
                  <a:lnTo>
                    <a:pt x="672482" y="2327268"/>
                  </a:lnTo>
                  <a:lnTo>
                    <a:pt x="672362" y="2343545"/>
                  </a:lnTo>
                  <a:cubicBezTo>
                    <a:pt x="672305" y="2351678"/>
                    <a:pt x="672236" y="2362235"/>
                    <a:pt x="672149" y="2375769"/>
                  </a:cubicBezTo>
                  <a:lnTo>
                    <a:pt x="672149" y="2866596"/>
                  </a:lnTo>
                  <a:lnTo>
                    <a:pt x="672149" y="2866598"/>
                  </a:lnTo>
                  <a:lnTo>
                    <a:pt x="672149" y="2867032"/>
                  </a:lnTo>
                  <a:lnTo>
                    <a:pt x="672482" y="2885888"/>
                  </a:lnTo>
                  <a:lnTo>
                    <a:pt x="672362" y="2902166"/>
                  </a:lnTo>
                  <a:cubicBezTo>
                    <a:pt x="672305" y="2910299"/>
                    <a:pt x="672236" y="2920856"/>
                    <a:pt x="672149" y="2934389"/>
                  </a:cubicBezTo>
                  <a:lnTo>
                    <a:pt x="672149" y="3536171"/>
                  </a:lnTo>
                  <a:lnTo>
                    <a:pt x="672149" y="3548178"/>
                  </a:lnTo>
                  <a:lnTo>
                    <a:pt x="672149" y="3591339"/>
                  </a:lnTo>
                  <a:cubicBezTo>
                    <a:pt x="672235" y="3604872"/>
                    <a:pt x="672305" y="3615429"/>
                    <a:pt x="672362" y="3623562"/>
                  </a:cubicBezTo>
                  <a:lnTo>
                    <a:pt x="672482" y="3639840"/>
                  </a:lnTo>
                  <a:lnTo>
                    <a:pt x="672149" y="3658696"/>
                  </a:lnTo>
                  <a:lnTo>
                    <a:pt x="672149" y="3659130"/>
                  </a:lnTo>
                  <a:lnTo>
                    <a:pt x="672149" y="4149960"/>
                  </a:lnTo>
                  <a:cubicBezTo>
                    <a:pt x="672235" y="4163493"/>
                    <a:pt x="672305" y="4174050"/>
                    <a:pt x="672362" y="4182183"/>
                  </a:cubicBezTo>
                  <a:lnTo>
                    <a:pt x="672482" y="4198461"/>
                  </a:lnTo>
                  <a:lnTo>
                    <a:pt x="672149" y="4217317"/>
                  </a:lnTo>
                  <a:lnTo>
                    <a:pt x="672149" y="4217751"/>
                  </a:lnTo>
                  <a:cubicBezTo>
                    <a:pt x="672149" y="4239124"/>
                    <a:pt x="665418" y="4258474"/>
                    <a:pt x="654537" y="4272480"/>
                  </a:cubicBezTo>
                  <a:lnTo>
                    <a:pt x="652160" y="4275004"/>
                  </a:lnTo>
                  <a:lnTo>
                    <a:pt x="647883" y="4279717"/>
                  </a:lnTo>
                  <a:lnTo>
                    <a:pt x="647316" y="4280149"/>
                  </a:lnTo>
                  <a:lnTo>
                    <a:pt x="645638" y="4281931"/>
                  </a:lnTo>
                  <a:cubicBezTo>
                    <a:pt x="642439" y="4284712"/>
                    <a:pt x="639021" y="4287109"/>
                    <a:pt x="635424" y="4289067"/>
                  </a:cubicBezTo>
                  <a:lnTo>
                    <a:pt x="625376" y="4293082"/>
                  </a:lnTo>
                  <a:lnTo>
                    <a:pt x="622299" y="4294639"/>
                  </a:lnTo>
                  <a:cubicBezTo>
                    <a:pt x="610137" y="4299420"/>
                    <a:pt x="598505" y="4301689"/>
                    <a:pt x="593743" y="4301259"/>
                  </a:cubicBezTo>
                  <a:cubicBezTo>
                    <a:pt x="585242" y="4333166"/>
                    <a:pt x="577182" y="4377260"/>
                    <a:pt x="551096" y="4398083"/>
                  </a:cubicBezTo>
                  <a:cubicBezTo>
                    <a:pt x="506736" y="4433494"/>
                    <a:pt x="487600" y="4413351"/>
                    <a:pt x="467445" y="4412335"/>
                  </a:cubicBezTo>
                  <a:cubicBezTo>
                    <a:pt x="465790" y="4412252"/>
                    <a:pt x="470553" y="4440697"/>
                    <a:pt x="456801" y="4454632"/>
                  </a:cubicBezTo>
                  <a:cubicBezTo>
                    <a:pt x="440174" y="4471482"/>
                    <a:pt x="433799" y="4463705"/>
                    <a:pt x="422298" y="4468241"/>
                  </a:cubicBezTo>
                  <a:cubicBezTo>
                    <a:pt x="419583" y="4479336"/>
                    <a:pt x="422425" y="4488827"/>
                    <a:pt x="414154" y="4501527"/>
                  </a:cubicBezTo>
                  <a:cubicBezTo>
                    <a:pt x="396825" y="4528136"/>
                    <a:pt x="389045" y="4524484"/>
                    <a:pt x="359935" y="4543456"/>
                  </a:cubicBezTo>
                  <a:lnTo>
                    <a:pt x="335396" y="4568908"/>
                  </a:lnTo>
                  <a:cubicBezTo>
                    <a:pt x="331301" y="4564648"/>
                    <a:pt x="323984" y="4554687"/>
                    <a:pt x="310858" y="4543457"/>
                  </a:cubicBezTo>
                  <a:cubicBezTo>
                    <a:pt x="281747" y="4524484"/>
                    <a:pt x="273967" y="4528136"/>
                    <a:pt x="256639" y="4501527"/>
                  </a:cubicBezTo>
                  <a:cubicBezTo>
                    <a:pt x="248368" y="4488827"/>
                    <a:pt x="251209" y="4479337"/>
                    <a:pt x="248495" y="4468241"/>
                  </a:cubicBezTo>
                  <a:cubicBezTo>
                    <a:pt x="236994" y="4463705"/>
                    <a:pt x="230619" y="4471482"/>
                    <a:pt x="213991" y="4454632"/>
                  </a:cubicBezTo>
                  <a:cubicBezTo>
                    <a:pt x="200240" y="4440697"/>
                    <a:pt x="205003" y="4412252"/>
                    <a:pt x="203348" y="4412335"/>
                  </a:cubicBezTo>
                  <a:cubicBezTo>
                    <a:pt x="183193" y="4413352"/>
                    <a:pt x="164057" y="4433494"/>
                    <a:pt x="119697" y="4398083"/>
                  </a:cubicBezTo>
                  <a:cubicBezTo>
                    <a:pt x="93611" y="4377260"/>
                    <a:pt x="85550" y="4333166"/>
                    <a:pt x="77050" y="4301259"/>
                  </a:cubicBezTo>
                  <a:cubicBezTo>
                    <a:pt x="72287" y="4301689"/>
                    <a:pt x="60655" y="4299421"/>
                    <a:pt x="48493" y="4294639"/>
                  </a:cubicBezTo>
                  <a:lnTo>
                    <a:pt x="40333" y="4290508"/>
                  </a:lnTo>
                  <a:lnTo>
                    <a:pt x="36725" y="4289067"/>
                  </a:lnTo>
                  <a:lnTo>
                    <a:pt x="34727" y="4287671"/>
                  </a:lnTo>
                  <a:lnTo>
                    <a:pt x="30646" y="4285605"/>
                  </a:lnTo>
                  <a:cubicBezTo>
                    <a:pt x="25092" y="4281981"/>
                    <a:pt x="20199" y="4277751"/>
                    <a:pt x="16758" y="4272939"/>
                  </a:cubicBezTo>
                  <a:lnTo>
                    <a:pt x="12613" y="4264681"/>
                  </a:lnTo>
                  <a:lnTo>
                    <a:pt x="10269" y="4261025"/>
                  </a:lnTo>
                  <a:cubicBezTo>
                    <a:pt x="5947" y="4252790"/>
                    <a:pt x="2824" y="4243426"/>
                    <a:pt x="1222" y="4233349"/>
                  </a:cubicBezTo>
                  <a:lnTo>
                    <a:pt x="656" y="4227404"/>
                  </a:lnTo>
                  <a:cubicBezTo>
                    <a:pt x="325" y="4199145"/>
                    <a:pt x="332" y="4173941"/>
                    <a:pt x="0" y="4145683"/>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1260000" rIns="72000" bIns="1296000" rtlCol="1" anchor="ctr" anchorCtr="1">
              <a:noAutofit/>
            </a:bodyPr>
            <a:lstStyle/>
            <a:p>
              <a:pPr algn="just" rtl="1"/>
              <a:endParaRPr lang="fa-IR" b="1" dirty="0">
                <a:solidFill>
                  <a:srgbClr val="09653E"/>
                </a:solidFill>
                <a:latin typeface="Sahel Black" panose="020B0603030804020204" pitchFamily="34" charset="-78"/>
                <a:cs typeface="Sahel Black" panose="020B0603030804020204" pitchFamily="34" charset="-78"/>
              </a:endParaRPr>
            </a:p>
          </p:txBody>
        </p:sp>
        <p:sp>
          <p:nvSpPr>
            <p:cNvPr id="6" name="TextBox 5">
              <a:hlinkClick r:id="" action="ppaction://noaction"/>
              <a:extLst>
                <a:ext uri="{FF2B5EF4-FFF2-40B4-BE49-F238E27FC236}">
                  <a16:creationId xmlns:a16="http://schemas.microsoft.com/office/drawing/2014/main" id="{763B9B79-9947-8F19-9A29-1ACDE295167B}"/>
                </a:ext>
              </a:extLst>
            </p:cNvPr>
            <p:cNvSpPr txBox="1"/>
            <p:nvPr/>
          </p:nvSpPr>
          <p:spPr>
            <a:xfrm>
              <a:off x="6482392" y="699942"/>
              <a:ext cx="5272095" cy="589991"/>
            </a:xfrm>
            <a:prstGeom prst="rect">
              <a:avLst/>
            </a:prstGeom>
            <a:noFill/>
          </p:spPr>
          <p:txBody>
            <a:bodyPr wrap="square" rtlCol="1">
              <a:spAutoFit/>
            </a:bodyPr>
            <a:lstStyle/>
            <a:p>
              <a:pPr algn="ctr" rtl="1">
                <a:lnSpc>
                  <a:spcPct val="150000"/>
                </a:lnSpc>
              </a:pPr>
              <a:r>
                <a:rPr lang="fa-IR" sz="2400" dirty="0">
                  <a:solidFill>
                    <a:srgbClr val="09653E"/>
                  </a:solidFill>
                  <a:latin typeface="Sahel Black" panose="020B0603030804020204" pitchFamily="34" charset="-78"/>
                  <a:cs typeface="Sahel Black" panose="020B0603030804020204" pitchFamily="34" charset="-78"/>
                </a:rPr>
                <a:t>حکم: خوردن و آشامیدن هر چیزی </a:t>
              </a:r>
              <a:br>
                <a:rPr lang="fa-IR" sz="2400" dirty="0">
                  <a:solidFill>
                    <a:srgbClr val="09653E"/>
                  </a:solidFill>
                  <a:latin typeface="Sahel Black" panose="020B0603030804020204" pitchFamily="34" charset="-78"/>
                  <a:cs typeface="Sahel Black" panose="020B0603030804020204" pitchFamily="34" charset="-78"/>
                </a:rPr>
              </a:br>
              <a:r>
                <a:rPr lang="fa-IR" sz="2400" dirty="0">
                  <a:solidFill>
                    <a:srgbClr val="09653E"/>
                  </a:solidFill>
                  <a:latin typeface="Sahel Black" panose="020B0603030804020204" pitchFamily="34" charset="-78"/>
                  <a:cs typeface="Sahel Black" panose="020B0603030804020204" pitchFamily="34" charset="-78"/>
                </a:rPr>
                <a:t>(حلال یا حرام، کم یا زیاد، متعارف یا غیرمتعارف) روزه را باطل می‌کند</a:t>
              </a:r>
              <a:endParaRPr lang="fa-IR" sz="1400" dirty="0">
                <a:solidFill>
                  <a:srgbClr val="09653E"/>
                </a:solidFill>
                <a:latin typeface="Sahel Black" panose="020B0603030804020204" pitchFamily="34" charset="-78"/>
                <a:cs typeface="Sahel Black" panose="020B0603030804020204" pitchFamily="34" charset="-78"/>
              </a:endParaRPr>
            </a:p>
          </p:txBody>
        </p:sp>
      </p:grpSp>
      <p:graphicFrame>
        <p:nvGraphicFramePr>
          <p:cNvPr id="8" name="Diagram 7">
            <a:extLst>
              <a:ext uri="{FF2B5EF4-FFF2-40B4-BE49-F238E27FC236}">
                <a16:creationId xmlns:a16="http://schemas.microsoft.com/office/drawing/2014/main" id="{61207550-D24A-05F1-C381-4F72A961E4BE}"/>
              </a:ext>
            </a:extLst>
          </p:cNvPr>
          <p:cNvGraphicFramePr/>
          <p:nvPr>
            <p:extLst>
              <p:ext uri="{D42A27DB-BD31-4B8C-83A1-F6EECF244321}">
                <p14:modId xmlns:p14="http://schemas.microsoft.com/office/powerpoint/2010/main" val="3010929611"/>
              </p:ext>
            </p:extLst>
          </p:nvPr>
        </p:nvGraphicFramePr>
        <p:xfrm>
          <a:off x="5183061" y="3051694"/>
          <a:ext cx="6389091" cy="39158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248760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20000"/>
            <a:lumOff val="80000"/>
          </a:schemeClr>
        </a:solidFill>
        <a:ln>
          <a:noFill/>
        </a:ln>
      </a:spPr>
      <a:bodyPr rtlCol="1" anchor="ctr"/>
      <a:lstStyle>
        <a:defPPr algn="just" rtl="1">
          <a:lnSpc>
            <a:spcPct val="150000"/>
          </a:lnSpc>
          <a:defRPr dirty="0">
            <a:solidFill>
              <a:srgbClr val="243169"/>
            </a:solidFill>
            <a:effectLst/>
            <a:latin typeface="Sahel" panose="020B0603030804020204" pitchFamily="34" charset="-78"/>
            <a:cs typeface="Sahel" panose="020B0603030804020204" pitchFamily="34" charset="-7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1">
        <a:spAutoFit/>
      </a:bodyPr>
      <a:lstStyle>
        <a:defPPr algn="ctr">
          <a:defRPr sz="3200" dirty="0">
            <a:solidFill>
              <a:srgbClr val="243169"/>
            </a:solidFill>
            <a:latin typeface="Sahel Black" panose="020B0603030804020204" pitchFamily="34" charset="-78"/>
            <a:cs typeface="Sahel Black" panose="020B0603030804020204" pitchFamily="34" charset="-7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TotalTime>
  <Words>2892</Words>
  <Application>Microsoft Office PowerPoint</Application>
  <PresentationFormat>Widescreen</PresentationFormat>
  <Paragraphs>468</Paragraphs>
  <Slides>41</Slides>
  <Notes>40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B Nazanin</vt:lpstr>
      <vt:lpstr>Calibri</vt:lpstr>
      <vt:lpstr>Calibri Light</vt:lpstr>
      <vt:lpstr>Sahel</vt:lpstr>
      <vt:lpstr>Sahel  </vt:lpstr>
      <vt:lpstr>Sahel Black</vt:lpstr>
      <vt:lpstr>Sahel SemiBold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 esmaili</dc:creator>
  <cp:lastModifiedBy>mm rahimi</cp:lastModifiedBy>
  <cp:revision>463</cp:revision>
  <dcterms:created xsi:type="dcterms:W3CDTF">2025-01-23T17:45:40Z</dcterms:created>
  <dcterms:modified xsi:type="dcterms:W3CDTF">2026-01-18T14:37:18Z</dcterms:modified>
</cp:coreProperties>
</file>